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2.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sldIdLst>
    <p:sldId id="257" r:id="rId2"/>
    <p:sldId id="314" r:id="rId3"/>
    <p:sldId id="258" r:id="rId4"/>
    <p:sldId id="301" r:id="rId5"/>
    <p:sldId id="256" r:id="rId6"/>
    <p:sldId id="272" r:id="rId7"/>
    <p:sldId id="259" r:id="rId8"/>
    <p:sldId id="260" r:id="rId9"/>
    <p:sldId id="261" r:id="rId10"/>
    <p:sldId id="262" r:id="rId11"/>
    <p:sldId id="273" r:id="rId12"/>
    <p:sldId id="274" r:id="rId13"/>
    <p:sldId id="275" r:id="rId14"/>
    <p:sldId id="263" r:id="rId15"/>
    <p:sldId id="264" r:id="rId16"/>
    <p:sldId id="276" r:id="rId17"/>
    <p:sldId id="265" r:id="rId18"/>
    <p:sldId id="266" r:id="rId19"/>
    <p:sldId id="267" r:id="rId20"/>
    <p:sldId id="277" r:id="rId21"/>
    <p:sldId id="268" r:id="rId22"/>
    <p:sldId id="278" r:id="rId23"/>
    <p:sldId id="279" r:id="rId24"/>
    <p:sldId id="269" r:id="rId25"/>
    <p:sldId id="280" r:id="rId26"/>
    <p:sldId id="281" r:id="rId27"/>
    <p:sldId id="282" r:id="rId28"/>
    <p:sldId id="283" r:id="rId29"/>
    <p:sldId id="270" r:id="rId30"/>
    <p:sldId id="271" r:id="rId31"/>
    <p:sldId id="305" r:id="rId32"/>
    <p:sldId id="284" r:id="rId33"/>
    <p:sldId id="285" r:id="rId34"/>
    <p:sldId id="286" r:id="rId35"/>
    <p:sldId id="287" r:id="rId36"/>
    <p:sldId id="313" r:id="rId37"/>
    <p:sldId id="288" r:id="rId38"/>
    <p:sldId id="312" r:id="rId39"/>
    <p:sldId id="289" r:id="rId40"/>
    <p:sldId id="326" r:id="rId41"/>
    <p:sldId id="311" r:id="rId42"/>
    <p:sldId id="291" r:id="rId43"/>
    <p:sldId id="292" r:id="rId44"/>
    <p:sldId id="293" r:id="rId45"/>
    <p:sldId id="294" r:id="rId46"/>
    <p:sldId id="298" r:id="rId47"/>
    <p:sldId id="300" r:id="rId48"/>
    <p:sldId id="308" r:id="rId49"/>
    <p:sldId id="296" r:id="rId50"/>
    <p:sldId id="297" r:id="rId51"/>
    <p:sldId id="309" r:id="rId52"/>
    <p:sldId id="299" r:id="rId53"/>
    <p:sldId id="310" r:id="rId54"/>
    <p:sldId id="304" r:id="rId55"/>
    <p:sldId id="316" r:id="rId56"/>
    <p:sldId id="360" r:id="rId57"/>
    <p:sldId id="361" r:id="rId58"/>
    <p:sldId id="295" r:id="rId59"/>
    <p:sldId id="317" r:id="rId60"/>
    <p:sldId id="302" r:id="rId61"/>
    <p:sldId id="337" r:id="rId62"/>
    <p:sldId id="318" r:id="rId63"/>
    <p:sldId id="303" r:id="rId64"/>
    <p:sldId id="319" r:id="rId65"/>
    <p:sldId id="307" r:id="rId66"/>
    <p:sldId id="325" r:id="rId67"/>
    <p:sldId id="322" r:id="rId68"/>
    <p:sldId id="339" r:id="rId69"/>
    <p:sldId id="324" r:id="rId70"/>
    <p:sldId id="327" r:id="rId71"/>
    <p:sldId id="323" r:id="rId72"/>
    <p:sldId id="340" r:id="rId73"/>
    <p:sldId id="328" r:id="rId74"/>
    <p:sldId id="351" r:id="rId75"/>
    <p:sldId id="341" r:id="rId76"/>
    <p:sldId id="331" r:id="rId77"/>
    <p:sldId id="346" r:id="rId78"/>
    <p:sldId id="330" r:id="rId79"/>
    <p:sldId id="332" r:id="rId80"/>
    <p:sldId id="333" r:id="rId81"/>
    <p:sldId id="335" r:id="rId82"/>
    <p:sldId id="336" r:id="rId83"/>
    <p:sldId id="334" r:id="rId84"/>
    <p:sldId id="347" r:id="rId85"/>
    <p:sldId id="342" r:id="rId86"/>
    <p:sldId id="343" r:id="rId87"/>
    <p:sldId id="344" r:id="rId88"/>
    <p:sldId id="329" r:id="rId89"/>
    <p:sldId id="349" r:id="rId90"/>
    <p:sldId id="353" r:id="rId91"/>
    <p:sldId id="354" r:id="rId92"/>
    <p:sldId id="355" r:id="rId93"/>
    <p:sldId id="357" r:id="rId94"/>
    <p:sldId id="358" r:id="rId95"/>
    <p:sldId id="352" r:id="rId96"/>
    <p:sldId id="348" r:id="rId97"/>
    <p:sldId id="350" r:id="rId98"/>
    <p:sldId id="362" r:id="rId99"/>
    <p:sldId id="345" r:id="rId10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52" autoAdjust="0"/>
    <p:restoredTop sz="94690" autoAdjust="0"/>
  </p:normalViewPr>
  <p:slideViewPr>
    <p:cSldViewPr snapToGrid="0">
      <p:cViewPr varScale="1">
        <p:scale>
          <a:sx n="88" d="100"/>
          <a:sy n="88" d="100"/>
        </p:scale>
        <p:origin x="1884" y="30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45329976072563"/>
          <c:y val="0.19868862537144066"/>
          <c:w val="0.44343235293897021"/>
          <c:h val="0.71875003799590742"/>
        </c:manualLayout>
      </c:layout>
      <c:doughnutChart>
        <c:varyColors val="1"/>
        <c:ser>
          <c:idx val="0"/>
          <c:order val="0"/>
          <c:tx>
            <c:strRef>
              <c:f>Sheet1!$B$1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168-4F67-8FAC-031A3AE6F185}"/>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1168-4F67-8FAC-031A3AE6F185}"/>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168-4F67-8FAC-031A3AE6F185}"/>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4-1168-4F67-8FAC-031A3AE6F185}"/>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1168-4F67-8FAC-031A3AE6F185}"/>
              </c:ext>
            </c:extLst>
          </c:dPt>
          <c:dLbls>
            <c:dLbl>
              <c:idx val="0"/>
              <c:delete val="1"/>
              <c:extLst>
                <c:ext xmlns:c15="http://schemas.microsoft.com/office/drawing/2012/chart" uri="{CE6537A1-D6FC-4f65-9D91-7224C49458BB}"/>
                <c:ext xmlns:c16="http://schemas.microsoft.com/office/drawing/2014/chart" uri="{C3380CC4-5D6E-409C-BE32-E72D297353CC}">
                  <c16:uniqueId val="{00000001-1168-4F67-8FAC-031A3AE6F185}"/>
                </c:ext>
              </c:extLst>
            </c:dLbl>
            <c:dLbl>
              <c:idx val="1"/>
              <c:tx>
                <c:rich>
                  <a:bodyPr/>
                  <a:lstStyle/>
                  <a:p>
                    <a:fld id="{E74F4B93-75D3-4427-BC87-BC39FEAB5BE1}" type="PERCENTAGE">
                      <a:rPr lang="en-US" sz="900"/>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168-4F67-8FAC-031A3AE6F185}"/>
                </c:ext>
              </c:extLst>
            </c:dLbl>
            <c:dLbl>
              <c:idx val="2"/>
              <c:tx>
                <c:rich>
                  <a:bodyPr/>
                  <a:lstStyle/>
                  <a:p>
                    <a:fld id="{BBC681C5-4BF6-4F87-85E3-8F1925969AA7}" type="PERCENTAGE">
                      <a:rPr lang="en-US" sz="900"/>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168-4F67-8FAC-031A3AE6F185}"/>
                </c:ext>
              </c:extLst>
            </c:dLbl>
            <c:dLbl>
              <c:idx val="3"/>
              <c:tx>
                <c:rich>
                  <a:bodyPr/>
                  <a:lstStyle/>
                  <a:p>
                    <a:fld id="{3E67C581-3AB5-4287-BDCF-87534419AEBF}" type="PERCENTAGE">
                      <a:rPr lang="en-US" sz="900"/>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168-4F67-8FAC-031A3AE6F185}"/>
                </c:ext>
              </c:extLst>
            </c:dLbl>
            <c:dLbl>
              <c:idx val="4"/>
              <c:tx>
                <c:rich>
                  <a:bodyPr/>
                  <a:lstStyle/>
                  <a:p>
                    <a:fld id="{B02DB92A-17FA-443E-B72E-725EF49E4837}" type="PERCENTAGE">
                      <a:rPr lang="en-US" sz="900"/>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168-4F67-8FAC-031A3AE6F18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Others</c:v>
                </c:pt>
                <c:pt idx="1">
                  <c:v>Fortinet</c:v>
                </c:pt>
                <c:pt idx="2">
                  <c:v>Palo Alto Networks</c:v>
                </c:pt>
                <c:pt idx="3">
                  <c:v>Netskope</c:v>
                </c:pt>
                <c:pt idx="4">
                  <c:v>Zscaler</c:v>
                </c:pt>
              </c:strCache>
            </c:strRef>
          </c:cat>
          <c:val>
            <c:numRef>
              <c:f>Sheet1!$B$2:$B$6</c:f>
              <c:numCache>
                <c:formatCode>0%</c:formatCode>
                <c:ptCount val="5"/>
                <c:pt idx="0">
                  <c:v>0.06</c:v>
                </c:pt>
                <c:pt idx="1">
                  <c:v>0.18</c:v>
                </c:pt>
                <c:pt idx="2">
                  <c:v>0.2</c:v>
                </c:pt>
                <c:pt idx="3">
                  <c:v>0.22</c:v>
                </c:pt>
                <c:pt idx="4">
                  <c:v>0.34</c:v>
                </c:pt>
              </c:numCache>
            </c:numRef>
          </c:val>
          <c:extLst>
            <c:ext xmlns:c16="http://schemas.microsoft.com/office/drawing/2014/chart" uri="{C3380CC4-5D6E-409C-BE32-E72D297353CC}">
              <c16:uniqueId val="{00000000-1168-4F67-8FAC-031A3AE6F18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egendEntry>
        <c:idx val="0"/>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45329976072563"/>
          <c:y val="0.19868862537144066"/>
          <c:w val="0.44343235293897021"/>
          <c:h val="0.71875003799590742"/>
        </c:manualLayout>
      </c:layout>
      <c:doughnutChart>
        <c:varyColors val="1"/>
        <c:ser>
          <c:idx val="0"/>
          <c:order val="0"/>
          <c:tx>
            <c:strRef>
              <c:f>Sheet1!$B$1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168-4F67-8FAC-031A3AE6F185}"/>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1168-4F67-8FAC-031A3AE6F185}"/>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168-4F67-8FAC-031A3AE6F185}"/>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4-1168-4F67-8FAC-031A3AE6F185}"/>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1168-4F67-8FAC-031A3AE6F185}"/>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26F8-46CC-ABF9-66AF9C8909AD}"/>
              </c:ext>
            </c:extLst>
          </c:dPt>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68-4F67-8FAC-031A3AE6F185}"/>
                </c:ext>
              </c:extLst>
            </c:dLbl>
            <c:dLbl>
              <c:idx val="2"/>
              <c:tx>
                <c:rich>
                  <a:bodyPr/>
                  <a:lstStyle/>
                  <a:p>
                    <a:fld id="{E74F4B93-75D3-4427-BC87-BC39FEAB5BE1}" type="PERCENTAGE">
                      <a:rPr lang="en-US" sz="900"/>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168-4F67-8FAC-031A3AE6F185}"/>
                </c:ext>
              </c:extLst>
            </c:dLbl>
            <c:dLbl>
              <c:idx val="3"/>
              <c:tx>
                <c:rich>
                  <a:bodyPr/>
                  <a:lstStyle/>
                  <a:p>
                    <a:fld id="{BBC681C5-4BF6-4F87-85E3-8F1925969AA7}" type="PERCENTAGE">
                      <a:rPr lang="en-US" sz="900"/>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168-4F67-8FAC-031A3AE6F185}"/>
                </c:ext>
              </c:extLst>
            </c:dLbl>
            <c:dLbl>
              <c:idx val="4"/>
              <c:tx>
                <c:rich>
                  <a:bodyPr/>
                  <a:lstStyle/>
                  <a:p>
                    <a:fld id="{3E67C581-3AB5-4287-BDCF-87534419AEBF}" type="PERCENTAGE">
                      <a:rPr lang="en-US" sz="900"/>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168-4F67-8FAC-031A3AE6F185}"/>
                </c:ext>
              </c:extLst>
            </c:dLbl>
            <c:dLbl>
              <c:idx val="5"/>
              <c:tx>
                <c:rich>
                  <a:bodyPr/>
                  <a:lstStyle/>
                  <a:p>
                    <a:fld id="{B02DB92A-17FA-443E-B72E-725EF49E4837}" type="PERCENTAGE">
                      <a:rPr lang="en-US" sz="900"/>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26F8-46CC-ABF9-66AF9C8909A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Cato Networks</c:v>
                </c:pt>
                <c:pt idx="1">
                  <c:v>Versa Networks</c:v>
                </c:pt>
                <c:pt idx="2">
                  <c:v>Fortinet</c:v>
                </c:pt>
                <c:pt idx="3">
                  <c:v>Cisco</c:v>
                </c:pt>
                <c:pt idx="4">
                  <c:v>Palo Alto Networks</c:v>
                </c:pt>
                <c:pt idx="5">
                  <c:v>Zscaler</c:v>
                </c:pt>
              </c:strCache>
            </c:strRef>
          </c:cat>
          <c:val>
            <c:numRef>
              <c:f>Sheet1!$B$2:$B$7</c:f>
              <c:numCache>
                <c:formatCode>0%</c:formatCode>
                <c:ptCount val="6"/>
                <c:pt idx="0">
                  <c:v>7.0000000000000007E-2</c:v>
                </c:pt>
                <c:pt idx="1">
                  <c:v>0.09</c:v>
                </c:pt>
                <c:pt idx="2">
                  <c:v>0.12</c:v>
                </c:pt>
                <c:pt idx="3">
                  <c:v>0.2</c:v>
                </c:pt>
                <c:pt idx="4">
                  <c:v>0.22</c:v>
                </c:pt>
                <c:pt idx="5">
                  <c:v>0.3</c:v>
                </c:pt>
              </c:numCache>
            </c:numRef>
          </c:val>
          <c:extLst>
            <c:ext xmlns:c16="http://schemas.microsoft.com/office/drawing/2014/chart" uri="{C3380CC4-5D6E-409C-BE32-E72D297353CC}">
              <c16:uniqueId val="{00000000-1168-4F67-8FAC-031A3AE6F18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egendEntry>
        <c:idx val="0"/>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202FED-50C3-42D7-AB2A-7DB5366C7F60}"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A7B67E79-1C0B-45D1-8EB9-02B7996F997C}">
      <dgm:prSet custT="1"/>
      <dgm:spPr/>
      <dgm:t>
        <a:bodyPr/>
        <a:lstStyle/>
        <a:p>
          <a:r>
            <a:rPr lang="en-US" sz="1200" b="1" dirty="0"/>
            <a:t>Purpose:</a:t>
          </a:r>
          <a:endParaRPr lang="en-US" sz="1200" dirty="0"/>
        </a:p>
      </dgm:t>
    </dgm:pt>
    <dgm:pt modelId="{4881E87F-8344-496F-B9AB-078EAAA67FF0}" type="parTrans" cxnId="{C76FDA02-1A3A-4EEA-BBC2-AE83A71F2C8D}">
      <dgm:prSet/>
      <dgm:spPr/>
      <dgm:t>
        <a:bodyPr/>
        <a:lstStyle/>
        <a:p>
          <a:endParaRPr lang="en-US" sz="1200"/>
        </a:p>
      </dgm:t>
    </dgm:pt>
    <dgm:pt modelId="{9B6284B3-1350-4D3B-819C-C5FBE80701AF}" type="sibTrans" cxnId="{C76FDA02-1A3A-4EEA-BBC2-AE83A71F2C8D}">
      <dgm:prSet/>
      <dgm:spPr/>
      <dgm:t>
        <a:bodyPr/>
        <a:lstStyle/>
        <a:p>
          <a:endParaRPr lang="en-US" sz="1200"/>
        </a:p>
      </dgm:t>
    </dgm:pt>
    <dgm:pt modelId="{4AAA0699-DE05-4EDF-A905-6B9572178454}">
      <dgm:prSet custT="1"/>
      <dgm:spPr/>
      <dgm:t>
        <a:bodyPr/>
        <a:lstStyle/>
        <a:p>
          <a:r>
            <a:rPr lang="en-US" sz="1200" b="1" dirty="0"/>
            <a:t>Key Concepts:</a:t>
          </a:r>
          <a:endParaRPr lang="en-US" sz="1200" dirty="0"/>
        </a:p>
      </dgm:t>
    </dgm:pt>
    <dgm:pt modelId="{61BCCF69-5668-439B-B96C-76EFFBC00A32}" type="parTrans" cxnId="{45A8B1D0-E1F4-40D8-A1E1-7D2E2BE8C780}">
      <dgm:prSet/>
      <dgm:spPr/>
      <dgm:t>
        <a:bodyPr/>
        <a:lstStyle/>
        <a:p>
          <a:endParaRPr lang="en-US" sz="1200"/>
        </a:p>
      </dgm:t>
    </dgm:pt>
    <dgm:pt modelId="{ADEADBA8-381C-4C81-8D5D-D1813C5D5A1B}" type="sibTrans" cxnId="{45A8B1D0-E1F4-40D8-A1E1-7D2E2BE8C780}">
      <dgm:prSet/>
      <dgm:spPr/>
      <dgm:t>
        <a:bodyPr/>
        <a:lstStyle/>
        <a:p>
          <a:endParaRPr lang="en-US" sz="1200"/>
        </a:p>
      </dgm:t>
    </dgm:pt>
    <dgm:pt modelId="{6FF1BF87-FF3B-4DAB-B3CB-B6A35BD0DF42}">
      <dgm:prSet custT="1"/>
      <dgm:spPr/>
      <dgm:t>
        <a:bodyPr/>
        <a:lstStyle/>
        <a:p>
          <a:r>
            <a:rPr lang="en-US" sz="1200" b="1" dirty="0"/>
            <a:t>Plaintext vs Ciphertext:</a:t>
          </a:r>
          <a:r>
            <a:rPr lang="en-US" sz="1200" dirty="0"/>
            <a:t> Data before and after encryption.</a:t>
          </a:r>
        </a:p>
      </dgm:t>
    </dgm:pt>
    <dgm:pt modelId="{359DA37B-9E54-4418-B88A-CE2507E1C97B}" type="parTrans" cxnId="{3C36A694-305E-4652-860F-6513DB82BE03}">
      <dgm:prSet/>
      <dgm:spPr/>
      <dgm:t>
        <a:bodyPr/>
        <a:lstStyle/>
        <a:p>
          <a:endParaRPr lang="en-US" sz="1200"/>
        </a:p>
      </dgm:t>
    </dgm:pt>
    <dgm:pt modelId="{D8479986-0908-4D56-B9C1-016CBD3DEE6F}" type="sibTrans" cxnId="{3C36A694-305E-4652-860F-6513DB82BE03}">
      <dgm:prSet/>
      <dgm:spPr/>
      <dgm:t>
        <a:bodyPr/>
        <a:lstStyle/>
        <a:p>
          <a:endParaRPr lang="en-US" sz="1200"/>
        </a:p>
      </dgm:t>
    </dgm:pt>
    <dgm:pt modelId="{2845436E-D5F6-4F81-A53F-A38E6A377614}">
      <dgm:prSet custT="1"/>
      <dgm:spPr/>
      <dgm:t>
        <a:bodyPr/>
        <a:lstStyle/>
        <a:p>
          <a:r>
            <a:rPr lang="en-US" sz="1200" b="1"/>
            <a:t>Keys:</a:t>
          </a:r>
          <a:r>
            <a:rPr lang="en-US" sz="1200"/>
            <a:t> Secret values used to lock/unlock data.</a:t>
          </a:r>
        </a:p>
      </dgm:t>
    </dgm:pt>
    <dgm:pt modelId="{205819A2-0B66-472D-B9EC-A1AC0CBF80B1}" type="parTrans" cxnId="{F4BA6435-772E-4938-9085-1D9F0C9CC00C}">
      <dgm:prSet/>
      <dgm:spPr/>
      <dgm:t>
        <a:bodyPr/>
        <a:lstStyle/>
        <a:p>
          <a:endParaRPr lang="en-US" sz="1200"/>
        </a:p>
      </dgm:t>
    </dgm:pt>
    <dgm:pt modelId="{CED01A08-FD3F-46FC-9A93-317C51AF9493}" type="sibTrans" cxnId="{F4BA6435-772E-4938-9085-1D9F0C9CC00C}">
      <dgm:prSet/>
      <dgm:spPr/>
      <dgm:t>
        <a:bodyPr/>
        <a:lstStyle/>
        <a:p>
          <a:endParaRPr lang="en-US" sz="1200"/>
        </a:p>
      </dgm:t>
    </dgm:pt>
    <dgm:pt modelId="{9E4433B6-1E0F-41EF-B727-5071222E407F}">
      <dgm:prSet custT="1"/>
      <dgm:spPr/>
      <dgm:t>
        <a:bodyPr/>
        <a:lstStyle/>
        <a:p>
          <a:r>
            <a:rPr lang="en-US" sz="1200" b="1"/>
            <a:t>Symmetric Encryption:</a:t>
          </a:r>
          <a:r>
            <a:rPr lang="en-US" sz="1200"/>
            <a:t> Same key for encrypt/decrypt (fast, e.g., AES).</a:t>
          </a:r>
        </a:p>
      </dgm:t>
    </dgm:pt>
    <dgm:pt modelId="{5D5B5BE3-EFB9-417B-AA53-9ECF207B565A}" type="parTrans" cxnId="{7CD6732C-F28C-446B-90AA-CAD4DFE7AD96}">
      <dgm:prSet/>
      <dgm:spPr/>
      <dgm:t>
        <a:bodyPr/>
        <a:lstStyle/>
        <a:p>
          <a:endParaRPr lang="en-US" sz="1200"/>
        </a:p>
      </dgm:t>
    </dgm:pt>
    <dgm:pt modelId="{887DF6B9-81AA-4898-9E57-7452126FFE83}" type="sibTrans" cxnId="{7CD6732C-F28C-446B-90AA-CAD4DFE7AD96}">
      <dgm:prSet/>
      <dgm:spPr/>
      <dgm:t>
        <a:bodyPr/>
        <a:lstStyle/>
        <a:p>
          <a:endParaRPr lang="en-US" sz="1200"/>
        </a:p>
      </dgm:t>
    </dgm:pt>
    <dgm:pt modelId="{770A4EE3-F754-4201-A10D-00710565C444}">
      <dgm:prSet custT="1"/>
      <dgm:spPr/>
      <dgm:t>
        <a:bodyPr/>
        <a:lstStyle/>
        <a:p>
          <a:r>
            <a:rPr lang="en-US" sz="1200" b="1"/>
            <a:t>Asymmetric Encryption:</a:t>
          </a:r>
          <a:r>
            <a:rPr lang="en-US" sz="1200"/>
            <a:t> Public/private key pairs (RSA, ECC).</a:t>
          </a:r>
        </a:p>
      </dgm:t>
    </dgm:pt>
    <dgm:pt modelId="{60EDF1FA-EC4B-4261-B863-14D6DB9896D4}" type="parTrans" cxnId="{97997DBE-CA62-46C6-9C61-E70736FE10D9}">
      <dgm:prSet/>
      <dgm:spPr/>
      <dgm:t>
        <a:bodyPr/>
        <a:lstStyle/>
        <a:p>
          <a:endParaRPr lang="en-US" sz="1200"/>
        </a:p>
      </dgm:t>
    </dgm:pt>
    <dgm:pt modelId="{8864051A-1097-47A8-8228-F099062967C8}" type="sibTrans" cxnId="{97997DBE-CA62-46C6-9C61-E70736FE10D9}">
      <dgm:prSet/>
      <dgm:spPr/>
      <dgm:t>
        <a:bodyPr/>
        <a:lstStyle/>
        <a:p>
          <a:endParaRPr lang="en-US" sz="1200"/>
        </a:p>
      </dgm:t>
    </dgm:pt>
    <dgm:pt modelId="{202F6A93-F721-4B04-AA38-A7C02125B9CE}">
      <dgm:prSet custT="1"/>
      <dgm:spPr/>
      <dgm:t>
        <a:bodyPr/>
        <a:lstStyle/>
        <a:p>
          <a:r>
            <a:rPr lang="en-US" sz="1200" b="1"/>
            <a:t>Hashing:</a:t>
          </a:r>
          <a:r>
            <a:rPr lang="en-US" sz="1200"/>
            <a:t> One-way function for data integrity (SHA, MD5).</a:t>
          </a:r>
        </a:p>
      </dgm:t>
    </dgm:pt>
    <dgm:pt modelId="{B14A85C3-6B18-4E72-8299-BF3CD9B8DF87}" type="parTrans" cxnId="{AE05F666-2C42-4F67-AF71-6CEE8EF1006B}">
      <dgm:prSet/>
      <dgm:spPr/>
      <dgm:t>
        <a:bodyPr/>
        <a:lstStyle/>
        <a:p>
          <a:endParaRPr lang="en-US" sz="1200"/>
        </a:p>
      </dgm:t>
    </dgm:pt>
    <dgm:pt modelId="{BFA292DF-3FA0-4B36-9585-046898B50E05}" type="sibTrans" cxnId="{AE05F666-2C42-4F67-AF71-6CEE8EF1006B}">
      <dgm:prSet/>
      <dgm:spPr/>
      <dgm:t>
        <a:bodyPr/>
        <a:lstStyle/>
        <a:p>
          <a:endParaRPr lang="en-US" sz="1200"/>
        </a:p>
      </dgm:t>
    </dgm:pt>
    <dgm:pt modelId="{1F843B84-1386-44FD-886E-D81810ED0C7D}">
      <dgm:prSet custT="1"/>
      <dgm:spPr/>
      <dgm:t>
        <a:bodyPr/>
        <a:lstStyle/>
        <a:p>
          <a:r>
            <a:rPr lang="en-US" sz="1200" b="1"/>
            <a:t>Digital Signatures:</a:t>
          </a:r>
          <a:r>
            <a:rPr lang="en-US" sz="1200"/>
            <a:t> Prove authenticity + integrity with private/public key pairs.</a:t>
          </a:r>
        </a:p>
      </dgm:t>
    </dgm:pt>
    <dgm:pt modelId="{F91C37D8-676F-43FD-8121-6503742F04D9}" type="parTrans" cxnId="{AE04ACB0-52EF-43E3-B508-420BA362E0DD}">
      <dgm:prSet/>
      <dgm:spPr/>
      <dgm:t>
        <a:bodyPr/>
        <a:lstStyle/>
        <a:p>
          <a:endParaRPr lang="en-US" sz="1200"/>
        </a:p>
      </dgm:t>
    </dgm:pt>
    <dgm:pt modelId="{A9DF6F51-C476-4DAF-A8AC-6462BDC717F8}" type="sibTrans" cxnId="{AE04ACB0-52EF-43E3-B508-420BA362E0DD}">
      <dgm:prSet/>
      <dgm:spPr/>
      <dgm:t>
        <a:bodyPr/>
        <a:lstStyle/>
        <a:p>
          <a:endParaRPr lang="en-US" sz="1200"/>
        </a:p>
      </dgm:t>
    </dgm:pt>
    <dgm:pt modelId="{FD0D2D17-EC79-405C-ACE1-CF51EC68E151}">
      <dgm:prSet custT="1"/>
      <dgm:spPr/>
      <dgm:t>
        <a:bodyPr/>
        <a:lstStyle/>
        <a:p>
          <a:r>
            <a:rPr lang="en-US" sz="1200" dirty="0"/>
            <a:t>Protect confidentiality, integrity, and authenticity of data.</a:t>
          </a:r>
        </a:p>
      </dgm:t>
    </dgm:pt>
    <dgm:pt modelId="{EB515F9B-13AE-4832-A573-8C41ECE99F79}" type="parTrans" cxnId="{4048D9AD-CE56-4B05-B3FD-6FDFC39E7915}">
      <dgm:prSet/>
      <dgm:spPr/>
      <dgm:t>
        <a:bodyPr/>
        <a:lstStyle/>
        <a:p>
          <a:endParaRPr lang="en-US" sz="1200"/>
        </a:p>
      </dgm:t>
    </dgm:pt>
    <dgm:pt modelId="{B6BF7D76-E873-494B-A9F6-0D336420E837}" type="sibTrans" cxnId="{4048D9AD-CE56-4B05-B3FD-6FDFC39E7915}">
      <dgm:prSet/>
      <dgm:spPr/>
      <dgm:t>
        <a:bodyPr/>
        <a:lstStyle/>
        <a:p>
          <a:endParaRPr lang="en-US" sz="1200"/>
        </a:p>
      </dgm:t>
    </dgm:pt>
    <dgm:pt modelId="{6FD293CB-1154-493A-A88A-416CEBBC8918}" type="pres">
      <dgm:prSet presAssocID="{4D202FED-50C3-42D7-AB2A-7DB5366C7F60}" presName="vert0" presStyleCnt="0">
        <dgm:presLayoutVars>
          <dgm:dir/>
          <dgm:animOne val="branch"/>
          <dgm:animLvl val="lvl"/>
        </dgm:presLayoutVars>
      </dgm:prSet>
      <dgm:spPr/>
    </dgm:pt>
    <dgm:pt modelId="{F01C8FA7-9D74-46C4-9661-B6F5C3A9B046}" type="pres">
      <dgm:prSet presAssocID="{A7B67E79-1C0B-45D1-8EB9-02B7996F997C}" presName="thickLine" presStyleLbl="alignNode1" presStyleIdx="0" presStyleCnt="2"/>
      <dgm:spPr/>
    </dgm:pt>
    <dgm:pt modelId="{0924B4D9-BC62-4E2A-BCA8-CFD4100235CC}" type="pres">
      <dgm:prSet presAssocID="{A7B67E79-1C0B-45D1-8EB9-02B7996F997C}" presName="horz1" presStyleCnt="0"/>
      <dgm:spPr/>
    </dgm:pt>
    <dgm:pt modelId="{D2265E71-955D-4A41-AC34-559D2C7B1C83}" type="pres">
      <dgm:prSet presAssocID="{A7B67E79-1C0B-45D1-8EB9-02B7996F997C}" presName="tx1" presStyleLbl="revTx" presStyleIdx="0" presStyleCnt="9"/>
      <dgm:spPr/>
    </dgm:pt>
    <dgm:pt modelId="{D398BC3A-B9F2-40B4-8E2D-3ADBF7AC8677}" type="pres">
      <dgm:prSet presAssocID="{A7B67E79-1C0B-45D1-8EB9-02B7996F997C}" presName="vert1" presStyleCnt="0"/>
      <dgm:spPr/>
    </dgm:pt>
    <dgm:pt modelId="{09307FCD-C34A-4646-97AB-7E8788623E11}" type="pres">
      <dgm:prSet presAssocID="{FD0D2D17-EC79-405C-ACE1-CF51EC68E151}" presName="vertSpace2a" presStyleCnt="0"/>
      <dgm:spPr/>
    </dgm:pt>
    <dgm:pt modelId="{DCEF5FA1-204C-45DD-8050-211196DD853E}" type="pres">
      <dgm:prSet presAssocID="{FD0D2D17-EC79-405C-ACE1-CF51EC68E151}" presName="horz2" presStyleCnt="0"/>
      <dgm:spPr/>
    </dgm:pt>
    <dgm:pt modelId="{57F27692-47A3-486C-A539-DC957FAFD1D9}" type="pres">
      <dgm:prSet presAssocID="{FD0D2D17-EC79-405C-ACE1-CF51EC68E151}" presName="horzSpace2" presStyleCnt="0"/>
      <dgm:spPr/>
    </dgm:pt>
    <dgm:pt modelId="{B9E715C7-0EC5-4582-8C50-560F66C539EE}" type="pres">
      <dgm:prSet presAssocID="{FD0D2D17-EC79-405C-ACE1-CF51EC68E151}" presName="tx2" presStyleLbl="revTx" presStyleIdx="1" presStyleCnt="9"/>
      <dgm:spPr/>
    </dgm:pt>
    <dgm:pt modelId="{5C8BD2BA-42DB-4CB2-9BEC-8580E734DAC2}" type="pres">
      <dgm:prSet presAssocID="{FD0D2D17-EC79-405C-ACE1-CF51EC68E151}" presName="vert2" presStyleCnt="0"/>
      <dgm:spPr/>
    </dgm:pt>
    <dgm:pt modelId="{1D3C595C-6105-4D57-B52D-FE58A6A32FC8}" type="pres">
      <dgm:prSet presAssocID="{FD0D2D17-EC79-405C-ACE1-CF51EC68E151}" presName="thinLine2b" presStyleLbl="callout" presStyleIdx="0" presStyleCnt="7"/>
      <dgm:spPr/>
    </dgm:pt>
    <dgm:pt modelId="{261A6B14-DB22-4A35-BC8F-4DB83B36548F}" type="pres">
      <dgm:prSet presAssocID="{FD0D2D17-EC79-405C-ACE1-CF51EC68E151}" presName="vertSpace2b" presStyleCnt="0"/>
      <dgm:spPr/>
    </dgm:pt>
    <dgm:pt modelId="{BB034615-2D21-4EC9-8130-6096E8C27FA0}" type="pres">
      <dgm:prSet presAssocID="{4AAA0699-DE05-4EDF-A905-6B9572178454}" presName="thickLine" presStyleLbl="alignNode1" presStyleIdx="1" presStyleCnt="2"/>
      <dgm:spPr/>
    </dgm:pt>
    <dgm:pt modelId="{726BE565-2BE1-436B-ACB1-94307DB906B0}" type="pres">
      <dgm:prSet presAssocID="{4AAA0699-DE05-4EDF-A905-6B9572178454}" presName="horz1" presStyleCnt="0"/>
      <dgm:spPr/>
    </dgm:pt>
    <dgm:pt modelId="{54CD6098-FF91-4E0F-A841-3C9A1110157C}" type="pres">
      <dgm:prSet presAssocID="{4AAA0699-DE05-4EDF-A905-6B9572178454}" presName="tx1" presStyleLbl="revTx" presStyleIdx="2" presStyleCnt="9"/>
      <dgm:spPr/>
    </dgm:pt>
    <dgm:pt modelId="{701F3535-A50E-454D-B514-755ECA116368}" type="pres">
      <dgm:prSet presAssocID="{4AAA0699-DE05-4EDF-A905-6B9572178454}" presName="vert1" presStyleCnt="0"/>
      <dgm:spPr/>
    </dgm:pt>
    <dgm:pt modelId="{D02E588C-B571-4656-8505-996D40DE31E7}" type="pres">
      <dgm:prSet presAssocID="{6FF1BF87-FF3B-4DAB-B3CB-B6A35BD0DF42}" presName="vertSpace2a" presStyleCnt="0"/>
      <dgm:spPr/>
    </dgm:pt>
    <dgm:pt modelId="{D9F09B03-29C5-4C3B-B208-222A660E02FA}" type="pres">
      <dgm:prSet presAssocID="{6FF1BF87-FF3B-4DAB-B3CB-B6A35BD0DF42}" presName="horz2" presStyleCnt="0"/>
      <dgm:spPr/>
    </dgm:pt>
    <dgm:pt modelId="{BA1483A7-57B5-4591-AD9F-E873461B18EC}" type="pres">
      <dgm:prSet presAssocID="{6FF1BF87-FF3B-4DAB-B3CB-B6A35BD0DF42}" presName="horzSpace2" presStyleCnt="0"/>
      <dgm:spPr/>
    </dgm:pt>
    <dgm:pt modelId="{797FE30E-28FA-4844-B0D5-5FF6DD182B25}" type="pres">
      <dgm:prSet presAssocID="{6FF1BF87-FF3B-4DAB-B3CB-B6A35BD0DF42}" presName="tx2" presStyleLbl="revTx" presStyleIdx="3" presStyleCnt="9"/>
      <dgm:spPr/>
    </dgm:pt>
    <dgm:pt modelId="{9F304CED-9872-4720-8CD4-4DFEECCE9A36}" type="pres">
      <dgm:prSet presAssocID="{6FF1BF87-FF3B-4DAB-B3CB-B6A35BD0DF42}" presName="vert2" presStyleCnt="0"/>
      <dgm:spPr/>
    </dgm:pt>
    <dgm:pt modelId="{E4E01F0A-A4F0-4D70-91B7-FAC5A0443A11}" type="pres">
      <dgm:prSet presAssocID="{6FF1BF87-FF3B-4DAB-B3CB-B6A35BD0DF42}" presName="thinLine2b" presStyleLbl="callout" presStyleIdx="1" presStyleCnt="7"/>
      <dgm:spPr/>
    </dgm:pt>
    <dgm:pt modelId="{8960653A-221F-40A5-B58B-96157C28A7B9}" type="pres">
      <dgm:prSet presAssocID="{6FF1BF87-FF3B-4DAB-B3CB-B6A35BD0DF42}" presName="vertSpace2b" presStyleCnt="0"/>
      <dgm:spPr/>
    </dgm:pt>
    <dgm:pt modelId="{AAA26FF4-5A1B-42FB-AB87-8103DFB66E58}" type="pres">
      <dgm:prSet presAssocID="{2845436E-D5F6-4F81-A53F-A38E6A377614}" presName="horz2" presStyleCnt="0"/>
      <dgm:spPr/>
    </dgm:pt>
    <dgm:pt modelId="{3F7C2D3A-0BD7-4955-86DC-E18AD9DEAFE2}" type="pres">
      <dgm:prSet presAssocID="{2845436E-D5F6-4F81-A53F-A38E6A377614}" presName="horzSpace2" presStyleCnt="0"/>
      <dgm:spPr/>
    </dgm:pt>
    <dgm:pt modelId="{B5B2F451-2710-473A-A36C-73EAC065B325}" type="pres">
      <dgm:prSet presAssocID="{2845436E-D5F6-4F81-A53F-A38E6A377614}" presName="tx2" presStyleLbl="revTx" presStyleIdx="4" presStyleCnt="9"/>
      <dgm:spPr/>
    </dgm:pt>
    <dgm:pt modelId="{B394B43A-EF31-4D21-BAE2-B57EDE6D1771}" type="pres">
      <dgm:prSet presAssocID="{2845436E-D5F6-4F81-A53F-A38E6A377614}" presName="vert2" presStyleCnt="0"/>
      <dgm:spPr/>
    </dgm:pt>
    <dgm:pt modelId="{53104802-C80B-43D8-B8CB-F8BD4695E253}" type="pres">
      <dgm:prSet presAssocID="{2845436E-D5F6-4F81-A53F-A38E6A377614}" presName="thinLine2b" presStyleLbl="callout" presStyleIdx="2" presStyleCnt="7"/>
      <dgm:spPr/>
    </dgm:pt>
    <dgm:pt modelId="{DAD7BF58-0874-4231-841C-5F9808A90172}" type="pres">
      <dgm:prSet presAssocID="{2845436E-D5F6-4F81-A53F-A38E6A377614}" presName="vertSpace2b" presStyleCnt="0"/>
      <dgm:spPr/>
    </dgm:pt>
    <dgm:pt modelId="{B8EA3267-D265-44B4-B583-95A39E9F2689}" type="pres">
      <dgm:prSet presAssocID="{9E4433B6-1E0F-41EF-B727-5071222E407F}" presName="horz2" presStyleCnt="0"/>
      <dgm:spPr/>
    </dgm:pt>
    <dgm:pt modelId="{BA9D9C46-1355-434C-B30D-F5F061EA34C1}" type="pres">
      <dgm:prSet presAssocID="{9E4433B6-1E0F-41EF-B727-5071222E407F}" presName="horzSpace2" presStyleCnt="0"/>
      <dgm:spPr/>
    </dgm:pt>
    <dgm:pt modelId="{74717F9D-A2EA-4EEC-8484-1C21F8001DB3}" type="pres">
      <dgm:prSet presAssocID="{9E4433B6-1E0F-41EF-B727-5071222E407F}" presName="tx2" presStyleLbl="revTx" presStyleIdx="5" presStyleCnt="9"/>
      <dgm:spPr/>
    </dgm:pt>
    <dgm:pt modelId="{2C1E6C9F-3B17-4C93-8131-48DF61ADDCD2}" type="pres">
      <dgm:prSet presAssocID="{9E4433B6-1E0F-41EF-B727-5071222E407F}" presName="vert2" presStyleCnt="0"/>
      <dgm:spPr/>
    </dgm:pt>
    <dgm:pt modelId="{464CA676-220B-444E-A2A5-EFF8CF87DFD8}" type="pres">
      <dgm:prSet presAssocID="{9E4433B6-1E0F-41EF-B727-5071222E407F}" presName="thinLine2b" presStyleLbl="callout" presStyleIdx="3" presStyleCnt="7"/>
      <dgm:spPr/>
    </dgm:pt>
    <dgm:pt modelId="{2180319E-784F-4042-B160-CC254929ECE8}" type="pres">
      <dgm:prSet presAssocID="{9E4433B6-1E0F-41EF-B727-5071222E407F}" presName="vertSpace2b" presStyleCnt="0"/>
      <dgm:spPr/>
    </dgm:pt>
    <dgm:pt modelId="{8A747B8B-586E-413F-A3C1-0DB588CC7AB6}" type="pres">
      <dgm:prSet presAssocID="{770A4EE3-F754-4201-A10D-00710565C444}" presName="horz2" presStyleCnt="0"/>
      <dgm:spPr/>
    </dgm:pt>
    <dgm:pt modelId="{F8E559E4-9EFC-47CB-9F54-65D471BDD0FA}" type="pres">
      <dgm:prSet presAssocID="{770A4EE3-F754-4201-A10D-00710565C444}" presName="horzSpace2" presStyleCnt="0"/>
      <dgm:spPr/>
    </dgm:pt>
    <dgm:pt modelId="{A6690B90-3872-4C46-BEFD-8C008C4C6012}" type="pres">
      <dgm:prSet presAssocID="{770A4EE3-F754-4201-A10D-00710565C444}" presName="tx2" presStyleLbl="revTx" presStyleIdx="6" presStyleCnt="9"/>
      <dgm:spPr/>
    </dgm:pt>
    <dgm:pt modelId="{31457481-79D0-4DAA-9DAD-F7182BF1EA7A}" type="pres">
      <dgm:prSet presAssocID="{770A4EE3-F754-4201-A10D-00710565C444}" presName="vert2" presStyleCnt="0"/>
      <dgm:spPr/>
    </dgm:pt>
    <dgm:pt modelId="{9F3D2EB5-406C-4322-9925-C45784842F7A}" type="pres">
      <dgm:prSet presAssocID="{770A4EE3-F754-4201-A10D-00710565C444}" presName="thinLine2b" presStyleLbl="callout" presStyleIdx="4" presStyleCnt="7"/>
      <dgm:spPr/>
    </dgm:pt>
    <dgm:pt modelId="{45E3D12F-7522-4392-848D-20FEDB6498F8}" type="pres">
      <dgm:prSet presAssocID="{770A4EE3-F754-4201-A10D-00710565C444}" presName="vertSpace2b" presStyleCnt="0"/>
      <dgm:spPr/>
    </dgm:pt>
    <dgm:pt modelId="{8AA82D0A-D252-430B-BF71-5E6984A4ECBE}" type="pres">
      <dgm:prSet presAssocID="{202F6A93-F721-4B04-AA38-A7C02125B9CE}" presName="horz2" presStyleCnt="0"/>
      <dgm:spPr/>
    </dgm:pt>
    <dgm:pt modelId="{7257972D-75C7-43CA-B6F6-6826A5359B34}" type="pres">
      <dgm:prSet presAssocID="{202F6A93-F721-4B04-AA38-A7C02125B9CE}" presName="horzSpace2" presStyleCnt="0"/>
      <dgm:spPr/>
    </dgm:pt>
    <dgm:pt modelId="{1B758F20-50E8-4B03-9B68-8E8D8C5ADA84}" type="pres">
      <dgm:prSet presAssocID="{202F6A93-F721-4B04-AA38-A7C02125B9CE}" presName="tx2" presStyleLbl="revTx" presStyleIdx="7" presStyleCnt="9"/>
      <dgm:spPr/>
    </dgm:pt>
    <dgm:pt modelId="{A2AD84F8-F017-43D3-8A97-F519584D93D6}" type="pres">
      <dgm:prSet presAssocID="{202F6A93-F721-4B04-AA38-A7C02125B9CE}" presName="vert2" presStyleCnt="0"/>
      <dgm:spPr/>
    </dgm:pt>
    <dgm:pt modelId="{F9D32A83-EAFB-4435-B35C-B60CBBA0D1A4}" type="pres">
      <dgm:prSet presAssocID="{202F6A93-F721-4B04-AA38-A7C02125B9CE}" presName="thinLine2b" presStyleLbl="callout" presStyleIdx="5" presStyleCnt="7"/>
      <dgm:spPr/>
    </dgm:pt>
    <dgm:pt modelId="{9B453B26-8E56-429B-8043-08B03E6ED8BA}" type="pres">
      <dgm:prSet presAssocID="{202F6A93-F721-4B04-AA38-A7C02125B9CE}" presName="vertSpace2b" presStyleCnt="0"/>
      <dgm:spPr/>
    </dgm:pt>
    <dgm:pt modelId="{690A75AB-DA7A-4370-A56E-55ECB73855F6}" type="pres">
      <dgm:prSet presAssocID="{1F843B84-1386-44FD-886E-D81810ED0C7D}" presName="horz2" presStyleCnt="0"/>
      <dgm:spPr/>
    </dgm:pt>
    <dgm:pt modelId="{7E27929B-7C2A-4FA1-90F4-7ADCB44926BB}" type="pres">
      <dgm:prSet presAssocID="{1F843B84-1386-44FD-886E-D81810ED0C7D}" presName="horzSpace2" presStyleCnt="0"/>
      <dgm:spPr/>
    </dgm:pt>
    <dgm:pt modelId="{5081C6BB-36B6-437B-88DB-636D0BE7B9A9}" type="pres">
      <dgm:prSet presAssocID="{1F843B84-1386-44FD-886E-D81810ED0C7D}" presName="tx2" presStyleLbl="revTx" presStyleIdx="8" presStyleCnt="9"/>
      <dgm:spPr/>
    </dgm:pt>
    <dgm:pt modelId="{13D50FE6-5C20-4629-9E40-259F3FF04856}" type="pres">
      <dgm:prSet presAssocID="{1F843B84-1386-44FD-886E-D81810ED0C7D}" presName="vert2" presStyleCnt="0"/>
      <dgm:spPr/>
    </dgm:pt>
    <dgm:pt modelId="{A2281209-54FC-48B0-A0E4-EE6B91CA136B}" type="pres">
      <dgm:prSet presAssocID="{1F843B84-1386-44FD-886E-D81810ED0C7D}" presName="thinLine2b" presStyleLbl="callout" presStyleIdx="6" presStyleCnt="7"/>
      <dgm:spPr/>
    </dgm:pt>
    <dgm:pt modelId="{9622494F-9CD6-47D4-A7C4-4142B8B3C6AC}" type="pres">
      <dgm:prSet presAssocID="{1F843B84-1386-44FD-886E-D81810ED0C7D}" presName="vertSpace2b" presStyleCnt="0"/>
      <dgm:spPr/>
    </dgm:pt>
  </dgm:ptLst>
  <dgm:cxnLst>
    <dgm:cxn modelId="{C76FDA02-1A3A-4EEA-BBC2-AE83A71F2C8D}" srcId="{4D202FED-50C3-42D7-AB2A-7DB5366C7F60}" destId="{A7B67E79-1C0B-45D1-8EB9-02B7996F997C}" srcOrd="0" destOrd="0" parTransId="{4881E87F-8344-496F-B9AB-078EAAA67FF0}" sibTransId="{9B6284B3-1350-4D3B-819C-C5FBE80701AF}"/>
    <dgm:cxn modelId="{7CD6732C-F28C-446B-90AA-CAD4DFE7AD96}" srcId="{4AAA0699-DE05-4EDF-A905-6B9572178454}" destId="{9E4433B6-1E0F-41EF-B727-5071222E407F}" srcOrd="2" destOrd="0" parTransId="{5D5B5BE3-EFB9-417B-AA53-9ECF207B565A}" sibTransId="{887DF6B9-81AA-4898-9E57-7452126FFE83}"/>
    <dgm:cxn modelId="{F4BA6435-772E-4938-9085-1D9F0C9CC00C}" srcId="{4AAA0699-DE05-4EDF-A905-6B9572178454}" destId="{2845436E-D5F6-4F81-A53F-A38E6A377614}" srcOrd="1" destOrd="0" parTransId="{205819A2-0B66-472D-B9EC-A1AC0CBF80B1}" sibTransId="{CED01A08-FD3F-46FC-9A93-317C51AF9493}"/>
    <dgm:cxn modelId="{287B983A-3C9D-4BB4-9B69-8133BA4126C0}" type="presOf" srcId="{6FF1BF87-FF3B-4DAB-B3CB-B6A35BD0DF42}" destId="{797FE30E-28FA-4844-B0D5-5FF6DD182B25}" srcOrd="0" destOrd="0" presId="urn:microsoft.com/office/officeart/2008/layout/LinedList"/>
    <dgm:cxn modelId="{5784983F-2A5B-440B-9DA1-A9523FAFC44F}" type="presOf" srcId="{770A4EE3-F754-4201-A10D-00710565C444}" destId="{A6690B90-3872-4C46-BEFD-8C008C4C6012}" srcOrd="0" destOrd="0" presId="urn:microsoft.com/office/officeart/2008/layout/LinedList"/>
    <dgm:cxn modelId="{C0553566-45FB-4F0B-962D-D8848EA1FD89}" type="presOf" srcId="{2845436E-D5F6-4F81-A53F-A38E6A377614}" destId="{B5B2F451-2710-473A-A36C-73EAC065B325}" srcOrd="0" destOrd="0" presId="urn:microsoft.com/office/officeart/2008/layout/LinedList"/>
    <dgm:cxn modelId="{AE05F666-2C42-4F67-AF71-6CEE8EF1006B}" srcId="{4AAA0699-DE05-4EDF-A905-6B9572178454}" destId="{202F6A93-F721-4B04-AA38-A7C02125B9CE}" srcOrd="4" destOrd="0" parTransId="{B14A85C3-6B18-4E72-8299-BF3CD9B8DF87}" sibTransId="{BFA292DF-3FA0-4B36-9585-046898B50E05}"/>
    <dgm:cxn modelId="{4454814A-33E0-427B-B252-982ED2FE93E5}" type="presOf" srcId="{1F843B84-1386-44FD-886E-D81810ED0C7D}" destId="{5081C6BB-36B6-437B-88DB-636D0BE7B9A9}" srcOrd="0" destOrd="0" presId="urn:microsoft.com/office/officeart/2008/layout/LinedList"/>
    <dgm:cxn modelId="{918EC172-4988-4843-BF59-9E73CFDA89F0}" type="presOf" srcId="{9E4433B6-1E0F-41EF-B727-5071222E407F}" destId="{74717F9D-A2EA-4EEC-8484-1C21F8001DB3}" srcOrd="0" destOrd="0" presId="urn:microsoft.com/office/officeart/2008/layout/LinedList"/>
    <dgm:cxn modelId="{254CDE74-D013-4DB0-8C7B-4E4AE8F21DC5}" type="presOf" srcId="{FD0D2D17-EC79-405C-ACE1-CF51EC68E151}" destId="{B9E715C7-0EC5-4582-8C50-560F66C539EE}" srcOrd="0" destOrd="0" presId="urn:microsoft.com/office/officeart/2008/layout/LinedList"/>
    <dgm:cxn modelId="{3C36A694-305E-4652-860F-6513DB82BE03}" srcId="{4AAA0699-DE05-4EDF-A905-6B9572178454}" destId="{6FF1BF87-FF3B-4DAB-B3CB-B6A35BD0DF42}" srcOrd="0" destOrd="0" parTransId="{359DA37B-9E54-4418-B88A-CE2507E1C97B}" sibTransId="{D8479986-0908-4D56-B9C1-016CBD3DEE6F}"/>
    <dgm:cxn modelId="{4048D9AD-CE56-4B05-B3FD-6FDFC39E7915}" srcId="{A7B67E79-1C0B-45D1-8EB9-02B7996F997C}" destId="{FD0D2D17-EC79-405C-ACE1-CF51EC68E151}" srcOrd="0" destOrd="0" parTransId="{EB515F9B-13AE-4832-A573-8C41ECE99F79}" sibTransId="{B6BF7D76-E873-494B-A9F6-0D336420E837}"/>
    <dgm:cxn modelId="{AE04ACB0-52EF-43E3-B508-420BA362E0DD}" srcId="{4AAA0699-DE05-4EDF-A905-6B9572178454}" destId="{1F843B84-1386-44FD-886E-D81810ED0C7D}" srcOrd="5" destOrd="0" parTransId="{F91C37D8-676F-43FD-8121-6503742F04D9}" sibTransId="{A9DF6F51-C476-4DAF-A8AC-6462BDC717F8}"/>
    <dgm:cxn modelId="{343DDCBB-343D-4B98-9356-F9B5400170E3}" type="presOf" srcId="{4AAA0699-DE05-4EDF-A905-6B9572178454}" destId="{54CD6098-FF91-4E0F-A841-3C9A1110157C}" srcOrd="0" destOrd="0" presId="urn:microsoft.com/office/officeart/2008/layout/LinedList"/>
    <dgm:cxn modelId="{97997DBE-CA62-46C6-9C61-E70736FE10D9}" srcId="{4AAA0699-DE05-4EDF-A905-6B9572178454}" destId="{770A4EE3-F754-4201-A10D-00710565C444}" srcOrd="3" destOrd="0" parTransId="{60EDF1FA-EC4B-4261-B863-14D6DB9896D4}" sibTransId="{8864051A-1097-47A8-8228-F099062967C8}"/>
    <dgm:cxn modelId="{6AF0CAC5-90C4-4359-82BB-F9D944907E5F}" type="presOf" srcId="{A7B67E79-1C0B-45D1-8EB9-02B7996F997C}" destId="{D2265E71-955D-4A41-AC34-559D2C7B1C83}" srcOrd="0" destOrd="0" presId="urn:microsoft.com/office/officeart/2008/layout/LinedList"/>
    <dgm:cxn modelId="{45A8B1D0-E1F4-40D8-A1E1-7D2E2BE8C780}" srcId="{4D202FED-50C3-42D7-AB2A-7DB5366C7F60}" destId="{4AAA0699-DE05-4EDF-A905-6B9572178454}" srcOrd="1" destOrd="0" parTransId="{61BCCF69-5668-439B-B96C-76EFFBC00A32}" sibTransId="{ADEADBA8-381C-4C81-8D5D-D1813C5D5A1B}"/>
    <dgm:cxn modelId="{35C696D4-2DE5-4D5C-A2C2-B0F9399AD8D5}" type="presOf" srcId="{202F6A93-F721-4B04-AA38-A7C02125B9CE}" destId="{1B758F20-50E8-4B03-9B68-8E8D8C5ADA84}" srcOrd="0" destOrd="0" presId="urn:microsoft.com/office/officeart/2008/layout/LinedList"/>
    <dgm:cxn modelId="{A394AAFD-A29D-4DDC-93F9-8AAAFDEE7AF3}" type="presOf" srcId="{4D202FED-50C3-42D7-AB2A-7DB5366C7F60}" destId="{6FD293CB-1154-493A-A88A-416CEBBC8918}" srcOrd="0" destOrd="0" presId="urn:microsoft.com/office/officeart/2008/layout/LinedList"/>
    <dgm:cxn modelId="{99B19DBA-7D96-4B47-8F44-4D62DC17F75D}" type="presParOf" srcId="{6FD293CB-1154-493A-A88A-416CEBBC8918}" destId="{F01C8FA7-9D74-46C4-9661-B6F5C3A9B046}" srcOrd="0" destOrd="0" presId="urn:microsoft.com/office/officeart/2008/layout/LinedList"/>
    <dgm:cxn modelId="{37370392-C728-47A2-A460-1077C4E28155}" type="presParOf" srcId="{6FD293CB-1154-493A-A88A-416CEBBC8918}" destId="{0924B4D9-BC62-4E2A-BCA8-CFD4100235CC}" srcOrd="1" destOrd="0" presId="urn:microsoft.com/office/officeart/2008/layout/LinedList"/>
    <dgm:cxn modelId="{C8D7BEFD-D920-434E-BACC-5A6134519BA6}" type="presParOf" srcId="{0924B4D9-BC62-4E2A-BCA8-CFD4100235CC}" destId="{D2265E71-955D-4A41-AC34-559D2C7B1C83}" srcOrd="0" destOrd="0" presId="urn:microsoft.com/office/officeart/2008/layout/LinedList"/>
    <dgm:cxn modelId="{B32D0B6E-E22A-436B-912C-8C2A64346AC2}" type="presParOf" srcId="{0924B4D9-BC62-4E2A-BCA8-CFD4100235CC}" destId="{D398BC3A-B9F2-40B4-8E2D-3ADBF7AC8677}" srcOrd="1" destOrd="0" presId="urn:microsoft.com/office/officeart/2008/layout/LinedList"/>
    <dgm:cxn modelId="{DE0BDA6F-3495-4E68-8E85-54BD74B8644A}" type="presParOf" srcId="{D398BC3A-B9F2-40B4-8E2D-3ADBF7AC8677}" destId="{09307FCD-C34A-4646-97AB-7E8788623E11}" srcOrd="0" destOrd="0" presId="urn:microsoft.com/office/officeart/2008/layout/LinedList"/>
    <dgm:cxn modelId="{21973226-6146-4C52-8B0D-893B18171EF5}" type="presParOf" srcId="{D398BC3A-B9F2-40B4-8E2D-3ADBF7AC8677}" destId="{DCEF5FA1-204C-45DD-8050-211196DD853E}" srcOrd="1" destOrd="0" presId="urn:microsoft.com/office/officeart/2008/layout/LinedList"/>
    <dgm:cxn modelId="{0B04038F-7852-4207-AA43-195B909F574A}" type="presParOf" srcId="{DCEF5FA1-204C-45DD-8050-211196DD853E}" destId="{57F27692-47A3-486C-A539-DC957FAFD1D9}" srcOrd="0" destOrd="0" presId="urn:microsoft.com/office/officeart/2008/layout/LinedList"/>
    <dgm:cxn modelId="{F27138DE-75CF-4201-B5F4-978093C2AA5F}" type="presParOf" srcId="{DCEF5FA1-204C-45DD-8050-211196DD853E}" destId="{B9E715C7-0EC5-4582-8C50-560F66C539EE}" srcOrd="1" destOrd="0" presId="urn:microsoft.com/office/officeart/2008/layout/LinedList"/>
    <dgm:cxn modelId="{D46DC462-D081-4AEA-9CAC-ED3620BC8F0A}" type="presParOf" srcId="{DCEF5FA1-204C-45DD-8050-211196DD853E}" destId="{5C8BD2BA-42DB-4CB2-9BEC-8580E734DAC2}" srcOrd="2" destOrd="0" presId="urn:microsoft.com/office/officeart/2008/layout/LinedList"/>
    <dgm:cxn modelId="{FF7F08CC-CACA-414A-874D-C090ACFFD3BD}" type="presParOf" srcId="{D398BC3A-B9F2-40B4-8E2D-3ADBF7AC8677}" destId="{1D3C595C-6105-4D57-B52D-FE58A6A32FC8}" srcOrd="2" destOrd="0" presId="urn:microsoft.com/office/officeart/2008/layout/LinedList"/>
    <dgm:cxn modelId="{406EEA91-65F8-43E3-85B8-DC747C85534A}" type="presParOf" srcId="{D398BC3A-B9F2-40B4-8E2D-3ADBF7AC8677}" destId="{261A6B14-DB22-4A35-BC8F-4DB83B36548F}" srcOrd="3" destOrd="0" presId="urn:microsoft.com/office/officeart/2008/layout/LinedList"/>
    <dgm:cxn modelId="{598E1C04-B182-4E10-AF34-AEF18ED0B485}" type="presParOf" srcId="{6FD293CB-1154-493A-A88A-416CEBBC8918}" destId="{BB034615-2D21-4EC9-8130-6096E8C27FA0}" srcOrd="2" destOrd="0" presId="urn:microsoft.com/office/officeart/2008/layout/LinedList"/>
    <dgm:cxn modelId="{3C2A8C39-45FF-43AE-B9ED-20F647139084}" type="presParOf" srcId="{6FD293CB-1154-493A-A88A-416CEBBC8918}" destId="{726BE565-2BE1-436B-ACB1-94307DB906B0}" srcOrd="3" destOrd="0" presId="urn:microsoft.com/office/officeart/2008/layout/LinedList"/>
    <dgm:cxn modelId="{1D1A0AA6-9B25-4000-ACE1-A19245391FE0}" type="presParOf" srcId="{726BE565-2BE1-436B-ACB1-94307DB906B0}" destId="{54CD6098-FF91-4E0F-A841-3C9A1110157C}" srcOrd="0" destOrd="0" presId="urn:microsoft.com/office/officeart/2008/layout/LinedList"/>
    <dgm:cxn modelId="{4F699AC0-1F51-4A38-A634-CA6084D80F55}" type="presParOf" srcId="{726BE565-2BE1-436B-ACB1-94307DB906B0}" destId="{701F3535-A50E-454D-B514-755ECA116368}" srcOrd="1" destOrd="0" presId="urn:microsoft.com/office/officeart/2008/layout/LinedList"/>
    <dgm:cxn modelId="{B4D511FF-0317-44D1-B5EF-C4A5ACC56559}" type="presParOf" srcId="{701F3535-A50E-454D-B514-755ECA116368}" destId="{D02E588C-B571-4656-8505-996D40DE31E7}" srcOrd="0" destOrd="0" presId="urn:microsoft.com/office/officeart/2008/layout/LinedList"/>
    <dgm:cxn modelId="{F972C035-BE0B-4CA3-8C18-134A51F81700}" type="presParOf" srcId="{701F3535-A50E-454D-B514-755ECA116368}" destId="{D9F09B03-29C5-4C3B-B208-222A660E02FA}" srcOrd="1" destOrd="0" presId="urn:microsoft.com/office/officeart/2008/layout/LinedList"/>
    <dgm:cxn modelId="{4EF24FF3-1BB2-4F69-B6DE-5381A428808F}" type="presParOf" srcId="{D9F09B03-29C5-4C3B-B208-222A660E02FA}" destId="{BA1483A7-57B5-4591-AD9F-E873461B18EC}" srcOrd="0" destOrd="0" presId="urn:microsoft.com/office/officeart/2008/layout/LinedList"/>
    <dgm:cxn modelId="{FC6AB64C-1434-4495-B74A-BEA164B43EE5}" type="presParOf" srcId="{D9F09B03-29C5-4C3B-B208-222A660E02FA}" destId="{797FE30E-28FA-4844-B0D5-5FF6DD182B25}" srcOrd="1" destOrd="0" presId="urn:microsoft.com/office/officeart/2008/layout/LinedList"/>
    <dgm:cxn modelId="{311C6AD3-9033-4041-9540-4D44E8E6BBFA}" type="presParOf" srcId="{D9F09B03-29C5-4C3B-B208-222A660E02FA}" destId="{9F304CED-9872-4720-8CD4-4DFEECCE9A36}" srcOrd="2" destOrd="0" presId="urn:microsoft.com/office/officeart/2008/layout/LinedList"/>
    <dgm:cxn modelId="{F11C4701-F638-400B-9CF0-645D5D56C1A7}" type="presParOf" srcId="{701F3535-A50E-454D-B514-755ECA116368}" destId="{E4E01F0A-A4F0-4D70-91B7-FAC5A0443A11}" srcOrd="2" destOrd="0" presId="urn:microsoft.com/office/officeart/2008/layout/LinedList"/>
    <dgm:cxn modelId="{C0A36694-01D2-499A-912A-FA98F2715642}" type="presParOf" srcId="{701F3535-A50E-454D-B514-755ECA116368}" destId="{8960653A-221F-40A5-B58B-96157C28A7B9}" srcOrd="3" destOrd="0" presId="urn:microsoft.com/office/officeart/2008/layout/LinedList"/>
    <dgm:cxn modelId="{6803DA12-EEDD-4A5A-BD5E-88B6C649D62C}" type="presParOf" srcId="{701F3535-A50E-454D-B514-755ECA116368}" destId="{AAA26FF4-5A1B-42FB-AB87-8103DFB66E58}" srcOrd="4" destOrd="0" presId="urn:microsoft.com/office/officeart/2008/layout/LinedList"/>
    <dgm:cxn modelId="{5AADB078-605C-42FE-A2AA-D0E74CC2FA44}" type="presParOf" srcId="{AAA26FF4-5A1B-42FB-AB87-8103DFB66E58}" destId="{3F7C2D3A-0BD7-4955-86DC-E18AD9DEAFE2}" srcOrd="0" destOrd="0" presId="urn:microsoft.com/office/officeart/2008/layout/LinedList"/>
    <dgm:cxn modelId="{162FE920-E641-4C4C-AAAF-29C8F4168E4F}" type="presParOf" srcId="{AAA26FF4-5A1B-42FB-AB87-8103DFB66E58}" destId="{B5B2F451-2710-473A-A36C-73EAC065B325}" srcOrd="1" destOrd="0" presId="urn:microsoft.com/office/officeart/2008/layout/LinedList"/>
    <dgm:cxn modelId="{3D69689F-2BEF-4128-8316-D2CDE4292060}" type="presParOf" srcId="{AAA26FF4-5A1B-42FB-AB87-8103DFB66E58}" destId="{B394B43A-EF31-4D21-BAE2-B57EDE6D1771}" srcOrd="2" destOrd="0" presId="urn:microsoft.com/office/officeart/2008/layout/LinedList"/>
    <dgm:cxn modelId="{0DE9E47F-5CAB-4591-BD02-BFD80A30A097}" type="presParOf" srcId="{701F3535-A50E-454D-B514-755ECA116368}" destId="{53104802-C80B-43D8-B8CB-F8BD4695E253}" srcOrd="5" destOrd="0" presId="urn:microsoft.com/office/officeart/2008/layout/LinedList"/>
    <dgm:cxn modelId="{320EB4C8-22AA-4CC6-B051-A41C693500B6}" type="presParOf" srcId="{701F3535-A50E-454D-B514-755ECA116368}" destId="{DAD7BF58-0874-4231-841C-5F9808A90172}" srcOrd="6" destOrd="0" presId="urn:microsoft.com/office/officeart/2008/layout/LinedList"/>
    <dgm:cxn modelId="{417BECDC-057A-44EB-A100-FC23FCED13B2}" type="presParOf" srcId="{701F3535-A50E-454D-B514-755ECA116368}" destId="{B8EA3267-D265-44B4-B583-95A39E9F2689}" srcOrd="7" destOrd="0" presId="urn:microsoft.com/office/officeart/2008/layout/LinedList"/>
    <dgm:cxn modelId="{F2AB98CA-05A7-4DD7-8B03-A2B9428E0134}" type="presParOf" srcId="{B8EA3267-D265-44B4-B583-95A39E9F2689}" destId="{BA9D9C46-1355-434C-B30D-F5F061EA34C1}" srcOrd="0" destOrd="0" presId="urn:microsoft.com/office/officeart/2008/layout/LinedList"/>
    <dgm:cxn modelId="{66B79C7F-0300-43B4-9EA5-A1B86ABA32EB}" type="presParOf" srcId="{B8EA3267-D265-44B4-B583-95A39E9F2689}" destId="{74717F9D-A2EA-4EEC-8484-1C21F8001DB3}" srcOrd="1" destOrd="0" presId="urn:microsoft.com/office/officeart/2008/layout/LinedList"/>
    <dgm:cxn modelId="{46F7C632-1A16-4869-B3D8-A20A4F28A416}" type="presParOf" srcId="{B8EA3267-D265-44B4-B583-95A39E9F2689}" destId="{2C1E6C9F-3B17-4C93-8131-48DF61ADDCD2}" srcOrd="2" destOrd="0" presId="urn:microsoft.com/office/officeart/2008/layout/LinedList"/>
    <dgm:cxn modelId="{0A3A0019-C762-4BDE-87DB-53D8392FBA8D}" type="presParOf" srcId="{701F3535-A50E-454D-B514-755ECA116368}" destId="{464CA676-220B-444E-A2A5-EFF8CF87DFD8}" srcOrd="8" destOrd="0" presId="urn:microsoft.com/office/officeart/2008/layout/LinedList"/>
    <dgm:cxn modelId="{DA6DDD00-FAA5-41AC-8400-774D0E075332}" type="presParOf" srcId="{701F3535-A50E-454D-B514-755ECA116368}" destId="{2180319E-784F-4042-B160-CC254929ECE8}" srcOrd="9" destOrd="0" presId="urn:microsoft.com/office/officeart/2008/layout/LinedList"/>
    <dgm:cxn modelId="{0608C0C4-E5CF-4C06-854C-9B1275477C00}" type="presParOf" srcId="{701F3535-A50E-454D-B514-755ECA116368}" destId="{8A747B8B-586E-413F-A3C1-0DB588CC7AB6}" srcOrd="10" destOrd="0" presId="urn:microsoft.com/office/officeart/2008/layout/LinedList"/>
    <dgm:cxn modelId="{E75BFAB7-E200-43C6-AADC-09E1205584C6}" type="presParOf" srcId="{8A747B8B-586E-413F-A3C1-0DB588CC7AB6}" destId="{F8E559E4-9EFC-47CB-9F54-65D471BDD0FA}" srcOrd="0" destOrd="0" presId="urn:microsoft.com/office/officeart/2008/layout/LinedList"/>
    <dgm:cxn modelId="{89EEBC47-74B2-4A35-A3D4-ADCC65603743}" type="presParOf" srcId="{8A747B8B-586E-413F-A3C1-0DB588CC7AB6}" destId="{A6690B90-3872-4C46-BEFD-8C008C4C6012}" srcOrd="1" destOrd="0" presId="urn:microsoft.com/office/officeart/2008/layout/LinedList"/>
    <dgm:cxn modelId="{682E259B-E4E5-43B8-A0B5-B533A4C2F619}" type="presParOf" srcId="{8A747B8B-586E-413F-A3C1-0DB588CC7AB6}" destId="{31457481-79D0-4DAA-9DAD-F7182BF1EA7A}" srcOrd="2" destOrd="0" presId="urn:microsoft.com/office/officeart/2008/layout/LinedList"/>
    <dgm:cxn modelId="{31E0CA01-3BD4-4420-8ECC-49F2DA067E22}" type="presParOf" srcId="{701F3535-A50E-454D-B514-755ECA116368}" destId="{9F3D2EB5-406C-4322-9925-C45784842F7A}" srcOrd="11" destOrd="0" presId="urn:microsoft.com/office/officeart/2008/layout/LinedList"/>
    <dgm:cxn modelId="{BB90B7E8-50B2-4EC6-9EEC-EDA39F2E94AD}" type="presParOf" srcId="{701F3535-A50E-454D-B514-755ECA116368}" destId="{45E3D12F-7522-4392-848D-20FEDB6498F8}" srcOrd="12" destOrd="0" presId="urn:microsoft.com/office/officeart/2008/layout/LinedList"/>
    <dgm:cxn modelId="{17A3C9EC-75AD-4EB7-A00C-7D5B2D548CF8}" type="presParOf" srcId="{701F3535-A50E-454D-B514-755ECA116368}" destId="{8AA82D0A-D252-430B-BF71-5E6984A4ECBE}" srcOrd="13" destOrd="0" presId="urn:microsoft.com/office/officeart/2008/layout/LinedList"/>
    <dgm:cxn modelId="{60FD61D3-8409-4540-9F51-3AB269F82D96}" type="presParOf" srcId="{8AA82D0A-D252-430B-BF71-5E6984A4ECBE}" destId="{7257972D-75C7-43CA-B6F6-6826A5359B34}" srcOrd="0" destOrd="0" presId="urn:microsoft.com/office/officeart/2008/layout/LinedList"/>
    <dgm:cxn modelId="{9F59A9BD-DCC0-4269-B010-804064ADE65D}" type="presParOf" srcId="{8AA82D0A-D252-430B-BF71-5E6984A4ECBE}" destId="{1B758F20-50E8-4B03-9B68-8E8D8C5ADA84}" srcOrd="1" destOrd="0" presId="urn:microsoft.com/office/officeart/2008/layout/LinedList"/>
    <dgm:cxn modelId="{C0CBDDF5-1B4B-4AE5-B1B0-99C66E50223A}" type="presParOf" srcId="{8AA82D0A-D252-430B-BF71-5E6984A4ECBE}" destId="{A2AD84F8-F017-43D3-8A97-F519584D93D6}" srcOrd="2" destOrd="0" presId="urn:microsoft.com/office/officeart/2008/layout/LinedList"/>
    <dgm:cxn modelId="{9309A7CB-ADC2-4232-BDCB-7EF4456DF232}" type="presParOf" srcId="{701F3535-A50E-454D-B514-755ECA116368}" destId="{F9D32A83-EAFB-4435-B35C-B60CBBA0D1A4}" srcOrd="14" destOrd="0" presId="urn:microsoft.com/office/officeart/2008/layout/LinedList"/>
    <dgm:cxn modelId="{C46831EB-6785-4EF3-AB7B-466FF0D8C05A}" type="presParOf" srcId="{701F3535-A50E-454D-B514-755ECA116368}" destId="{9B453B26-8E56-429B-8043-08B03E6ED8BA}" srcOrd="15" destOrd="0" presId="urn:microsoft.com/office/officeart/2008/layout/LinedList"/>
    <dgm:cxn modelId="{F86017A2-F023-4609-B3FA-B3F9B04978FD}" type="presParOf" srcId="{701F3535-A50E-454D-B514-755ECA116368}" destId="{690A75AB-DA7A-4370-A56E-55ECB73855F6}" srcOrd="16" destOrd="0" presId="urn:microsoft.com/office/officeart/2008/layout/LinedList"/>
    <dgm:cxn modelId="{D814BE03-1472-436D-84D0-42206E2477DC}" type="presParOf" srcId="{690A75AB-DA7A-4370-A56E-55ECB73855F6}" destId="{7E27929B-7C2A-4FA1-90F4-7ADCB44926BB}" srcOrd="0" destOrd="0" presId="urn:microsoft.com/office/officeart/2008/layout/LinedList"/>
    <dgm:cxn modelId="{088C0CF7-BFF4-4DC0-B2B0-E158975966F7}" type="presParOf" srcId="{690A75AB-DA7A-4370-A56E-55ECB73855F6}" destId="{5081C6BB-36B6-437B-88DB-636D0BE7B9A9}" srcOrd="1" destOrd="0" presId="urn:microsoft.com/office/officeart/2008/layout/LinedList"/>
    <dgm:cxn modelId="{992FDBF8-70B3-4501-88AE-1BBEB7094675}" type="presParOf" srcId="{690A75AB-DA7A-4370-A56E-55ECB73855F6}" destId="{13D50FE6-5C20-4629-9E40-259F3FF04856}" srcOrd="2" destOrd="0" presId="urn:microsoft.com/office/officeart/2008/layout/LinedList"/>
    <dgm:cxn modelId="{FF29ACCF-3E1F-4905-A87B-10A272032118}" type="presParOf" srcId="{701F3535-A50E-454D-B514-755ECA116368}" destId="{A2281209-54FC-48B0-A0E4-EE6B91CA136B}" srcOrd="17" destOrd="0" presId="urn:microsoft.com/office/officeart/2008/layout/LinedList"/>
    <dgm:cxn modelId="{3DD723C3-2161-489A-9DF4-8E844AA4EB61}" type="presParOf" srcId="{701F3535-A50E-454D-B514-755ECA116368}" destId="{9622494F-9CD6-47D4-A7C4-4142B8B3C6AC}"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0BB1A9D-95E7-409B-98AE-A2DDD2F77E9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0F977D1-794F-4C6D-A9B2-548D39CBAA2F}">
      <dgm:prSet custT="1"/>
      <dgm:spPr/>
      <dgm:t>
        <a:bodyPr/>
        <a:lstStyle/>
        <a:p>
          <a:r>
            <a:rPr lang="en-US" sz="1200" b="1" dirty="0"/>
            <a:t>Main families:</a:t>
          </a:r>
          <a:endParaRPr lang="en-US" sz="1200" dirty="0"/>
        </a:p>
      </dgm:t>
    </dgm:pt>
    <dgm:pt modelId="{635C9E4D-83FC-4961-9A93-08940C8BB920}" type="parTrans" cxnId="{09D708D8-7423-4584-8474-5944B47F9E34}">
      <dgm:prSet/>
      <dgm:spPr/>
      <dgm:t>
        <a:bodyPr/>
        <a:lstStyle/>
        <a:p>
          <a:endParaRPr lang="en-US" sz="1200"/>
        </a:p>
      </dgm:t>
    </dgm:pt>
    <dgm:pt modelId="{1E442E4E-8063-412E-8EFB-27861B56857A}" type="sibTrans" cxnId="{09D708D8-7423-4584-8474-5944B47F9E34}">
      <dgm:prSet/>
      <dgm:spPr/>
      <dgm:t>
        <a:bodyPr/>
        <a:lstStyle/>
        <a:p>
          <a:endParaRPr lang="en-US" sz="1200"/>
        </a:p>
      </dgm:t>
    </dgm:pt>
    <dgm:pt modelId="{89AA8A24-0567-4097-9469-FCCEEA9F7752}">
      <dgm:prSet custT="1"/>
      <dgm:spPr/>
      <dgm:t>
        <a:bodyPr/>
        <a:lstStyle/>
        <a:p>
          <a:r>
            <a:rPr lang="en-US" sz="1200" dirty="0"/>
            <a:t>Classic DH (finite field)</a:t>
          </a:r>
        </a:p>
      </dgm:t>
    </dgm:pt>
    <dgm:pt modelId="{99156E80-AFA1-4DD1-BD8E-51D824D35C4D}" type="parTrans" cxnId="{016C746B-6F16-4D76-BF03-35AF13E286ED}">
      <dgm:prSet/>
      <dgm:spPr/>
      <dgm:t>
        <a:bodyPr/>
        <a:lstStyle/>
        <a:p>
          <a:endParaRPr lang="en-US" sz="1200"/>
        </a:p>
      </dgm:t>
    </dgm:pt>
    <dgm:pt modelId="{BCE13DA3-4C61-4ADE-8CC9-78A5A25B7F93}" type="sibTrans" cxnId="{016C746B-6F16-4D76-BF03-35AF13E286ED}">
      <dgm:prSet/>
      <dgm:spPr/>
      <dgm:t>
        <a:bodyPr/>
        <a:lstStyle/>
        <a:p>
          <a:endParaRPr lang="en-US" sz="1200"/>
        </a:p>
      </dgm:t>
    </dgm:pt>
    <dgm:pt modelId="{82749BEA-11E4-482C-ADDF-588CBDC6CC24}">
      <dgm:prSet custT="1"/>
      <dgm:spPr/>
      <dgm:t>
        <a:bodyPr/>
        <a:lstStyle/>
        <a:p>
          <a:r>
            <a:rPr lang="en-US" sz="1200" dirty="0"/>
            <a:t>DHE (ephemeral)</a:t>
          </a:r>
        </a:p>
      </dgm:t>
    </dgm:pt>
    <dgm:pt modelId="{0DB284CC-DC60-4EEC-B529-9D3D21F2A768}" type="parTrans" cxnId="{01A5E0A7-40A4-4CAC-91D8-FEBB40D403B7}">
      <dgm:prSet/>
      <dgm:spPr/>
      <dgm:t>
        <a:bodyPr/>
        <a:lstStyle/>
        <a:p>
          <a:endParaRPr lang="en-US" sz="1200"/>
        </a:p>
      </dgm:t>
    </dgm:pt>
    <dgm:pt modelId="{24B0B4B9-1F32-488D-9A69-F8AAF8A24E93}" type="sibTrans" cxnId="{01A5E0A7-40A4-4CAC-91D8-FEBB40D403B7}">
      <dgm:prSet/>
      <dgm:spPr/>
      <dgm:t>
        <a:bodyPr/>
        <a:lstStyle/>
        <a:p>
          <a:endParaRPr lang="en-US" sz="1200"/>
        </a:p>
      </dgm:t>
    </dgm:pt>
    <dgm:pt modelId="{F58F7570-2434-4A0C-9D9B-6E799D23261E}">
      <dgm:prSet custT="1"/>
      <dgm:spPr/>
      <dgm:t>
        <a:bodyPr/>
        <a:lstStyle/>
        <a:p>
          <a:r>
            <a:rPr lang="en-US" sz="1200" dirty="0"/>
            <a:t>ECDH (elliptic curve)</a:t>
          </a:r>
        </a:p>
      </dgm:t>
    </dgm:pt>
    <dgm:pt modelId="{27A6AD6E-0237-4257-8EF9-D48A1221A2FA}" type="parTrans" cxnId="{07BC8FF8-56B4-4C7D-A199-B14D7970D610}">
      <dgm:prSet/>
      <dgm:spPr/>
      <dgm:t>
        <a:bodyPr/>
        <a:lstStyle/>
        <a:p>
          <a:endParaRPr lang="en-US" sz="1200"/>
        </a:p>
      </dgm:t>
    </dgm:pt>
    <dgm:pt modelId="{62397983-4710-4ED3-9486-B77EFC75175A}" type="sibTrans" cxnId="{07BC8FF8-56B4-4C7D-A199-B14D7970D610}">
      <dgm:prSet/>
      <dgm:spPr/>
      <dgm:t>
        <a:bodyPr/>
        <a:lstStyle/>
        <a:p>
          <a:endParaRPr lang="en-US" sz="1200"/>
        </a:p>
      </dgm:t>
    </dgm:pt>
    <dgm:pt modelId="{1DE4CD54-022F-43C4-9135-CB0D1D56F828}">
      <dgm:prSet custT="1"/>
      <dgm:spPr/>
      <dgm:t>
        <a:bodyPr/>
        <a:lstStyle/>
        <a:p>
          <a:r>
            <a:rPr lang="en-US" sz="1200" dirty="0"/>
            <a:t>ECDHE (elliptic + ephemeral)</a:t>
          </a:r>
        </a:p>
      </dgm:t>
    </dgm:pt>
    <dgm:pt modelId="{6A9C6543-7B92-46E5-9567-EDF9CEAFB32F}" type="parTrans" cxnId="{EDF19492-2F27-47A6-9457-4AAAC0A9A0C3}">
      <dgm:prSet/>
      <dgm:spPr/>
      <dgm:t>
        <a:bodyPr/>
        <a:lstStyle/>
        <a:p>
          <a:endParaRPr lang="en-US" sz="1200"/>
        </a:p>
      </dgm:t>
    </dgm:pt>
    <dgm:pt modelId="{90365DBC-C2CE-4514-86A6-40808C406EC2}" type="sibTrans" cxnId="{EDF19492-2F27-47A6-9457-4AAAC0A9A0C3}">
      <dgm:prSet/>
      <dgm:spPr/>
      <dgm:t>
        <a:bodyPr/>
        <a:lstStyle/>
        <a:p>
          <a:endParaRPr lang="en-US" sz="1200"/>
        </a:p>
      </dgm:t>
    </dgm:pt>
    <dgm:pt modelId="{C595FA76-A3EF-434A-A1B2-E9FC586CF33C}">
      <dgm:prSet custT="1"/>
      <dgm:spPr/>
      <dgm:t>
        <a:bodyPr/>
        <a:lstStyle/>
        <a:p>
          <a:r>
            <a:rPr lang="en-US" sz="1200" b="1" dirty="0"/>
            <a:t>Practical takeaway for interviews:</a:t>
          </a:r>
          <a:endParaRPr lang="en-US" sz="1200" dirty="0"/>
        </a:p>
      </dgm:t>
    </dgm:pt>
    <dgm:pt modelId="{0037BCCF-B961-4607-A90C-6E913EC9CED7}" type="parTrans" cxnId="{FA117AFC-ACD6-47FD-98BC-F76A972B38F2}">
      <dgm:prSet/>
      <dgm:spPr/>
      <dgm:t>
        <a:bodyPr/>
        <a:lstStyle/>
        <a:p>
          <a:endParaRPr lang="en-US" sz="1200"/>
        </a:p>
      </dgm:t>
    </dgm:pt>
    <dgm:pt modelId="{A6E8F4E1-9444-4739-BDDA-60068B526074}" type="sibTrans" cxnId="{FA117AFC-ACD6-47FD-98BC-F76A972B38F2}">
      <dgm:prSet/>
      <dgm:spPr/>
      <dgm:t>
        <a:bodyPr/>
        <a:lstStyle/>
        <a:p>
          <a:endParaRPr lang="en-US" sz="1200"/>
        </a:p>
      </dgm:t>
    </dgm:pt>
    <dgm:pt modelId="{B45F011E-FB93-4EDB-ABA1-47A87BD9C86A}">
      <dgm:prSet custT="1"/>
      <dgm:spPr/>
      <dgm:t>
        <a:bodyPr/>
        <a:lstStyle/>
        <a:p>
          <a:r>
            <a:rPr lang="en-US" sz="1200" dirty="0"/>
            <a:t>Today, </a:t>
          </a:r>
          <a:r>
            <a:rPr lang="en-US" sz="1200" b="1" dirty="0"/>
            <a:t>ECDHE</a:t>
          </a:r>
          <a:r>
            <a:rPr lang="en-US" sz="1200" dirty="0"/>
            <a:t> is the gold standard (fast, secure, PFS).</a:t>
          </a:r>
        </a:p>
      </dgm:t>
    </dgm:pt>
    <dgm:pt modelId="{C3AAFEE7-6E32-472C-9388-34EACE90B832}" type="parTrans" cxnId="{B34E3936-0964-47B6-BA73-CAC1AD3EE413}">
      <dgm:prSet/>
      <dgm:spPr/>
      <dgm:t>
        <a:bodyPr/>
        <a:lstStyle/>
        <a:p>
          <a:endParaRPr lang="en-US" sz="1200"/>
        </a:p>
      </dgm:t>
    </dgm:pt>
    <dgm:pt modelId="{4D865AA7-D5DD-4FA0-BD2B-FDDAB23923BC}" type="sibTrans" cxnId="{B34E3936-0964-47B6-BA73-CAC1AD3EE413}">
      <dgm:prSet/>
      <dgm:spPr/>
      <dgm:t>
        <a:bodyPr/>
        <a:lstStyle/>
        <a:p>
          <a:endParaRPr lang="en-US" sz="1200"/>
        </a:p>
      </dgm:t>
    </dgm:pt>
    <dgm:pt modelId="{655705A8-2E3F-4C84-BC2E-51D24D7D3225}">
      <dgm:prSet custT="1"/>
      <dgm:spPr/>
      <dgm:t>
        <a:bodyPr/>
        <a:lstStyle/>
        <a:p>
          <a:r>
            <a:rPr lang="en-US" sz="1200" dirty="0"/>
            <a:t>Legacy systems may still use </a:t>
          </a:r>
          <a:r>
            <a:rPr lang="en-US" sz="1200" b="1" dirty="0"/>
            <a:t>DHE</a:t>
          </a:r>
          <a:r>
            <a:rPr lang="en-US" sz="1200" dirty="0"/>
            <a:t> or </a:t>
          </a:r>
          <a:r>
            <a:rPr lang="en-US" sz="1200" b="1" dirty="0"/>
            <a:t>classic DH</a:t>
          </a:r>
          <a:r>
            <a:rPr lang="en-US" sz="1200" dirty="0"/>
            <a:t>.</a:t>
          </a:r>
        </a:p>
      </dgm:t>
    </dgm:pt>
    <dgm:pt modelId="{F4C0BB12-14AF-48EF-B6A6-6D9D4E577A45}" type="parTrans" cxnId="{332A0604-D58B-474E-9E11-E7941798515D}">
      <dgm:prSet/>
      <dgm:spPr/>
      <dgm:t>
        <a:bodyPr/>
        <a:lstStyle/>
        <a:p>
          <a:endParaRPr lang="en-US" sz="1200"/>
        </a:p>
      </dgm:t>
    </dgm:pt>
    <dgm:pt modelId="{67A5727F-3411-44E3-8F0A-D46C8ADA3ACA}" type="sibTrans" cxnId="{332A0604-D58B-474E-9E11-E7941798515D}">
      <dgm:prSet/>
      <dgm:spPr/>
      <dgm:t>
        <a:bodyPr/>
        <a:lstStyle/>
        <a:p>
          <a:endParaRPr lang="en-US" sz="1200"/>
        </a:p>
      </dgm:t>
    </dgm:pt>
    <dgm:pt modelId="{744FB98C-EDB1-4B52-9749-841B113A296D}">
      <dgm:prSet custT="1"/>
      <dgm:spPr/>
      <dgm:t>
        <a:bodyPr/>
        <a:lstStyle/>
        <a:p>
          <a:r>
            <a:rPr lang="en-US" sz="1200" dirty="0"/>
            <a:t>Always highlight </a:t>
          </a:r>
          <a:r>
            <a:rPr lang="en-US" sz="1200" b="1" dirty="0"/>
            <a:t>Forward Secrecy</a:t>
          </a:r>
          <a:r>
            <a:rPr lang="en-US" sz="1200" dirty="0"/>
            <a:t> as a key benefit when discussing DH in sales engineering.</a:t>
          </a:r>
        </a:p>
      </dgm:t>
    </dgm:pt>
    <dgm:pt modelId="{48AAA360-BAA7-4D0F-8ED9-00DCE3AC7D33}" type="parTrans" cxnId="{71574E3C-32FB-4167-88A2-1A1596B8B207}">
      <dgm:prSet/>
      <dgm:spPr/>
      <dgm:t>
        <a:bodyPr/>
        <a:lstStyle/>
        <a:p>
          <a:endParaRPr lang="en-US" sz="1200"/>
        </a:p>
      </dgm:t>
    </dgm:pt>
    <dgm:pt modelId="{804D7C4A-F36B-4CA8-87E3-579414F3C199}" type="sibTrans" cxnId="{71574E3C-32FB-4167-88A2-1A1596B8B207}">
      <dgm:prSet/>
      <dgm:spPr/>
      <dgm:t>
        <a:bodyPr/>
        <a:lstStyle/>
        <a:p>
          <a:endParaRPr lang="en-US" sz="1200"/>
        </a:p>
      </dgm:t>
    </dgm:pt>
    <dgm:pt modelId="{20331326-B5C8-4289-9B71-CC6A7E0411B6}" type="pres">
      <dgm:prSet presAssocID="{50BB1A9D-95E7-409B-98AE-A2DDD2F77E94}" presName="vert0" presStyleCnt="0">
        <dgm:presLayoutVars>
          <dgm:dir/>
          <dgm:animOne val="branch"/>
          <dgm:animLvl val="lvl"/>
        </dgm:presLayoutVars>
      </dgm:prSet>
      <dgm:spPr/>
    </dgm:pt>
    <dgm:pt modelId="{5B3FCAC0-750D-4D56-8752-0625699382D0}" type="pres">
      <dgm:prSet presAssocID="{60F977D1-794F-4C6D-A9B2-548D39CBAA2F}" presName="thickLine" presStyleLbl="alignNode1" presStyleIdx="0" presStyleCnt="2"/>
      <dgm:spPr/>
    </dgm:pt>
    <dgm:pt modelId="{C0377C5A-6E1A-44E1-BDCF-DD7B6A844D90}" type="pres">
      <dgm:prSet presAssocID="{60F977D1-794F-4C6D-A9B2-548D39CBAA2F}" presName="horz1" presStyleCnt="0"/>
      <dgm:spPr/>
    </dgm:pt>
    <dgm:pt modelId="{6DDEB5DE-C97F-4A9E-897F-19789CFC74E5}" type="pres">
      <dgm:prSet presAssocID="{60F977D1-794F-4C6D-A9B2-548D39CBAA2F}" presName="tx1" presStyleLbl="revTx" presStyleIdx="0" presStyleCnt="9"/>
      <dgm:spPr/>
    </dgm:pt>
    <dgm:pt modelId="{BB2A4A13-3CEF-465E-B16E-6DB292880EB6}" type="pres">
      <dgm:prSet presAssocID="{60F977D1-794F-4C6D-A9B2-548D39CBAA2F}" presName="vert1" presStyleCnt="0"/>
      <dgm:spPr/>
    </dgm:pt>
    <dgm:pt modelId="{44419E0A-8178-4BA4-9A56-195B13E1476A}" type="pres">
      <dgm:prSet presAssocID="{89AA8A24-0567-4097-9469-FCCEEA9F7752}" presName="vertSpace2a" presStyleCnt="0"/>
      <dgm:spPr/>
    </dgm:pt>
    <dgm:pt modelId="{F4A1D5F3-3C7D-458D-A28F-38BCBFFFADA3}" type="pres">
      <dgm:prSet presAssocID="{89AA8A24-0567-4097-9469-FCCEEA9F7752}" presName="horz2" presStyleCnt="0"/>
      <dgm:spPr/>
    </dgm:pt>
    <dgm:pt modelId="{C580C896-43A1-4263-86D5-4506A695AE2A}" type="pres">
      <dgm:prSet presAssocID="{89AA8A24-0567-4097-9469-FCCEEA9F7752}" presName="horzSpace2" presStyleCnt="0"/>
      <dgm:spPr/>
    </dgm:pt>
    <dgm:pt modelId="{5ED84EF8-A0AF-468B-94FC-21D3F774B7C6}" type="pres">
      <dgm:prSet presAssocID="{89AA8A24-0567-4097-9469-FCCEEA9F7752}" presName="tx2" presStyleLbl="revTx" presStyleIdx="1" presStyleCnt="9"/>
      <dgm:spPr/>
    </dgm:pt>
    <dgm:pt modelId="{ADDA16AE-A31D-4128-B6BA-E1172D6B1B32}" type="pres">
      <dgm:prSet presAssocID="{89AA8A24-0567-4097-9469-FCCEEA9F7752}" presName="vert2" presStyleCnt="0"/>
      <dgm:spPr/>
    </dgm:pt>
    <dgm:pt modelId="{174D1B03-AAD2-4916-9098-B1CDF2CE67A8}" type="pres">
      <dgm:prSet presAssocID="{89AA8A24-0567-4097-9469-FCCEEA9F7752}" presName="thinLine2b" presStyleLbl="callout" presStyleIdx="0" presStyleCnt="7"/>
      <dgm:spPr/>
    </dgm:pt>
    <dgm:pt modelId="{E5B82BDA-AB26-4F47-A52C-F447C1BF4FDD}" type="pres">
      <dgm:prSet presAssocID="{89AA8A24-0567-4097-9469-FCCEEA9F7752}" presName="vertSpace2b" presStyleCnt="0"/>
      <dgm:spPr/>
    </dgm:pt>
    <dgm:pt modelId="{3B240294-1B6E-4BC3-9FF7-0226ECAB11BF}" type="pres">
      <dgm:prSet presAssocID="{82749BEA-11E4-482C-ADDF-588CBDC6CC24}" presName="horz2" presStyleCnt="0"/>
      <dgm:spPr/>
    </dgm:pt>
    <dgm:pt modelId="{90F1970D-8350-4F6C-9EB0-5884B2A1BEF8}" type="pres">
      <dgm:prSet presAssocID="{82749BEA-11E4-482C-ADDF-588CBDC6CC24}" presName="horzSpace2" presStyleCnt="0"/>
      <dgm:spPr/>
    </dgm:pt>
    <dgm:pt modelId="{274F35B7-FF9E-48CA-A9A9-5B009718CDC4}" type="pres">
      <dgm:prSet presAssocID="{82749BEA-11E4-482C-ADDF-588CBDC6CC24}" presName="tx2" presStyleLbl="revTx" presStyleIdx="2" presStyleCnt="9"/>
      <dgm:spPr/>
    </dgm:pt>
    <dgm:pt modelId="{D15884A1-91F2-4A0A-8D38-76D6E1135615}" type="pres">
      <dgm:prSet presAssocID="{82749BEA-11E4-482C-ADDF-588CBDC6CC24}" presName="vert2" presStyleCnt="0"/>
      <dgm:spPr/>
    </dgm:pt>
    <dgm:pt modelId="{C13BE1DF-644F-4EA5-B76D-CB37BAE844C5}" type="pres">
      <dgm:prSet presAssocID="{82749BEA-11E4-482C-ADDF-588CBDC6CC24}" presName="thinLine2b" presStyleLbl="callout" presStyleIdx="1" presStyleCnt="7"/>
      <dgm:spPr/>
    </dgm:pt>
    <dgm:pt modelId="{3BF3D4D3-BDF6-4E33-89EB-26157A1E34A1}" type="pres">
      <dgm:prSet presAssocID="{82749BEA-11E4-482C-ADDF-588CBDC6CC24}" presName="vertSpace2b" presStyleCnt="0"/>
      <dgm:spPr/>
    </dgm:pt>
    <dgm:pt modelId="{2EF71DBE-EB22-472B-9628-F9AD1D172A94}" type="pres">
      <dgm:prSet presAssocID="{F58F7570-2434-4A0C-9D9B-6E799D23261E}" presName="horz2" presStyleCnt="0"/>
      <dgm:spPr/>
    </dgm:pt>
    <dgm:pt modelId="{0FF7B615-AAD5-4CD2-A5E6-A091E544B03C}" type="pres">
      <dgm:prSet presAssocID="{F58F7570-2434-4A0C-9D9B-6E799D23261E}" presName="horzSpace2" presStyleCnt="0"/>
      <dgm:spPr/>
    </dgm:pt>
    <dgm:pt modelId="{EFD94DE7-FE29-42C1-AC4F-78110FC45E33}" type="pres">
      <dgm:prSet presAssocID="{F58F7570-2434-4A0C-9D9B-6E799D23261E}" presName="tx2" presStyleLbl="revTx" presStyleIdx="3" presStyleCnt="9"/>
      <dgm:spPr/>
    </dgm:pt>
    <dgm:pt modelId="{BF0937A0-2216-4C70-A0D8-AA24D17F7C0E}" type="pres">
      <dgm:prSet presAssocID="{F58F7570-2434-4A0C-9D9B-6E799D23261E}" presName="vert2" presStyleCnt="0"/>
      <dgm:spPr/>
    </dgm:pt>
    <dgm:pt modelId="{0CC41C87-E5F8-4E85-80DD-F5CC683D88F7}" type="pres">
      <dgm:prSet presAssocID="{F58F7570-2434-4A0C-9D9B-6E799D23261E}" presName="thinLine2b" presStyleLbl="callout" presStyleIdx="2" presStyleCnt="7"/>
      <dgm:spPr/>
    </dgm:pt>
    <dgm:pt modelId="{075620B0-4E82-4086-84B9-684AD9899C68}" type="pres">
      <dgm:prSet presAssocID="{F58F7570-2434-4A0C-9D9B-6E799D23261E}" presName="vertSpace2b" presStyleCnt="0"/>
      <dgm:spPr/>
    </dgm:pt>
    <dgm:pt modelId="{05220467-F770-4389-BBB9-50EEC1DC9723}" type="pres">
      <dgm:prSet presAssocID="{1DE4CD54-022F-43C4-9135-CB0D1D56F828}" presName="horz2" presStyleCnt="0"/>
      <dgm:spPr/>
    </dgm:pt>
    <dgm:pt modelId="{4F3E813B-5BFF-457F-9BBC-C5FCC900EB01}" type="pres">
      <dgm:prSet presAssocID="{1DE4CD54-022F-43C4-9135-CB0D1D56F828}" presName="horzSpace2" presStyleCnt="0"/>
      <dgm:spPr/>
    </dgm:pt>
    <dgm:pt modelId="{B54788FE-E0FC-4C29-AED2-6BCD97B9237D}" type="pres">
      <dgm:prSet presAssocID="{1DE4CD54-022F-43C4-9135-CB0D1D56F828}" presName="tx2" presStyleLbl="revTx" presStyleIdx="4" presStyleCnt="9"/>
      <dgm:spPr/>
    </dgm:pt>
    <dgm:pt modelId="{BD093A59-CF5B-4ACC-8891-23CCA10478C7}" type="pres">
      <dgm:prSet presAssocID="{1DE4CD54-022F-43C4-9135-CB0D1D56F828}" presName="vert2" presStyleCnt="0"/>
      <dgm:spPr/>
    </dgm:pt>
    <dgm:pt modelId="{A9B73C1C-79C2-465C-81E9-3E4C2E265D86}" type="pres">
      <dgm:prSet presAssocID="{1DE4CD54-022F-43C4-9135-CB0D1D56F828}" presName="thinLine2b" presStyleLbl="callout" presStyleIdx="3" presStyleCnt="7"/>
      <dgm:spPr/>
    </dgm:pt>
    <dgm:pt modelId="{8746DDFE-4A3A-4380-ABD0-F0D721A42970}" type="pres">
      <dgm:prSet presAssocID="{1DE4CD54-022F-43C4-9135-CB0D1D56F828}" presName="vertSpace2b" presStyleCnt="0"/>
      <dgm:spPr/>
    </dgm:pt>
    <dgm:pt modelId="{5E8CA7C8-3685-4F75-8F22-8F592BF493FE}" type="pres">
      <dgm:prSet presAssocID="{C595FA76-A3EF-434A-A1B2-E9FC586CF33C}" presName="thickLine" presStyleLbl="alignNode1" presStyleIdx="1" presStyleCnt="2"/>
      <dgm:spPr/>
    </dgm:pt>
    <dgm:pt modelId="{0F287706-3185-45FA-8CA3-40DCB8A06B39}" type="pres">
      <dgm:prSet presAssocID="{C595FA76-A3EF-434A-A1B2-E9FC586CF33C}" presName="horz1" presStyleCnt="0"/>
      <dgm:spPr/>
    </dgm:pt>
    <dgm:pt modelId="{F3FBE111-9745-4E4C-830F-683C07366322}" type="pres">
      <dgm:prSet presAssocID="{C595FA76-A3EF-434A-A1B2-E9FC586CF33C}" presName="tx1" presStyleLbl="revTx" presStyleIdx="5" presStyleCnt="9"/>
      <dgm:spPr/>
    </dgm:pt>
    <dgm:pt modelId="{5D8BE170-79E6-4320-B915-E309465B0D23}" type="pres">
      <dgm:prSet presAssocID="{C595FA76-A3EF-434A-A1B2-E9FC586CF33C}" presName="vert1" presStyleCnt="0"/>
      <dgm:spPr/>
    </dgm:pt>
    <dgm:pt modelId="{C11554FA-56B7-4B1F-B8A2-BCC08947C2B1}" type="pres">
      <dgm:prSet presAssocID="{B45F011E-FB93-4EDB-ABA1-47A87BD9C86A}" presName="vertSpace2a" presStyleCnt="0"/>
      <dgm:spPr/>
    </dgm:pt>
    <dgm:pt modelId="{399D4D34-4A53-4A82-89D3-E364AFDC962D}" type="pres">
      <dgm:prSet presAssocID="{B45F011E-FB93-4EDB-ABA1-47A87BD9C86A}" presName="horz2" presStyleCnt="0"/>
      <dgm:spPr/>
    </dgm:pt>
    <dgm:pt modelId="{79228036-A816-4687-96D4-AB4D774035BF}" type="pres">
      <dgm:prSet presAssocID="{B45F011E-FB93-4EDB-ABA1-47A87BD9C86A}" presName="horzSpace2" presStyleCnt="0"/>
      <dgm:spPr/>
    </dgm:pt>
    <dgm:pt modelId="{3BFC6DD6-3502-4636-B3CA-224751ED759C}" type="pres">
      <dgm:prSet presAssocID="{B45F011E-FB93-4EDB-ABA1-47A87BD9C86A}" presName="tx2" presStyleLbl="revTx" presStyleIdx="6" presStyleCnt="9"/>
      <dgm:spPr/>
    </dgm:pt>
    <dgm:pt modelId="{51DCE901-3DBB-4726-B1D5-651A9B4DC0E9}" type="pres">
      <dgm:prSet presAssocID="{B45F011E-FB93-4EDB-ABA1-47A87BD9C86A}" presName="vert2" presStyleCnt="0"/>
      <dgm:spPr/>
    </dgm:pt>
    <dgm:pt modelId="{4D9E4802-5446-4D21-B0C7-A413D5CA478E}" type="pres">
      <dgm:prSet presAssocID="{B45F011E-FB93-4EDB-ABA1-47A87BD9C86A}" presName="thinLine2b" presStyleLbl="callout" presStyleIdx="4" presStyleCnt="7"/>
      <dgm:spPr/>
    </dgm:pt>
    <dgm:pt modelId="{623DA18C-4EF9-4008-B26F-2E7FDC3A15E2}" type="pres">
      <dgm:prSet presAssocID="{B45F011E-FB93-4EDB-ABA1-47A87BD9C86A}" presName="vertSpace2b" presStyleCnt="0"/>
      <dgm:spPr/>
    </dgm:pt>
    <dgm:pt modelId="{18D84120-ECF7-4EC6-B40D-961850D98263}" type="pres">
      <dgm:prSet presAssocID="{655705A8-2E3F-4C84-BC2E-51D24D7D3225}" presName="horz2" presStyleCnt="0"/>
      <dgm:spPr/>
    </dgm:pt>
    <dgm:pt modelId="{C1A4F755-ACA5-4AFD-B017-28F70E5CE923}" type="pres">
      <dgm:prSet presAssocID="{655705A8-2E3F-4C84-BC2E-51D24D7D3225}" presName="horzSpace2" presStyleCnt="0"/>
      <dgm:spPr/>
    </dgm:pt>
    <dgm:pt modelId="{60BEABF6-1B08-4075-9082-2E9918A162F1}" type="pres">
      <dgm:prSet presAssocID="{655705A8-2E3F-4C84-BC2E-51D24D7D3225}" presName="tx2" presStyleLbl="revTx" presStyleIdx="7" presStyleCnt="9"/>
      <dgm:spPr/>
    </dgm:pt>
    <dgm:pt modelId="{F477B367-2C26-4D9B-835E-48340765452D}" type="pres">
      <dgm:prSet presAssocID="{655705A8-2E3F-4C84-BC2E-51D24D7D3225}" presName="vert2" presStyleCnt="0"/>
      <dgm:spPr/>
    </dgm:pt>
    <dgm:pt modelId="{DB7B6282-4FDB-47B9-9BAE-2D9206A65BA1}" type="pres">
      <dgm:prSet presAssocID="{655705A8-2E3F-4C84-BC2E-51D24D7D3225}" presName="thinLine2b" presStyleLbl="callout" presStyleIdx="5" presStyleCnt="7"/>
      <dgm:spPr/>
    </dgm:pt>
    <dgm:pt modelId="{0341BD47-E158-4D9A-B4D1-CAAEF8A1FDDB}" type="pres">
      <dgm:prSet presAssocID="{655705A8-2E3F-4C84-BC2E-51D24D7D3225}" presName="vertSpace2b" presStyleCnt="0"/>
      <dgm:spPr/>
    </dgm:pt>
    <dgm:pt modelId="{DE31C0D7-8FE2-4C01-BE67-5C8374D48384}" type="pres">
      <dgm:prSet presAssocID="{744FB98C-EDB1-4B52-9749-841B113A296D}" presName="horz2" presStyleCnt="0"/>
      <dgm:spPr/>
    </dgm:pt>
    <dgm:pt modelId="{FF32920F-68B6-4799-8BB1-AA723CE5AEEC}" type="pres">
      <dgm:prSet presAssocID="{744FB98C-EDB1-4B52-9749-841B113A296D}" presName="horzSpace2" presStyleCnt="0"/>
      <dgm:spPr/>
    </dgm:pt>
    <dgm:pt modelId="{549D8239-1D56-44B3-AF16-1F71B887E8C9}" type="pres">
      <dgm:prSet presAssocID="{744FB98C-EDB1-4B52-9749-841B113A296D}" presName="tx2" presStyleLbl="revTx" presStyleIdx="8" presStyleCnt="9"/>
      <dgm:spPr/>
    </dgm:pt>
    <dgm:pt modelId="{4896794C-08D4-4F1F-8B4B-43A482A558B1}" type="pres">
      <dgm:prSet presAssocID="{744FB98C-EDB1-4B52-9749-841B113A296D}" presName="vert2" presStyleCnt="0"/>
      <dgm:spPr/>
    </dgm:pt>
    <dgm:pt modelId="{D3357DDC-450B-4D73-8785-B205431AD25D}" type="pres">
      <dgm:prSet presAssocID="{744FB98C-EDB1-4B52-9749-841B113A296D}" presName="thinLine2b" presStyleLbl="callout" presStyleIdx="6" presStyleCnt="7"/>
      <dgm:spPr/>
    </dgm:pt>
    <dgm:pt modelId="{A027743B-4889-46EF-9834-E84A18A14FA4}" type="pres">
      <dgm:prSet presAssocID="{744FB98C-EDB1-4B52-9749-841B113A296D}" presName="vertSpace2b" presStyleCnt="0"/>
      <dgm:spPr/>
    </dgm:pt>
  </dgm:ptLst>
  <dgm:cxnLst>
    <dgm:cxn modelId="{332A0604-D58B-474E-9E11-E7941798515D}" srcId="{C595FA76-A3EF-434A-A1B2-E9FC586CF33C}" destId="{655705A8-2E3F-4C84-BC2E-51D24D7D3225}" srcOrd="1" destOrd="0" parTransId="{F4C0BB12-14AF-48EF-B6A6-6D9D4E577A45}" sibTransId="{67A5727F-3411-44E3-8F0A-D46C8ADA3ACA}"/>
    <dgm:cxn modelId="{9CC04A09-286E-49A1-9132-FC0B0611B035}" type="presOf" srcId="{82749BEA-11E4-482C-ADDF-588CBDC6CC24}" destId="{274F35B7-FF9E-48CA-A9A9-5B009718CDC4}" srcOrd="0" destOrd="0" presId="urn:microsoft.com/office/officeart/2008/layout/LinedList"/>
    <dgm:cxn modelId="{96A9560D-2DDF-450F-8DF9-979B6A9EF692}" type="presOf" srcId="{1DE4CD54-022F-43C4-9135-CB0D1D56F828}" destId="{B54788FE-E0FC-4C29-AED2-6BCD97B9237D}" srcOrd="0" destOrd="0" presId="urn:microsoft.com/office/officeart/2008/layout/LinedList"/>
    <dgm:cxn modelId="{2BDCCA18-FF16-4D1D-B38F-AB8571E321B1}" type="presOf" srcId="{F58F7570-2434-4A0C-9D9B-6E799D23261E}" destId="{EFD94DE7-FE29-42C1-AC4F-78110FC45E33}" srcOrd="0" destOrd="0" presId="urn:microsoft.com/office/officeart/2008/layout/LinedList"/>
    <dgm:cxn modelId="{B34E3936-0964-47B6-BA73-CAC1AD3EE413}" srcId="{C595FA76-A3EF-434A-A1B2-E9FC586CF33C}" destId="{B45F011E-FB93-4EDB-ABA1-47A87BD9C86A}" srcOrd="0" destOrd="0" parTransId="{C3AAFEE7-6E32-472C-9388-34EACE90B832}" sibTransId="{4D865AA7-D5DD-4FA0-BD2B-FDDAB23923BC}"/>
    <dgm:cxn modelId="{71574E3C-32FB-4167-88A2-1A1596B8B207}" srcId="{C595FA76-A3EF-434A-A1B2-E9FC586CF33C}" destId="{744FB98C-EDB1-4B52-9749-841B113A296D}" srcOrd="2" destOrd="0" parTransId="{48AAA360-BAA7-4D0F-8ED9-00DCE3AC7D33}" sibTransId="{804D7C4A-F36B-4CA8-87E3-579414F3C199}"/>
    <dgm:cxn modelId="{1CBC9644-7AAB-4061-8F6D-52FD43FE4496}" type="presOf" srcId="{B45F011E-FB93-4EDB-ABA1-47A87BD9C86A}" destId="{3BFC6DD6-3502-4636-B3CA-224751ED759C}" srcOrd="0" destOrd="0" presId="urn:microsoft.com/office/officeart/2008/layout/LinedList"/>
    <dgm:cxn modelId="{016C746B-6F16-4D76-BF03-35AF13E286ED}" srcId="{60F977D1-794F-4C6D-A9B2-548D39CBAA2F}" destId="{89AA8A24-0567-4097-9469-FCCEEA9F7752}" srcOrd="0" destOrd="0" parTransId="{99156E80-AFA1-4DD1-BD8E-51D824D35C4D}" sibTransId="{BCE13DA3-4C61-4ADE-8CC9-78A5A25B7F93}"/>
    <dgm:cxn modelId="{37BED44C-E673-48B4-97A8-F9D4C8A995E2}" type="presOf" srcId="{50BB1A9D-95E7-409B-98AE-A2DDD2F77E94}" destId="{20331326-B5C8-4289-9B71-CC6A7E0411B6}" srcOrd="0" destOrd="0" presId="urn:microsoft.com/office/officeart/2008/layout/LinedList"/>
    <dgm:cxn modelId="{5BFB2472-03B9-4793-9B49-EDB1688631C7}" type="presOf" srcId="{60F977D1-794F-4C6D-A9B2-548D39CBAA2F}" destId="{6DDEB5DE-C97F-4A9E-897F-19789CFC74E5}" srcOrd="0" destOrd="0" presId="urn:microsoft.com/office/officeart/2008/layout/LinedList"/>
    <dgm:cxn modelId="{034E1157-A6F5-46B6-A111-153DB6C23B68}" type="presOf" srcId="{744FB98C-EDB1-4B52-9749-841B113A296D}" destId="{549D8239-1D56-44B3-AF16-1F71B887E8C9}" srcOrd="0" destOrd="0" presId="urn:microsoft.com/office/officeart/2008/layout/LinedList"/>
    <dgm:cxn modelId="{EDF19492-2F27-47A6-9457-4AAAC0A9A0C3}" srcId="{60F977D1-794F-4C6D-A9B2-548D39CBAA2F}" destId="{1DE4CD54-022F-43C4-9135-CB0D1D56F828}" srcOrd="3" destOrd="0" parTransId="{6A9C6543-7B92-46E5-9567-EDF9CEAFB32F}" sibTransId="{90365DBC-C2CE-4514-86A6-40808C406EC2}"/>
    <dgm:cxn modelId="{6F4323A1-2DC2-4D2C-A8C3-115F0C976228}" type="presOf" srcId="{C595FA76-A3EF-434A-A1B2-E9FC586CF33C}" destId="{F3FBE111-9745-4E4C-830F-683C07366322}" srcOrd="0" destOrd="0" presId="urn:microsoft.com/office/officeart/2008/layout/LinedList"/>
    <dgm:cxn modelId="{01A5E0A7-40A4-4CAC-91D8-FEBB40D403B7}" srcId="{60F977D1-794F-4C6D-A9B2-548D39CBAA2F}" destId="{82749BEA-11E4-482C-ADDF-588CBDC6CC24}" srcOrd="1" destOrd="0" parTransId="{0DB284CC-DC60-4EEC-B529-9D3D21F2A768}" sibTransId="{24B0B4B9-1F32-488D-9A69-F8AAF8A24E93}"/>
    <dgm:cxn modelId="{297DE4B3-DE3F-4BC0-8D1D-FD18B8EDE827}" type="presOf" srcId="{655705A8-2E3F-4C84-BC2E-51D24D7D3225}" destId="{60BEABF6-1B08-4075-9082-2E9918A162F1}" srcOrd="0" destOrd="0" presId="urn:microsoft.com/office/officeart/2008/layout/LinedList"/>
    <dgm:cxn modelId="{C0470EB8-1E5A-4560-9441-F14FA5CE7F5D}" type="presOf" srcId="{89AA8A24-0567-4097-9469-FCCEEA9F7752}" destId="{5ED84EF8-A0AF-468B-94FC-21D3F774B7C6}" srcOrd="0" destOrd="0" presId="urn:microsoft.com/office/officeart/2008/layout/LinedList"/>
    <dgm:cxn modelId="{09D708D8-7423-4584-8474-5944B47F9E34}" srcId="{50BB1A9D-95E7-409B-98AE-A2DDD2F77E94}" destId="{60F977D1-794F-4C6D-A9B2-548D39CBAA2F}" srcOrd="0" destOrd="0" parTransId="{635C9E4D-83FC-4961-9A93-08940C8BB920}" sibTransId="{1E442E4E-8063-412E-8EFB-27861B56857A}"/>
    <dgm:cxn modelId="{07BC8FF8-56B4-4C7D-A199-B14D7970D610}" srcId="{60F977D1-794F-4C6D-A9B2-548D39CBAA2F}" destId="{F58F7570-2434-4A0C-9D9B-6E799D23261E}" srcOrd="2" destOrd="0" parTransId="{27A6AD6E-0237-4257-8EF9-D48A1221A2FA}" sibTransId="{62397983-4710-4ED3-9486-B77EFC75175A}"/>
    <dgm:cxn modelId="{FA117AFC-ACD6-47FD-98BC-F76A972B38F2}" srcId="{50BB1A9D-95E7-409B-98AE-A2DDD2F77E94}" destId="{C595FA76-A3EF-434A-A1B2-E9FC586CF33C}" srcOrd="1" destOrd="0" parTransId="{0037BCCF-B961-4607-A90C-6E913EC9CED7}" sibTransId="{A6E8F4E1-9444-4739-BDDA-60068B526074}"/>
    <dgm:cxn modelId="{4700ADE3-6FE5-4D90-92FE-39EED095D6DA}" type="presParOf" srcId="{20331326-B5C8-4289-9B71-CC6A7E0411B6}" destId="{5B3FCAC0-750D-4D56-8752-0625699382D0}" srcOrd="0" destOrd="0" presId="urn:microsoft.com/office/officeart/2008/layout/LinedList"/>
    <dgm:cxn modelId="{0849802C-6535-4543-9E77-F2051FB5677C}" type="presParOf" srcId="{20331326-B5C8-4289-9B71-CC6A7E0411B6}" destId="{C0377C5A-6E1A-44E1-BDCF-DD7B6A844D90}" srcOrd="1" destOrd="0" presId="urn:microsoft.com/office/officeart/2008/layout/LinedList"/>
    <dgm:cxn modelId="{67FA0A81-CCDD-4C61-88C4-3B70F671A976}" type="presParOf" srcId="{C0377C5A-6E1A-44E1-BDCF-DD7B6A844D90}" destId="{6DDEB5DE-C97F-4A9E-897F-19789CFC74E5}" srcOrd="0" destOrd="0" presId="urn:microsoft.com/office/officeart/2008/layout/LinedList"/>
    <dgm:cxn modelId="{E8B472AD-F5C2-45F2-84DE-CF01D702AE46}" type="presParOf" srcId="{C0377C5A-6E1A-44E1-BDCF-DD7B6A844D90}" destId="{BB2A4A13-3CEF-465E-B16E-6DB292880EB6}" srcOrd="1" destOrd="0" presId="urn:microsoft.com/office/officeart/2008/layout/LinedList"/>
    <dgm:cxn modelId="{F9952F5A-5262-44DA-B814-72ECBFA36B08}" type="presParOf" srcId="{BB2A4A13-3CEF-465E-B16E-6DB292880EB6}" destId="{44419E0A-8178-4BA4-9A56-195B13E1476A}" srcOrd="0" destOrd="0" presId="urn:microsoft.com/office/officeart/2008/layout/LinedList"/>
    <dgm:cxn modelId="{5C120887-9AD3-47A2-8C53-064ECB1D5B6C}" type="presParOf" srcId="{BB2A4A13-3CEF-465E-B16E-6DB292880EB6}" destId="{F4A1D5F3-3C7D-458D-A28F-38BCBFFFADA3}" srcOrd="1" destOrd="0" presId="urn:microsoft.com/office/officeart/2008/layout/LinedList"/>
    <dgm:cxn modelId="{F2999661-7AA6-455B-A470-9F47FC384E4F}" type="presParOf" srcId="{F4A1D5F3-3C7D-458D-A28F-38BCBFFFADA3}" destId="{C580C896-43A1-4263-86D5-4506A695AE2A}" srcOrd="0" destOrd="0" presId="urn:microsoft.com/office/officeart/2008/layout/LinedList"/>
    <dgm:cxn modelId="{6B640DFD-21E4-4A02-BEB5-E36DDCBD516D}" type="presParOf" srcId="{F4A1D5F3-3C7D-458D-A28F-38BCBFFFADA3}" destId="{5ED84EF8-A0AF-468B-94FC-21D3F774B7C6}" srcOrd="1" destOrd="0" presId="urn:microsoft.com/office/officeart/2008/layout/LinedList"/>
    <dgm:cxn modelId="{701ECB02-7061-4599-B112-24F64AEDC35A}" type="presParOf" srcId="{F4A1D5F3-3C7D-458D-A28F-38BCBFFFADA3}" destId="{ADDA16AE-A31D-4128-B6BA-E1172D6B1B32}" srcOrd="2" destOrd="0" presId="urn:microsoft.com/office/officeart/2008/layout/LinedList"/>
    <dgm:cxn modelId="{AD5D3344-6EA0-45B4-94A1-92F277CB62A0}" type="presParOf" srcId="{BB2A4A13-3CEF-465E-B16E-6DB292880EB6}" destId="{174D1B03-AAD2-4916-9098-B1CDF2CE67A8}" srcOrd="2" destOrd="0" presId="urn:microsoft.com/office/officeart/2008/layout/LinedList"/>
    <dgm:cxn modelId="{D1D43E6C-5B20-4AC2-83B4-F41E6A705528}" type="presParOf" srcId="{BB2A4A13-3CEF-465E-B16E-6DB292880EB6}" destId="{E5B82BDA-AB26-4F47-A52C-F447C1BF4FDD}" srcOrd="3" destOrd="0" presId="urn:microsoft.com/office/officeart/2008/layout/LinedList"/>
    <dgm:cxn modelId="{EA5F7BFF-24C2-4521-A57E-D5509780CD5D}" type="presParOf" srcId="{BB2A4A13-3CEF-465E-B16E-6DB292880EB6}" destId="{3B240294-1B6E-4BC3-9FF7-0226ECAB11BF}" srcOrd="4" destOrd="0" presId="urn:microsoft.com/office/officeart/2008/layout/LinedList"/>
    <dgm:cxn modelId="{76265DD5-A3E0-4C9E-8E70-475855BFA491}" type="presParOf" srcId="{3B240294-1B6E-4BC3-9FF7-0226ECAB11BF}" destId="{90F1970D-8350-4F6C-9EB0-5884B2A1BEF8}" srcOrd="0" destOrd="0" presId="urn:microsoft.com/office/officeart/2008/layout/LinedList"/>
    <dgm:cxn modelId="{85963357-6B7B-4F34-B61F-3232B41F119E}" type="presParOf" srcId="{3B240294-1B6E-4BC3-9FF7-0226ECAB11BF}" destId="{274F35B7-FF9E-48CA-A9A9-5B009718CDC4}" srcOrd="1" destOrd="0" presId="urn:microsoft.com/office/officeart/2008/layout/LinedList"/>
    <dgm:cxn modelId="{B2653E5A-319C-4B51-866A-4718D7FFDD19}" type="presParOf" srcId="{3B240294-1B6E-4BC3-9FF7-0226ECAB11BF}" destId="{D15884A1-91F2-4A0A-8D38-76D6E1135615}" srcOrd="2" destOrd="0" presId="urn:microsoft.com/office/officeart/2008/layout/LinedList"/>
    <dgm:cxn modelId="{8FF1A128-F0A6-4594-B41B-644D34828E94}" type="presParOf" srcId="{BB2A4A13-3CEF-465E-B16E-6DB292880EB6}" destId="{C13BE1DF-644F-4EA5-B76D-CB37BAE844C5}" srcOrd="5" destOrd="0" presId="urn:microsoft.com/office/officeart/2008/layout/LinedList"/>
    <dgm:cxn modelId="{5C8590ED-6208-401F-8B26-9DCF518FAE4E}" type="presParOf" srcId="{BB2A4A13-3CEF-465E-B16E-6DB292880EB6}" destId="{3BF3D4D3-BDF6-4E33-89EB-26157A1E34A1}" srcOrd="6" destOrd="0" presId="urn:microsoft.com/office/officeart/2008/layout/LinedList"/>
    <dgm:cxn modelId="{8CB800D7-F5CF-49C8-A4DD-C8556F2C5B77}" type="presParOf" srcId="{BB2A4A13-3CEF-465E-B16E-6DB292880EB6}" destId="{2EF71DBE-EB22-472B-9628-F9AD1D172A94}" srcOrd="7" destOrd="0" presId="urn:microsoft.com/office/officeart/2008/layout/LinedList"/>
    <dgm:cxn modelId="{072FC6A4-F536-41DA-B179-3F9E992EB98B}" type="presParOf" srcId="{2EF71DBE-EB22-472B-9628-F9AD1D172A94}" destId="{0FF7B615-AAD5-4CD2-A5E6-A091E544B03C}" srcOrd="0" destOrd="0" presId="urn:microsoft.com/office/officeart/2008/layout/LinedList"/>
    <dgm:cxn modelId="{51B56B04-5B93-45EB-90F9-F3EE56FE7223}" type="presParOf" srcId="{2EF71DBE-EB22-472B-9628-F9AD1D172A94}" destId="{EFD94DE7-FE29-42C1-AC4F-78110FC45E33}" srcOrd="1" destOrd="0" presId="urn:microsoft.com/office/officeart/2008/layout/LinedList"/>
    <dgm:cxn modelId="{EDF9BC10-C69F-48AD-BB34-EF6C806149A9}" type="presParOf" srcId="{2EF71DBE-EB22-472B-9628-F9AD1D172A94}" destId="{BF0937A0-2216-4C70-A0D8-AA24D17F7C0E}" srcOrd="2" destOrd="0" presId="urn:microsoft.com/office/officeart/2008/layout/LinedList"/>
    <dgm:cxn modelId="{A69AF841-999D-4B41-8FEA-14DA470CE18B}" type="presParOf" srcId="{BB2A4A13-3CEF-465E-B16E-6DB292880EB6}" destId="{0CC41C87-E5F8-4E85-80DD-F5CC683D88F7}" srcOrd="8" destOrd="0" presId="urn:microsoft.com/office/officeart/2008/layout/LinedList"/>
    <dgm:cxn modelId="{33478FF9-7754-43EB-9E68-3A198F32D108}" type="presParOf" srcId="{BB2A4A13-3CEF-465E-B16E-6DB292880EB6}" destId="{075620B0-4E82-4086-84B9-684AD9899C68}" srcOrd="9" destOrd="0" presId="urn:microsoft.com/office/officeart/2008/layout/LinedList"/>
    <dgm:cxn modelId="{F8B0D7AC-41E9-428F-8867-540CAD45629C}" type="presParOf" srcId="{BB2A4A13-3CEF-465E-B16E-6DB292880EB6}" destId="{05220467-F770-4389-BBB9-50EEC1DC9723}" srcOrd="10" destOrd="0" presId="urn:microsoft.com/office/officeart/2008/layout/LinedList"/>
    <dgm:cxn modelId="{B77A4511-FA53-4F92-9220-33A8BBBC5287}" type="presParOf" srcId="{05220467-F770-4389-BBB9-50EEC1DC9723}" destId="{4F3E813B-5BFF-457F-9BBC-C5FCC900EB01}" srcOrd="0" destOrd="0" presId="urn:microsoft.com/office/officeart/2008/layout/LinedList"/>
    <dgm:cxn modelId="{38B2334F-F102-4553-9B77-E26913B90636}" type="presParOf" srcId="{05220467-F770-4389-BBB9-50EEC1DC9723}" destId="{B54788FE-E0FC-4C29-AED2-6BCD97B9237D}" srcOrd="1" destOrd="0" presId="urn:microsoft.com/office/officeart/2008/layout/LinedList"/>
    <dgm:cxn modelId="{FEEF0EF6-D3BD-411C-9F1F-9CBA5874489C}" type="presParOf" srcId="{05220467-F770-4389-BBB9-50EEC1DC9723}" destId="{BD093A59-CF5B-4ACC-8891-23CCA10478C7}" srcOrd="2" destOrd="0" presId="urn:microsoft.com/office/officeart/2008/layout/LinedList"/>
    <dgm:cxn modelId="{FC8C6460-33C9-4DF6-B13E-1CC94B43F29D}" type="presParOf" srcId="{BB2A4A13-3CEF-465E-B16E-6DB292880EB6}" destId="{A9B73C1C-79C2-465C-81E9-3E4C2E265D86}" srcOrd="11" destOrd="0" presId="urn:microsoft.com/office/officeart/2008/layout/LinedList"/>
    <dgm:cxn modelId="{1947C6BD-1855-4E0F-8034-68852BF0302B}" type="presParOf" srcId="{BB2A4A13-3CEF-465E-B16E-6DB292880EB6}" destId="{8746DDFE-4A3A-4380-ABD0-F0D721A42970}" srcOrd="12" destOrd="0" presId="urn:microsoft.com/office/officeart/2008/layout/LinedList"/>
    <dgm:cxn modelId="{21829F2D-D325-4AF5-8862-26A619D9CFB5}" type="presParOf" srcId="{20331326-B5C8-4289-9B71-CC6A7E0411B6}" destId="{5E8CA7C8-3685-4F75-8F22-8F592BF493FE}" srcOrd="2" destOrd="0" presId="urn:microsoft.com/office/officeart/2008/layout/LinedList"/>
    <dgm:cxn modelId="{8BBAA516-E118-4DBA-A5BA-35729951925F}" type="presParOf" srcId="{20331326-B5C8-4289-9B71-CC6A7E0411B6}" destId="{0F287706-3185-45FA-8CA3-40DCB8A06B39}" srcOrd="3" destOrd="0" presId="urn:microsoft.com/office/officeart/2008/layout/LinedList"/>
    <dgm:cxn modelId="{5BFA49A2-2310-4E6E-8652-2EA95EA2646A}" type="presParOf" srcId="{0F287706-3185-45FA-8CA3-40DCB8A06B39}" destId="{F3FBE111-9745-4E4C-830F-683C07366322}" srcOrd="0" destOrd="0" presId="urn:microsoft.com/office/officeart/2008/layout/LinedList"/>
    <dgm:cxn modelId="{70B1C5C4-CDDC-42B6-BF5A-AA1177F61130}" type="presParOf" srcId="{0F287706-3185-45FA-8CA3-40DCB8A06B39}" destId="{5D8BE170-79E6-4320-B915-E309465B0D23}" srcOrd="1" destOrd="0" presId="urn:microsoft.com/office/officeart/2008/layout/LinedList"/>
    <dgm:cxn modelId="{909BEB17-32FC-4975-A127-19001C55893F}" type="presParOf" srcId="{5D8BE170-79E6-4320-B915-E309465B0D23}" destId="{C11554FA-56B7-4B1F-B8A2-BCC08947C2B1}" srcOrd="0" destOrd="0" presId="urn:microsoft.com/office/officeart/2008/layout/LinedList"/>
    <dgm:cxn modelId="{0DD00E44-AAAE-4215-9289-13E20B2641A7}" type="presParOf" srcId="{5D8BE170-79E6-4320-B915-E309465B0D23}" destId="{399D4D34-4A53-4A82-89D3-E364AFDC962D}" srcOrd="1" destOrd="0" presId="urn:microsoft.com/office/officeart/2008/layout/LinedList"/>
    <dgm:cxn modelId="{A653223E-D6DF-4CC5-BC88-505C14B2C622}" type="presParOf" srcId="{399D4D34-4A53-4A82-89D3-E364AFDC962D}" destId="{79228036-A816-4687-96D4-AB4D774035BF}" srcOrd="0" destOrd="0" presId="urn:microsoft.com/office/officeart/2008/layout/LinedList"/>
    <dgm:cxn modelId="{FDE611EE-8332-4A7C-8E7C-B25BF389A180}" type="presParOf" srcId="{399D4D34-4A53-4A82-89D3-E364AFDC962D}" destId="{3BFC6DD6-3502-4636-B3CA-224751ED759C}" srcOrd="1" destOrd="0" presId="urn:microsoft.com/office/officeart/2008/layout/LinedList"/>
    <dgm:cxn modelId="{0C00564E-CB90-4A2B-AFCC-82F6535D1FAB}" type="presParOf" srcId="{399D4D34-4A53-4A82-89D3-E364AFDC962D}" destId="{51DCE901-3DBB-4726-B1D5-651A9B4DC0E9}" srcOrd="2" destOrd="0" presId="urn:microsoft.com/office/officeart/2008/layout/LinedList"/>
    <dgm:cxn modelId="{92880C36-BF26-4719-89FA-8F5181129026}" type="presParOf" srcId="{5D8BE170-79E6-4320-B915-E309465B0D23}" destId="{4D9E4802-5446-4D21-B0C7-A413D5CA478E}" srcOrd="2" destOrd="0" presId="urn:microsoft.com/office/officeart/2008/layout/LinedList"/>
    <dgm:cxn modelId="{E1FAD264-40F1-4086-948F-507A94BF75BB}" type="presParOf" srcId="{5D8BE170-79E6-4320-B915-E309465B0D23}" destId="{623DA18C-4EF9-4008-B26F-2E7FDC3A15E2}" srcOrd="3" destOrd="0" presId="urn:microsoft.com/office/officeart/2008/layout/LinedList"/>
    <dgm:cxn modelId="{7FD7C526-9A3C-44FB-923E-2A718BE0CFF0}" type="presParOf" srcId="{5D8BE170-79E6-4320-B915-E309465B0D23}" destId="{18D84120-ECF7-4EC6-B40D-961850D98263}" srcOrd="4" destOrd="0" presId="urn:microsoft.com/office/officeart/2008/layout/LinedList"/>
    <dgm:cxn modelId="{18079EF0-92F2-4CAF-A32D-8EAAAF52B56A}" type="presParOf" srcId="{18D84120-ECF7-4EC6-B40D-961850D98263}" destId="{C1A4F755-ACA5-4AFD-B017-28F70E5CE923}" srcOrd="0" destOrd="0" presId="urn:microsoft.com/office/officeart/2008/layout/LinedList"/>
    <dgm:cxn modelId="{AD5AC5EB-C68E-4943-9033-AF379D7E7C67}" type="presParOf" srcId="{18D84120-ECF7-4EC6-B40D-961850D98263}" destId="{60BEABF6-1B08-4075-9082-2E9918A162F1}" srcOrd="1" destOrd="0" presId="urn:microsoft.com/office/officeart/2008/layout/LinedList"/>
    <dgm:cxn modelId="{24DD564C-30B5-474C-8EB5-8F7B61E33970}" type="presParOf" srcId="{18D84120-ECF7-4EC6-B40D-961850D98263}" destId="{F477B367-2C26-4D9B-835E-48340765452D}" srcOrd="2" destOrd="0" presId="urn:microsoft.com/office/officeart/2008/layout/LinedList"/>
    <dgm:cxn modelId="{A96809BD-1C09-4CBB-B028-3C23ABFD18DB}" type="presParOf" srcId="{5D8BE170-79E6-4320-B915-E309465B0D23}" destId="{DB7B6282-4FDB-47B9-9BAE-2D9206A65BA1}" srcOrd="5" destOrd="0" presId="urn:microsoft.com/office/officeart/2008/layout/LinedList"/>
    <dgm:cxn modelId="{0575748B-4D29-47B9-B324-B08947AFC256}" type="presParOf" srcId="{5D8BE170-79E6-4320-B915-E309465B0D23}" destId="{0341BD47-E158-4D9A-B4D1-CAAEF8A1FDDB}" srcOrd="6" destOrd="0" presId="urn:microsoft.com/office/officeart/2008/layout/LinedList"/>
    <dgm:cxn modelId="{64724D04-6872-4043-84C1-48A019138E27}" type="presParOf" srcId="{5D8BE170-79E6-4320-B915-E309465B0D23}" destId="{DE31C0D7-8FE2-4C01-BE67-5C8374D48384}" srcOrd="7" destOrd="0" presId="urn:microsoft.com/office/officeart/2008/layout/LinedList"/>
    <dgm:cxn modelId="{ED490F22-6FE1-4FA3-A175-B8008DEDAAFD}" type="presParOf" srcId="{DE31C0D7-8FE2-4C01-BE67-5C8374D48384}" destId="{FF32920F-68B6-4799-8BB1-AA723CE5AEEC}" srcOrd="0" destOrd="0" presId="urn:microsoft.com/office/officeart/2008/layout/LinedList"/>
    <dgm:cxn modelId="{12F33BDB-5B67-4763-BB6F-C71E643AE26B}" type="presParOf" srcId="{DE31C0D7-8FE2-4C01-BE67-5C8374D48384}" destId="{549D8239-1D56-44B3-AF16-1F71B887E8C9}" srcOrd="1" destOrd="0" presId="urn:microsoft.com/office/officeart/2008/layout/LinedList"/>
    <dgm:cxn modelId="{0B06B1D6-1B1F-4E42-BF9E-FD14456307FE}" type="presParOf" srcId="{DE31C0D7-8FE2-4C01-BE67-5C8374D48384}" destId="{4896794C-08D4-4F1F-8B4B-43A482A558B1}" srcOrd="2" destOrd="0" presId="urn:microsoft.com/office/officeart/2008/layout/LinedList"/>
    <dgm:cxn modelId="{9293336B-93AF-4F6F-B71D-A66797C4EEF9}" type="presParOf" srcId="{5D8BE170-79E6-4320-B915-E309465B0D23}" destId="{D3357DDC-450B-4D73-8785-B205431AD25D}" srcOrd="8" destOrd="0" presId="urn:microsoft.com/office/officeart/2008/layout/LinedList"/>
    <dgm:cxn modelId="{F00208E5-95DB-4FFD-BF40-BD10F291B163}" type="presParOf" srcId="{5D8BE170-79E6-4320-B915-E309465B0D23}" destId="{A027743B-4889-46EF-9834-E84A18A14FA4}"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0BB1A9D-95E7-409B-98AE-A2DDD2F77E9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ADD2B0F-6450-4ADD-A9B0-0E124B224E21}">
      <dgm:prSet custT="1"/>
      <dgm:spPr/>
      <dgm:t>
        <a:bodyPr/>
        <a:lstStyle/>
        <a:p>
          <a:pPr>
            <a:buNone/>
          </a:pPr>
          <a:r>
            <a:rPr lang="en-US" sz="1200" b="0" dirty="0"/>
            <a:t>Step 1 &gt; </a:t>
          </a:r>
          <a:r>
            <a:rPr lang="en-US" sz="1200" b="0" dirty="0" err="1"/>
            <a:t>ClientHello</a:t>
          </a:r>
          <a:endParaRPr lang="en-US" sz="1200" b="0" dirty="0"/>
        </a:p>
      </dgm:t>
    </dgm:pt>
    <dgm:pt modelId="{1D93D65C-B4BD-45EF-975E-56EA5D8844F9}" type="parTrans" cxnId="{99CE8D80-95B2-4F62-9F37-B16F9766E699}">
      <dgm:prSet/>
      <dgm:spPr/>
      <dgm:t>
        <a:bodyPr/>
        <a:lstStyle/>
        <a:p>
          <a:endParaRPr lang="en-US" sz="1200"/>
        </a:p>
      </dgm:t>
    </dgm:pt>
    <dgm:pt modelId="{ACB27110-E9FC-4F6D-8C2E-6E86217FD87C}" type="sibTrans" cxnId="{99CE8D80-95B2-4F62-9F37-B16F9766E699}">
      <dgm:prSet/>
      <dgm:spPr/>
      <dgm:t>
        <a:bodyPr/>
        <a:lstStyle/>
        <a:p>
          <a:endParaRPr lang="en-US" sz="1200"/>
        </a:p>
      </dgm:t>
    </dgm:pt>
    <dgm:pt modelId="{BB62A4BD-CDA7-4613-900F-B183557FB994}">
      <dgm:prSet custT="1"/>
      <dgm:spPr/>
      <dgm:t>
        <a:bodyPr/>
        <a:lstStyle/>
        <a:p>
          <a:pPr>
            <a:buFont typeface="Arial" panose="020B0604020202020204" pitchFamily="34" charset="0"/>
            <a:buChar char="•"/>
          </a:pPr>
          <a:r>
            <a:rPr lang="en-US" sz="1200" dirty="0"/>
            <a:t>Proposes TLS version, cipher suites, random number.</a:t>
          </a:r>
        </a:p>
      </dgm:t>
    </dgm:pt>
    <dgm:pt modelId="{60A29EA8-C7BB-4D64-8C8C-A792C903856B}" type="parTrans" cxnId="{28003F20-4BC2-4284-998F-B754EB150CB0}">
      <dgm:prSet/>
      <dgm:spPr/>
      <dgm:t>
        <a:bodyPr/>
        <a:lstStyle/>
        <a:p>
          <a:endParaRPr lang="en-US" sz="1200"/>
        </a:p>
      </dgm:t>
    </dgm:pt>
    <dgm:pt modelId="{D7A18156-80D9-4395-96B0-591E43486BC0}" type="sibTrans" cxnId="{28003F20-4BC2-4284-998F-B754EB150CB0}">
      <dgm:prSet/>
      <dgm:spPr/>
      <dgm:t>
        <a:bodyPr/>
        <a:lstStyle/>
        <a:p>
          <a:endParaRPr lang="en-US" sz="1200"/>
        </a:p>
      </dgm:t>
    </dgm:pt>
    <dgm:pt modelId="{DB616610-AB73-438C-8D57-9E366D020A1C}">
      <dgm:prSet custT="1"/>
      <dgm:spPr/>
      <dgm:t>
        <a:bodyPr/>
        <a:lstStyle/>
        <a:p>
          <a:pPr>
            <a:buNone/>
          </a:pPr>
          <a:r>
            <a:rPr lang="en-US" sz="1200" b="0" dirty="0"/>
            <a:t>Step 2 &gt; </a:t>
          </a:r>
          <a:r>
            <a:rPr lang="en-US" sz="1200" b="0" dirty="0" err="1"/>
            <a:t>ServerHello</a:t>
          </a:r>
          <a:endParaRPr lang="en-US" sz="1200" b="0" dirty="0"/>
        </a:p>
      </dgm:t>
    </dgm:pt>
    <dgm:pt modelId="{68BC5DEA-4729-49E3-B849-A902A3E28570}" type="parTrans" cxnId="{511B3C37-F866-4C1C-AA19-DAB22176018C}">
      <dgm:prSet/>
      <dgm:spPr/>
      <dgm:t>
        <a:bodyPr/>
        <a:lstStyle/>
        <a:p>
          <a:endParaRPr lang="en-US" sz="1200"/>
        </a:p>
      </dgm:t>
    </dgm:pt>
    <dgm:pt modelId="{8ACD1A13-F463-4561-83DD-998D53AD180D}" type="sibTrans" cxnId="{511B3C37-F866-4C1C-AA19-DAB22176018C}">
      <dgm:prSet/>
      <dgm:spPr/>
      <dgm:t>
        <a:bodyPr/>
        <a:lstStyle/>
        <a:p>
          <a:endParaRPr lang="en-US" sz="1200"/>
        </a:p>
      </dgm:t>
    </dgm:pt>
    <dgm:pt modelId="{9DD53CAF-7380-43BD-A0CB-B94397E4E29B}">
      <dgm:prSet custT="1"/>
      <dgm:spPr/>
      <dgm:t>
        <a:bodyPr/>
        <a:lstStyle/>
        <a:p>
          <a:pPr>
            <a:buFont typeface="Arial" panose="020B0604020202020204" pitchFamily="34" charset="0"/>
            <a:buChar char="•"/>
          </a:pPr>
          <a:r>
            <a:rPr lang="en-US" sz="1200" dirty="0"/>
            <a:t>Chooses cipher suite, TLS version, sends random number + certificate.</a:t>
          </a:r>
        </a:p>
      </dgm:t>
    </dgm:pt>
    <dgm:pt modelId="{0D80FB16-6B44-43CD-8FFC-976977F6CEBE}" type="parTrans" cxnId="{6317A0C4-AFDD-4B91-9E25-D8022AB6A9F0}">
      <dgm:prSet/>
      <dgm:spPr/>
      <dgm:t>
        <a:bodyPr/>
        <a:lstStyle/>
        <a:p>
          <a:endParaRPr lang="en-US" sz="1200"/>
        </a:p>
      </dgm:t>
    </dgm:pt>
    <dgm:pt modelId="{07D0B638-9CAB-4905-AA4D-9ACF5953A5E1}" type="sibTrans" cxnId="{6317A0C4-AFDD-4B91-9E25-D8022AB6A9F0}">
      <dgm:prSet/>
      <dgm:spPr/>
      <dgm:t>
        <a:bodyPr/>
        <a:lstStyle/>
        <a:p>
          <a:endParaRPr lang="en-US" sz="1200"/>
        </a:p>
      </dgm:t>
    </dgm:pt>
    <dgm:pt modelId="{6DC950FA-9761-4340-B8A7-00F76B00608C}">
      <dgm:prSet custT="1"/>
      <dgm:spPr/>
      <dgm:t>
        <a:bodyPr/>
        <a:lstStyle/>
        <a:p>
          <a:pPr>
            <a:buFont typeface="Arial" panose="020B0604020202020204" pitchFamily="34" charset="0"/>
            <a:buChar char="•"/>
          </a:pPr>
          <a:r>
            <a:rPr lang="en-US" sz="1200" dirty="0"/>
            <a:t>Optionally sends </a:t>
          </a:r>
          <a:r>
            <a:rPr lang="en-US" sz="1200" dirty="0" err="1"/>
            <a:t>ServerKeyExchange</a:t>
          </a:r>
          <a:r>
            <a:rPr lang="en-US" sz="1200" dirty="0"/>
            <a:t> (for DH/ECDHE).</a:t>
          </a:r>
        </a:p>
      </dgm:t>
    </dgm:pt>
    <dgm:pt modelId="{2000436F-32A7-4ECE-BEB6-C4D9DCFAAE3E}" type="parTrans" cxnId="{8D08F437-A895-4DB9-9058-9B9E25BFCF37}">
      <dgm:prSet/>
      <dgm:spPr/>
      <dgm:t>
        <a:bodyPr/>
        <a:lstStyle/>
        <a:p>
          <a:endParaRPr lang="en-US" sz="1200"/>
        </a:p>
      </dgm:t>
    </dgm:pt>
    <dgm:pt modelId="{AF72C7E8-7320-4D8A-B69D-C65B7C9734AF}" type="sibTrans" cxnId="{8D08F437-A895-4DB9-9058-9B9E25BFCF37}">
      <dgm:prSet/>
      <dgm:spPr/>
      <dgm:t>
        <a:bodyPr/>
        <a:lstStyle/>
        <a:p>
          <a:endParaRPr lang="en-US" sz="1200"/>
        </a:p>
      </dgm:t>
    </dgm:pt>
    <dgm:pt modelId="{62AE4359-AF78-4B35-9A12-76B772F80148}">
      <dgm:prSet custT="1"/>
      <dgm:spPr/>
      <dgm:t>
        <a:bodyPr/>
        <a:lstStyle/>
        <a:p>
          <a:pPr>
            <a:buNone/>
          </a:pPr>
          <a:r>
            <a:rPr lang="en-US" sz="1200" b="0" dirty="0"/>
            <a:t>Step 3 &gt; </a:t>
          </a:r>
          <a:r>
            <a:rPr lang="en-US" sz="1200" b="0" dirty="0" err="1"/>
            <a:t>ClientKeyExchange</a:t>
          </a:r>
          <a:endParaRPr lang="en-US" sz="1200" b="0" dirty="0"/>
        </a:p>
      </dgm:t>
    </dgm:pt>
    <dgm:pt modelId="{9F0BB6C2-4021-4E88-963E-8C4C51FE5DE5}" type="parTrans" cxnId="{D29657C7-7D5A-41D3-8921-DBFD9321DD72}">
      <dgm:prSet/>
      <dgm:spPr/>
      <dgm:t>
        <a:bodyPr/>
        <a:lstStyle/>
        <a:p>
          <a:endParaRPr lang="en-US" sz="1200"/>
        </a:p>
      </dgm:t>
    </dgm:pt>
    <dgm:pt modelId="{5855620D-1FA3-41C7-A84C-60D07CB284A2}" type="sibTrans" cxnId="{D29657C7-7D5A-41D3-8921-DBFD9321DD72}">
      <dgm:prSet/>
      <dgm:spPr/>
      <dgm:t>
        <a:bodyPr/>
        <a:lstStyle/>
        <a:p>
          <a:endParaRPr lang="en-US" sz="1200"/>
        </a:p>
      </dgm:t>
    </dgm:pt>
    <dgm:pt modelId="{51826894-7AC5-42C9-9347-992F0B14588A}">
      <dgm:prSet custT="1"/>
      <dgm:spPr/>
      <dgm:t>
        <a:bodyPr/>
        <a:lstStyle/>
        <a:p>
          <a:pPr>
            <a:buFont typeface="Arial" panose="020B0604020202020204" pitchFamily="34" charset="0"/>
            <a:buChar char="•"/>
          </a:pPr>
          <a:r>
            <a:rPr lang="en-US" sz="1200" dirty="0"/>
            <a:t>Client verifies certificate.</a:t>
          </a:r>
        </a:p>
      </dgm:t>
    </dgm:pt>
    <dgm:pt modelId="{B7E6DF17-A83D-4EF3-9BDA-A3639AB97F39}" type="parTrans" cxnId="{9B2A31D2-C38A-4E7E-9185-5EA71F78386C}">
      <dgm:prSet/>
      <dgm:spPr/>
      <dgm:t>
        <a:bodyPr/>
        <a:lstStyle/>
        <a:p>
          <a:endParaRPr lang="en-US" sz="1200"/>
        </a:p>
      </dgm:t>
    </dgm:pt>
    <dgm:pt modelId="{890D2584-6753-4580-9F33-BAF3E71D1A23}" type="sibTrans" cxnId="{9B2A31D2-C38A-4E7E-9185-5EA71F78386C}">
      <dgm:prSet/>
      <dgm:spPr/>
      <dgm:t>
        <a:bodyPr/>
        <a:lstStyle/>
        <a:p>
          <a:endParaRPr lang="en-US" sz="1200"/>
        </a:p>
      </dgm:t>
    </dgm:pt>
    <dgm:pt modelId="{FCB22A73-6352-4429-B4C7-7E5BC2607257}">
      <dgm:prSet custT="1"/>
      <dgm:spPr/>
      <dgm:t>
        <a:bodyPr/>
        <a:lstStyle/>
        <a:p>
          <a:pPr>
            <a:buFont typeface="Arial" panose="020B0604020202020204" pitchFamily="34" charset="0"/>
            <a:buChar char="•"/>
          </a:pPr>
          <a:r>
            <a:rPr lang="en-US" sz="1200" dirty="0"/>
            <a:t>Sends key exchange material (RSA secret or ECDHE params).</a:t>
          </a:r>
        </a:p>
      </dgm:t>
    </dgm:pt>
    <dgm:pt modelId="{F011963C-CF91-4616-9BA5-895B1B758BB9}" type="parTrans" cxnId="{9A88ACBE-2B7F-45AC-88F6-61891A915D36}">
      <dgm:prSet/>
      <dgm:spPr/>
      <dgm:t>
        <a:bodyPr/>
        <a:lstStyle/>
        <a:p>
          <a:endParaRPr lang="en-US" sz="1200"/>
        </a:p>
      </dgm:t>
    </dgm:pt>
    <dgm:pt modelId="{7E5F0D22-6175-40B9-8F56-61FA717E2B7F}" type="sibTrans" cxnId="{9A88ACBE-2B7F-45AC-88F6-61891A915D36}">
      <dgm:prSet/>
      <dgm:spPr/>
      <dgm:t>
        <a:bodyPr/>
        <a:lstStyle/>
        <a:p>
          <a:endParaRPr lang="en-US" sz="1200"/>
        </a:p>
      </dgm:t>
    </dgm:pt>
    <dgm:pt modelId="{435481DB-EE67-4233-8A51-E9A46E9603A0}">
      <dgm:prSet custT="1"/>
      <dgm:spPr/>
      <dgm:t>
        <a:bodyPr/>
        <a:lstStyle/>
        <a:p>
          <a:pPr>
            <a:buNone/>
          </a:pPr>
          <a:r>
            <a:rPr lang="en-US" sz="1200" b="0" dirty="0"/>
            <a:t>Step 4 &gt; Key Derivation</a:t>
          </a:r>
        </a:p>
      </dgm:t>
    </dgm:pt>
    <dgm:pt modelId="{782B754A-6CCD-4102-A6CA-CF4A18529789}" type="parTrans" cxnId="{147C741B-9EE1-4FF1-9C46-6842C363C50F}">
      <dgm:prSet/>
      <dgm:spPr/>
      <dgm:t>
        <a:bodyPr/>
        <a:lstStyle/>
        <a:p>
          <a:endParaRPr lang="en-US" sz="1200"/>
        </a:p>
      </dgm:t>
    </dgm:pt>
    <dgm:pt modelId="{B64B966C-F1C5-421E-BB86-2F10AC5F0C92}" type="sibTrans" cxnId="{147C741B-9EE1-4FF1-9C46-6842C363C50F}">
      <dgm:prSet/>
      <dgm:spPr/>
      <dgm:t>
        <a:bodyPr/>
        <a:lstStyle/>
        <a:p>
          <a:endParaRPr lang="en-US" sz="1200"/>
        </a:p>
      </dgm:t>
    </dgm:pt>
    <dgm:pt modelId="{9F32EC31-6801-4597-8A31-BAB20BE54CD1}">
      <dgm:prSet custT="1"/>
      <dgm:spPr/>
      <dgm:t>
        <a:bodyPr/>
        <a:lstStyle/>
        <a:p>
          <a:pPr>
            <a:buFont typeface="Arial" panose="020B0604020202020204" pitchFamily="34" charset="0"/>
            <a:buChar char="•"/>
          </a:pPr>
          <a:r>
            <a:rPr lang="en-US" sz="1200" dirty="0"/>
            <a:t>Both sides compute shared session key.</a:t>
          </a:r>
        </a:p>
      </dgm:t>
    </dgm:pt>
    <dgm:pt modelId="{9ACF9992-60BC-4D75-90C3-B2F7B714C3B1}" type="parTrans" cxnId="{742B8508-2A6E-492A-A90C-49D6D11A7AF2}">
      <dgm:prSet/>
      <dgm:spPr/>
      <dgm:t>
        <a:bodyPr/>
        <a:lstStyle/>
        <a:p>
          <a:endParaRPr lang="en-US" sz="1200"/>
        </a:p>
      </dgm:t>
    </dgm:pt>
    <dgm:pt modelId="{2C06BC34-5265-4C6C-BECF-C94A90AA7C6F}" type="sibTrans" cxnId="{742B8508-2A6E-492A-A90C-49D6D11A7AF2}">
      <dgm:prSet/>
      <dgm:spPr/>
      <dgm:t>
        <a:bodyPr/>
        <a:lstStyle/>
        <a:p>
          <a:endParaRPr lang="en-US" sz="1200"/>
        </a:p>
      </dgm:t>
    </dgm:pt>
    <dgm:pt modelId="{2F2B6341-AA90-40CA-B4B5-695A5987BB33}">
      <dgm:prSet custT="1"/>
      <dgm:spPr/>
      <dgm:t>
        <a:bodyPr/>
        <a:lstStyle/>
        <a:p>
          <a:pPr>
            <a:buNone/>
          </a:pPr>
          <a:r>
            <a:rPr lang="en-US" sz="1200" b="0" dirty="0"/>
            <a:t>Step 5 &gt; </a:t>
          </a:r>
          <a:r>
            <a:rPr lang="en-US" sz="1200" b="0" dirty="0" err="1"/>
            <a:t>ChangeCipherSpec</a:t>
          </a:r>
          <a:r>
            <a:rPr lang="en-US" sz="1200" b="0" dirty="0"/>
            <a:t> (Client)</a:t>
          </a:r>
        </a:p>
      </dgm:t>
    </dgm:pt>
    <dgm:pt modelId="{EAAB97C5-3298-41FA-B73D-37FE01660C90}" type="parTrans" cxnId="{81234B5E-C45D-4617-BC5A-0B776B32CE3B}">
      <dgm:prSet/>
      <dgm:spPr/>
      <dgm:t>
        <a:bodyPr/>
        <a:lstStyle/>
        <a:p>
          <a:endParaRPr lang="en-US" sz="1200"/>
        </a:p>
      </dgm:t>
    </dgm:pt>
    <dgm:pt modelId="{C6DAD70C-F798-4741-A6F1-2EA188C2D721}" type="sibTrans" cxnId="{81234B5E-C45D-4617-BC5A-0B776B32CE3B}">
      <dgm:prSet/>
      <dgm:spPr/>
      <dgm:t>
        <a:bodyPr/>
        <a:lstStyle/>
        <a:p>
          <a:endParaRPr lang="en-US" sz="1200"/>
        </a:p>
      </dgm:t>
    </dgm:pt>
    <dgm:pt modelId="{6252312E-E238-4044-B825-6C7574B1B015}">
      <dgm:prSet custT="1"/>
      <dgm:spPr/>
      <dgm:t>
        <a:bodyPr/>
        <a:lstStyle/>
        <a:p>
          <a:pPr>
            <a:buFont typeface="Arial" panose="020B0604020202020204" pitchFamily="34" charset="0"/>
            <a:buChar char="•"/>
          </a:pPr>
          <a:r>
            <a:rPr lang="en-US" sz="1200" dirty="0"/>
            <a:t>Client signals switch to encrypted comms.</a:t>
          </a:r>
        </a:p>
      </dgm:t>
    </dgm:pt>
    <dgm:pt modelId="{AC2ACB25-63DF-4457-9455-2CE25DF64583}" type="parTrans" cxnId="{E63A349F-6C81-46A9-ACB5-1668EE9AFDBE}">
      <dgm:prSet/>
      <dgm:spPr/>
      <dgm:t>
        <a:bodyPr/>
        <a:lstStyle/>
        <a:p>
          <a:endParaRPr lang="en-US" sz="1200"/>
        </a:p>
      </dgm:t>
    </dgm:pt>
    <dgm:pt modelId="{F38A3379-1270-4C5D-A04B-2E99B4000F39}" type="sibTrans" cxnId="{E63A349F-6C81-46A9-ACB5-1668EE9AFDBE}">
      <dgm:prSet/>
      <dgm:spPr/>
      <dgm:t>
        <a:bodyPr/>
        <a:lstStyle/>
        <a:p>
          <a:endParaRPr lang="en-US" sz="1200"/>
        </a:p>
      </dgm:t>
    </dgm:pt>
    <dgm:pt modelId="{825115B1-4CBA-45E5-A0E4-6AC6E0C5A434}">
      <dgm:prSet custT="1"/>
      <dgm:spPr/>
      <dgm:t>
        <a:bodyPr/>
        <a:lstStyle/>
        <a:p>
          <a:pPr>
            <a:buNone/>
          </a:pPr>
          <a:r>
            <a:rPr lang="en-US" sz="1200" b="0" dirty="0"/>
            <a:t>Step 6 &gt; </a:t>
          </a:r>
          <a:r>
            <a:rPr lang="en-US" sz="1200" b="0" dirty="0" err="1"/>
            <a:t>ChangeCipherSpec</a:t>
          </a:r>
          <a:r>
            <a:rPr lang="en-US" sz="1200" b="0" dirty="0"/>
            <a:t> (Server)</a:t>
          </a:r>
        </a:p>
      </dgm:t>
    </dgm:pt>
    <dgm:pt modelId="{E0C4E1DB-D4FA-4440-8FF9-EAAE8B43CB0C}" type="parTrans" cxnId="{B9661B59-8D5C-4351-91AA-0170FE4BE18A}">
      <dgm:prSet/>
      <dgm:spPr/>
      <dgm:t>
        <a:bodyPr/>
        <a:lstStyle/>
        <a:p>
          <a:endParaRPr lang="en-US" sz="1200"/>
        </a:p>
      </dgm:t>
    </dgm:pt>
    <dgm:pt modelId="{07B05205-CCB9-4339-B9DA-9C837334399E}" type="sibTrans" cxnId="{B9661B59-8D5C-4351-91AA-0170FE4BE18A}">
      <dgm:prSet/>
      <dgm:spPr/>
      <dgm:t>
        <a:bodyPr/>
        <a:lstStyle/>
        <a:p>
          <a:endParaRPr lang="en-US" sz="1200"/>
        </a:p>
      </dgm:t>
    </dgm:pt>
    <dgm:pt modelId="{162339F9-046D-49AE-99EB-C1A25010A87C}">
      <dgm:prSet custT="1"/>
      <dgm:spPr/>
      <dgm:t>
        <a:bodyPr/>
        <a:lstStyle/>
        <a:p>
          <a:pPr>
            <a:buFont typeface="Arial" panose="020B0604020202020204" pitchFamily="34" charset="0"/>
            <a:buChar char="•"/>
          </a:pPr>
          <a:r>
            <a:rPr lang="en-US" sz="1200" dirty="0"/>
            <a:t>Server signals switch to encrypted comms.</a:t>
          </a:r>
        </a:p>
      </dgm:t>
    </dgm:pt>
    <dgm:pt modelId="{846D60DB-B90B-452B-8098-CE6F97290D0F}" type="parTrans" cxnId="{0D16A588-5D65-4117-A105-5637E8B0405C}">
      <dgm:prSet/>
      <dgm:spPr/>
      <dgm:t>
        <a:bodyPr/>
        <a:lstStyle/>
        <a:p>
          <a:endParaRPr lang="en-US" sz="1200"/>
        </a:p>
      </dgm:t>
    </dgm:pt>
    <dgm:pt modelId="{901390B1-5A5F-4DD9-AD83-B06A202A2DB3}" type="sibTrans" cxnId="{0D16A588-5D65-4117-A105-5637E8B0405C}">
      <dgm:prSet/>
      <dgm:spPr/>
      <dgm:t>
        <a:bodyPr/>
        <a:lstStyle/>
        <a:p>
          <a:endParaRPr lang="en-US" sz="1200"/>
        </a:p>
      </dgm:t>
    </dgm:pt>
    <dgm:pt modelId="{BFE31835-0336-4A47-85C5-01688EEFE92C}">
      <dgm:prSet custT="1"/>
      <dgm:spPr/>
      <dgm:t>
        <a:bodyPr/>
        <a:lstStyle/>
        <a:p>
          <a:pPr>
            <a:buNone/>
          </a:pPr>
          <a:r>
            <a:rPr lang="en-US" sz="1200" b="0" dirty="0"/>
            <a:t>Step 7 &gt; Secure Session Established</a:t>
          </a:r>
        </a:p>
      </dgm:t>
    </dgm:pt>
    <dgm:pt modelId="{A882F9C4-F4A0-49CF-BC90-8F928A792553}" type="parTrans" cxnId="{FE07159E-6F56-47F9-9C86-6397FBF39D57}">
      <dgm:prSet/>
      <dgm:spPr/>
      <dgm:t>
        <a:bodyPr/>
        <a:lstStyle/>
        <a:p>
          <a:endParaRPr lang="en-US" sz="1200"/>
        </a:p>
      </dgm:t>
    </dgm:pt>
    <dgm:pt modelId="{DF6C70CA-7ED4-487E-BE97-92D2E1B732E2}" type="sibTrans" cxnId="{FE07159E-6F56-47F9-9C86-6397FBF39D57}">
      <dgm:prSet/>
      <dgm:spPr/>
      <dgm:t>
        <a:bodyPr/>
        <a:lstStyle/>
        <a:p>
          <a:endParaRPr lang="en-US" sz="1200"/>
        </a:p>
      </dgm:t>
    </dgm:pt>
    <dgm:pt modelId="{51AA87F6-6B50-4B7E-A924-1668AE67B466}">
      <dgm:prSet custT="1"/>
      <dgm:spPr/>
      <dgm:t>
        <a:bodyPr/>
        <a:lstStyle/>
        <a:p>
          <a:pPr>
            <a:buFont typeface="Arial" panose="020B0604020202020204" pitchFamily="34" charset="0"/>
            <a:buChar char="•"/>
          </a:pPr>
          <a:r>
            <a:rPr lang="en-US" sz="1200" dirty="0"/>
            <a:t>Data encrypted with symmetric algorithms (e.g., AES).</a:t>
          </a:r>
        </a:p>
      </dgm:t>
    </dgm:pt>
    <dgm:pt modelId="{89CD789C-2AB2-4FEE-923E-C16B20905850}" type="parTrans" cxnId="{6E9FA054-ED10-4D16-90FC-E3769A23460B}">
      <dgm:prSet/>
      <dgm:spPr/>
      <dgm:t>
        <a:bodyPr/>
        <a:lstStyle/>
        <a:p>
          <a:endParaRPr lang="en-US" sz="1200"/>
        </a:p>
      </dgm:t>
    </dgm:pt>
    <dgm:pt modelId="{AC4B2CEC-01D0-4E3E-A87E-C3BFAEBBAA75}" type="sibTrans" cxnId="{6E9FA054-ED10-4D16-90FC-E3769A23460B}">
      <dgm:prSet/>
      <dgm:spPr/>
      <dgm:t>
        <a:bodyPr/>
        <a:lstStyle/>
        <a:p>
          <a:endParaRPr lang="en-US" sz="1200"/>
        </a:p>
      </dgm:t>
    </dgm:pt>
    <dgm:pt modelId="{D85464C6-29BA-435D-A29A-E2E524769A3B}" type="pres">
      <dgm:prSet presAssocID="{50BB1A9D-95E7-409B-98AE-A2DDD2F77E94}" presName="vert0" presStyleCnt="0">
        <dgm:presLayoutVars>
          <dgm:dir/>
          <dgm:animOne val="branch"/>
          <dgm:animLvl val="lvl"/>
        </dgm:presLayoutVars>
      </dgm:prSet>
      <dgm:spPr/>
    </dgm:pt>
    <dgm:pt modelId="{A9A09ADA-D9C8-463B-839B-AD2C8C12EB0B}" type="pres">
      <dgm:prSet presAssocID="{1ADD2B0F-6450-4ADD-A9B0-0E124B224E21}" presName="thickLine" presStyleLbl="alignNode1" presStyleIdx="0" presStyleCnt="7"/>
      <dgm:spPr/>
    </dgm:pt>
    <dgm:pt modelId="{CDFD1FB0-06EC-488C-AD41-8D08E434B686}" type="pres">
      <dgm:prSet presAssocID="{1ADD2B0F-6450-4ADD-A9B0-0E124B224E21}" presName="horz1" presStyleCnt="0"/>
      <dgm:spPr/>
    </dgm:pt>
    <dgm:pt modelId="{1C5724A1-950A-49AB-9B78-A9B682A78675}" type="pres">
      <dgm:prSet presAssocID="{1ADD2B0F-6450-4ADD-A9B0-0E124B224E21}" presName="tx1" presStyleLbl="revTx" presStyleIdx="0" presStyleCnt="16"/>
      <dgm:spPr/>
    </dgm:pt>
    <dgm:pt modelId="{F531ED4F-4DF4-460D-A7FF-474C3597CEDB}" type="pres">
      <dgm:prSet presAssocID="{1ADD2B0F-6450-4ADD-A9B0-0E124B224E21}" presName="vert1" presStyleCnt="0"/>
      <dgm:spPr/>
    </dgm:pt>
    <dgm:pt modelId="{CD555F3D-08A7-4113-81D5-8AF67DE53FCF}" type="pres">
      <dgm:prSet presAssocID="{BB62A4BD-CDA7-4613-900F-B183557FB994}" presName="vertSpace2a" presStyleCnt="0"/>
      <dgm:spPr/>
    </dgm:pt>
    <dgm:pt modelId="{1260021F-535B-4D03-8487-266D4A6BD289}" type="pres">
      <dgm:prSet presAssocID="{BB62A4BD-CDA7-4613-900F-B183557FB994}" presName="horz2" presStyleCnt="0"/>
      <dgm:spPr/>
    </dgm:pt>
    <dgm:pt modelId="{D91D4DE2-6409-4C8A-8F59-BD3345B174C9}" type="pres">
      <dgm:prSet presAssocID="{BB62A4BD-CDA7-4613-900F-B183557FB994}" presName="horzSpace2" presStyleCnt="0"/>
      <dgm:spPr/>
    </dgm:pt>
    <dgm:pt modelId="{BB23F6CC-EDFE-4EDD-B9F1-38F474CF1668}" type="pres">
      <dgm:prSet presAssocID="{BB62A4BD-CDA7-4613-900F-B183557FB994}" presName="tx2" presStyleLbl="revTx" presStyleIdx="1" presStyleCnt="16"/>
      <dgm:spPr/>
    </dgm:pt>
    <dgm:pt modelId="{41728747-724D-4047-8F3D-970DB40159B1}" type="pres">
      <dgm:prSet presAssocID="{BB62A4BD-CDA7-4613-900F-B183557FB994}" presName="vert2" presStyleCnt="0"/>
      <dgm:spPr/>
    </dgm:pt>
    <dgm:pt modelId="{728CE1CF-FC95-4C3F-8C04-6193B9B8743E}" type="pres">
      <dgm:prSet presAssocID="{BB62A4BD-CDA7-4613-900F-B183557FB994}" presName="thinLine2b" presStyleLbl="callout" presStyleIdx="0" presStyleCnt="9"/>
      <dgm:spPr/>
    </dgm:pt>
    <dgm:pt modelId="{45C0C649-7519-4198-B376-4BF71B71675F}" type="pres">
      <dgm:prSet presAssocID="{BB62A4BD-CDA7-4613-900F-B183557FB994}" presName="vertSpace2b" presStyleCnt="0"/>
      <dgm:spPr/>
    </dgm:pt>
    <dgm:pt modelId="{373BF15C-ABC1-409C-B428-EDA03634C55A}" type="pres">
      <dgm:prSet presAssocID="{DB616610-AB73-438C-8D57-9E366D020A1C}" presName="thickLine" presStyleLbl="alignNode1" presStyleIdx="1" presStyleCnt="7"/>
      <dgm:spPr/>
    </dgm:pt>
    <dgm:pt modelId="{A4488B38-11CD-4B35-B5EE-96BAAEB8EEAF}" type="pres">
      <dgm:prSet presAssocID="{DB616610-AB73-438C-8D57-9E366D020A1C}" presName="horz1" presStyleCnt="0"/>
      <dgm:spPr/>
    </dgm:pt>
    <dgm:pt modelId="{6C1D3F24-D732-4299-AD01-EF4B107E59C2}" type="pres">
      <dgm:prSet presAssocID="{DB616610-AB73-438C-8D57-9E366D020A1C}" presName="tx1" presStyleLbl="revTx" presStyleIdx="2" presStyleCnt="16"/>
      <dgm:spPr/>
    </dgm:pt>
    <dgm:pt modelId="{691AFFE2-84BA-4D45-A666-4B1587E74F63}" type="pres">
      <dgm:prSet presAssocID="{DB616610-AB73-438C-8D57-9E366D020A1C}" presName="vert1" presStyleCnt="0"/>
      <dgm:spPr/>
    </dgm:pt>
    <dgm:pt modelId="{686FF44A-BE4B-440B-93A7-147CDB8AA07F}" type="pres">
      <dgm:prSet presAssocID="{9DD53CAF-7380-43BD-A0CB-B94397E4E29B}" presName="vertSpace2a" presStyleCnt="0"/>
      <dgm:spPr/>
    </dgm:pt>
    <dgm:pt modelId="{2767D5D3-B6A6-4D48-AD9B-64D442A78B9E}" type="pres">
      <dgm:prSet presAssocID="{9DD53CAF-7380-43BD-A0CB-B94397E4E29B}" presName="horz2" presStyleCnt="0"/>
      <dgm:spPr/>
    </dgm:pt>
    <dgm:pt modelId="{A2A853C6-93FC-46A7-AED0-01A49FE78D4E}" type="pres">
      <dgm:prSet presAssocID="{9DD53CAF-7380-43BD-A0CB-B94397E4E29B}" presName="horzSpace2" presStyleCnt="0"/>
      <dgm:spPr/>
    </dgm:pt>
    <dgm:pt modelId="{7183B224-D453-4C71-997D-2D3950AF6ED1}" type="pres">
      <dgm:prSet presAssocID="{9DD53CAF-7380-43BD-A0CB-B94397E4E29B}" presName="tx2" presStyleLbl="revTx" presStyleIdx="3" presStyleCnt="16"/>
      <dgm:spPr/>
    </dgm:pt>
    <dgm:pt modelId="{2BE6CCDB-D978-465D-AFC9-905967112089}" type="pres">
      <dgm:prSet presAssocID="{9DD53CAF-7380-43BD-A0CB-B94397E4E29B}" presName="vert2" presStyleCnt="0"/>
      <dgm:spPr/>
    </dgm:pt>
    <dgm:pt modelId="{3B89E12B-8E39-4A6F-928B-94AABE3F45D7}" type="pres">
      <dgm:prSet presAssocID="{9DD53CAF-7380-43BD-A0CB-B94397E4E29B}" presName="thinLine2b" presStyleLbl="callout" presStyleIdx="1" presStyleCnt="9"/>
      <dgm:spPr/>
    </dgm:pt>
    <dgm:pt modelId="{F29F2556-169D-4297-8C18-C48368622777}" type="pres">
      <dgm:prSet presAssocID="{9DD53CAF-7380-43BD-A0CB-B94397E4E29B}" presName="vertSpace2b" presStyleCnt="0"/>
      <dgm:spPr/>
    </dgm:pt>
    <dgm:pt modelId="{605D8865-8ED5-45BA-84E6-15A58AC27CE7}" type="pres">
      <dgm:prSet presAssocID="{6DC950FA-9761-4340-B8A7-00F76B00608C}" presName="horz2" presStyleCnt="0"/>
      <dgm:spPr/>
    </dgm:pt>
    <dgm:pt modelId="{36C6347F-C85B-458F-8BE4-CD19B24F3EF6}" type="pres">
      <dgm:prSet presAssocID="{6DC950FA-9761-4340-B8A7-00F76B00608C}" presName="horzSpace2" presStyleCnt="0"/>
      <dgm:spPr/>
    </dgm:pt>
    <dgm:pt modelId="{5127E629-6233-4D9D-A9ED-83B0260BCF6A}" type="pres">
      <dgm:prSet presAssocID="{6DC950FA-9761-4340-B8A7-00F76B00608C}" presName="tx2" presStyleLbl="revTx" presStyleIdx="4" presStyleCnt="16"/>
      <dgm:spPr/>
    </dgm:pt>
    <dgm:pt modelId="{3FDD4990-1623-413D-A961-C07CF936D2A5}" type="pres">
      <dgm:prSet presAssocID="{6DC950FA-9761-4340-B8A7-00F76B00608C}" presName="vert2" presStyleCnt="0"/>
      <dgm:spPr/>
    </dgm:pt>
    <dgm:pt modelId="{FBC55C4A-ABDF-4DEB-9373-3EEDB29EF453}" type="pres">
      <dgm:prSet presAssocID="{6DC950FA-9761-4340-B8A7-00F76B00608C}" presName="thinLine2b" presStyleLbl="callout" presStyleIdx="2" presStyleCnt="9"/>
      <dgm:spPr/>
    </dgm:pt>
    <dgm:pt modelId="{17426F59-5F03-474A-A71A-91D1A6938064}" type="pres">
      <dgm:prSet presAssocID="{6DC950FA-9761-4340-B8A7-00F76B00608C}" presName="vertSpace2b" presStyleCnt="0"/>
      <dgm:spPr/>
    </dgm:pt>
    <dgm:pt modelId="{47B71ABA-04CF-41FC-B438-C0ADB266846C}" type="pres">
      <dgm:prSet presAssocID="{62AE4359-AF78-4B35-9A12-76B772F80148}" presName="thickLine" presStyleLbl="alignNode1" presStyleIdx="2" presStyleCnt="7"/>
      <dgm:spPr/>
    </dgm:pt>
    <dgm:pt modelId="{4186F0E0-511A-47AD-B05D-FB27ED05401C}" type="pres">
      <dgm:prSet presAssocID="{62AE4359-AF78-4B35-9A12-76B772F80148}" presName="horz1" presStyleCnt="0"/>
      <dgm:spPr/>
    </dgm:pt>
    <dgm:pt modelId="{A3312062-8773-4559-B3B6-FCAD062792E7}" type="pres">
      <dgm:prSet presAssocID="{62AE4359-AF78-4B35-9A12-76B772F80148}" presName="tx1" presStyleLbl="revTx" presStyleIdx="5" presStyleCnt="16"/>
      <dgm:spPr/>
    </dgm:pt>
    <dgm:pt modelId="{4635544B-CC39-4F53-AE07-BD2F4B1E451F}" type="pres">
      <dgm:prSet presAssocID="{62AE4359-AF78-4B35-9A12-76B772F80148}" presName="vert1" presStyleCnt="0"/>
      <dgm:spPr/>
    </dgm:pt>
    <dgm:pt modelId="{FD66C6BF-D1D5-46F0-A706-EB62D14DB894}" type="pres">
      <dgm:prSet presAssocID="{51826894-7AC5-42C9-9347-992F0B14588A}" presName="vertSpace2a" presStyleCnt="0"/>
      <dgm:spPr/>
    </dgm:pt>
    <dgm:pt modelId="{33E5B0F2-FA8B-4E2F-81B9-FDE1F460F55A}" type="pres">
      <dgm:prSet presAssocID="{51826894-7AC5-42C9-9347-992F0B14588A}" presName="horz2" presStyleCnt="0"/>
      <dgm:spPr/>
    </dgm:pt>
    <dgm:pt modelId="{504E3791-6018-4C06-896F-74E85108B08B}" type="pres">
      <dgm:prSet presAssocID="{51826894-7AC5-42C9-9347-992F0B14588A}" presName="horzSpace2" presStyleCnt="0"/>
      <dgm:spPr/>
    </dgm:pt>
    <dgm:pt modelId="{A8E7D285-5947-47B3-99E0-E41389F7FFCB}" type="pres">
      <dgm:prSet presAssocID="{51826894-7AC5-42C9-9347-992F0B14588A}" presName="tx2" presStyleLbl="revTx" presStyleIdx="6" presStyleCnt="16"/>
      <dgm:spPr/>
    </dgm:pt>
    <dgm:pt modelId="{49A69D9B-9579-4EA7-BC95-23EFE0217604}" type="pres">
      <dgm:prSet presAssocID="{51826894-7AC5-42C9-9347-992F0B14588A}" presName="vert2" presStyleCnt="0"/>
      <dgm:spPr/>
    </dgm:pt>
    <dgm:pt modelId="{4552F6ED-F124-45A7-8EDA-15E766859AAD}" type="pres">
      <dgm:prSet presAssocID="{51826894-7AC5-42C9-9347-992F0B14588A}" presName="thinLine2b" presStyleLbl="callout" presStyleIdx="3" presStyleCnt="9"/>
      <dgm:spPr/>
    </dgm:pt>
    <dgm:pt modelId="{104DF5BB-E135-4F24-8EE5-0AAAFB8F72C6}" type="pres">
      <dgm:prSet presAssocID="{51826894-7AC5-42C9-9347-992F0B14588A}" presName="vertSpace2b" presStyleCnt="0"/>
      <dgm:spPr/>
    </dgm:pt>
    <dgm:pt modelId="{6F3E2FA7-8329-4C42-A1A5-D0D2D46A8F96}" type="pres">
      <dgm:prSet presAssocID="{FCB22A73-6352-4429-B4C7-7E5BC2607257}" presName="horz2" presStyleCnt="0"/>
      <dgm:spPr/>
    </dgm:pt>
    <dgm:pt modelId="{082AAE40-2536-402C-A032-3591CB322B9F}" type="pres">
      <dgm:prSet presAssocID="{FCB22A73-6352-4429-B4C7-7E5BC2607257}" presName="horzSpace2" presStyleCnt="0"/>
      <dgm:spPr/>
    </dgm:pt>
    <dgm:pt modelId="{59AFEC9B-7105-4EFC-9498-403EB4376DBD}" type="pres">
      <dgm:prSet presAssocID="{FCB22A73-6352-4429-B4C7-7E5BC2607257}" presName="tx2" presStyleLbl="revTx" presStyleIdx="7" presStyleCnt="16"/>
      <dgm:spPr/>
    </dgm:pt>
    <dgm:pt modelId="{2037CB10-B765-48F3-9ECB-6B1DEF3C07AB}" type="pres">
      <dgm:prSet presAssocID="{FCB22A73-6352-4429-B4C7-7E5BC2607257}" presName="vert2" presStyleCnt="0"/>
      <dgm:spPr/>
    </dgm:pt>
    <dgm:pt modelId="{FA9B3F62-4531-4877-8848-025014F06CA6}" type="pres">
      <dgm:prSet presAssocID="{FCB22A73-6352-4429-B4C7-7E5BC2607257}" presName="thinLine2b" presStyleLbl="callout" presStyleIdx="4" presStyleCnt="9"/>
      <dgm:spPr/>
    </dgm:pt>
    <dgm:pt modelId="{C7E0A33C-3399-4B7B-9ADC-15E5B613EB96}" type="pres">
      <dgm:prSet presAssocID="{FCB22A73-6352-4429-B4C7-7E5BC2607257}" presName="vertSpace2b" presStyleCnt="0"/>
      <dgm:spPr/>
    </dgm:pt>
    <dgm:pt modelId="{741EF0B7-ED7D-42CD-B59A-BBF6A56E0E9D}" type="pres">
      <dgm:prSet presAssocID="{435481DB-EE67-4233-8A51-E9A46E9603A0}" presName="thickLine" presStyleLbl="alignNode1" presStyleIdx="3" presStyleCnt="7"/>
      <dgm:spPr/>
    </dgm:pt>
    <dgm:pt modelId="{E7787889-AA8B-4871-B9D5-FDC253F6443E}" type="pres">
      <dgm:prSet presAssocID="{435481DB-EE67-4233-8A51-E9A46E9603A0}" presName="horz1" presStyleCnt="0"/>
      <dgm:spPr/>
    </dgm:pt>
    <dgm:pt modelId="{47FC2A94-8360-4CD1-AB8C-0A0B084FFA02}" type="pres">
      <dgm:prSet presAssocID="{435481DB-EE67-4233-8A51-E9A46E9603A0}" presName="tx1" presStyleLbl="revTx" presStyleIdx="8" presStyleCnt="16"/>
      <dgm:spPr/>
    </dgm:pt>
    <dgm:pt modelId="{55CB8CBA-4879-4EC3-A402-55D535F06CA1}" type="pres">
      <dgm:prSet presAssocID="{435481DB-EE67-4233-8A51-E9A46E9603A0}" presName="vert1" presStyleCnt="0"/>
      <dgm:spPr/>
    </dgm:pt>
    <dgm:pt modelId="{B4E8DD46-68C0-4D8E-8A5B-DF4AD3A30134}" type="pres">
      <dgm:prSet presAssocID="{9F32EC31-6801-4597-8A31-BAB20BE54CD1}" presName="vertSpace2a" presStyleCnt="0"/>
      <dgm:spPr/>
    </dgm:pt>
    <dgm:pt modelId="{D55031FE-6421-4E26-8853-8C49010A1D82}" type="pres">
      <dgm:prSet presAssocID="{9F32EC31-6801-4597-8A31-BAB20BE54CD1}" presName="horz2" presStyleCnt="0"/>
      <dgm:spPr/>
    </dgm:pt>
    <dgm:pt modelId="{5AF1779A-3B45-4806-8B7C-E4BC95942E67}" type="pres">
      <dgm:prSet presAssocID="{9F32EC31-6801-4597-8A31-BAB20BE54CD1}" presName="horzSpace2" presStyleCnt="0"/>
      <dgm:spPr/>
    </dgm:pt>
    <dgm:pt modelId="{DC4AD28E-5C81-4479-BB66-F4F30C1DDCA9}" type="pres">
      <dgm:prSet presAssocID="{9F32EC31-6801-4597-8A31-BAB20BE54CD1}" presName="tx2" presStyleLbl="revTx" presStyleIdx="9" presStyleCnt="16"/>
      <dgm:spPr/>
    </dgm:pt>
    <dgm:pt modelId="{488B8D46-3896-408F-8755-65ECBB1540CC}" type="pres">
      <dgm:prSet presAssocID="{9F32EC31-6801-4597-8A31-BAB20BE54CD1}" presName="vert2" presStyleCnt="0"/>
      <dgm:spPr/>
    </dgm:pt>
    <dgm:pt modelId="{266EE985-97E9-4A00-8A57-F03718F54ECA}" type="pres">
      <dgm:prSet presAssocID="{9F32EC31-6801-4597-8A31-BAB20BE54CD1}" presName="thinLine2b" presStyleLbl="callout" presStyleIdx="5" presStyleCnt="9"/>
      <dgm:spPr/>
    </dgm:pt>
    <dgm:pt modelId="{6C222097-4CC0-4CF7-9491-E9FDB87AE02F}" type="pres">
      <dgm:prSet presAssocID="{9F32EC31-6801-4597-8A31-BAB20BE54CD1}" presName="vertSpace2b" presStyleCnt="0"/>
      <dgm:spPr/>
    </dgm:pt>
    <dgm:pt modelId="{50D060A4-51FC-43E6-AB1F-1C7ABC0B54A9}" type="pres">
      <dgm:prSet presAssocID="{2F2B6341-AA90-40CA-B4B5-695A5987BB33}" presName="thickLine" presStyleLbl="alignNode1" presStyleIdx="4" presStyleCnt="7"/>
      <dgm:spPr/>
    </dgm:pt>
    <dgm:pt modelId="{0C79C109-4B2D-436D-BDD3-296225E90728}" type="pres">
      <dgm:prSet presAssocID="{2F2B6341-AA90-40CA-B4B5-695A5987BB33}" presName="horz1" presStyleCnt="0"/>
      <dgm:spPr/>
    </dgm:pt>
    <dgm:pt modelId="{C9834889-CE43-4BF7-9EC9-A88615D24036}" type="pres">
      <dgm:prSet presAssocID="{2F2B6341-AA90-40CA-B4B5-695A5987BB33}" presName="tx1" presStyleLbl="revTx" presStyleIdx="10" presStyleCnt="16"/>
      <dgm:spPr/>
    </dgm:pt>
    <dgm:pt modelId="{2156B6A2-99EC-447F-A1BC-D7A908AB635D}" type="pres">
      <dgm:prSet presAssocID="{2F2B6341-AA90-40CA-B4B5-695A5987BB33}" presName="vert1" presStyleCnt="0"/>
      <dgm:spPr/>
    </dgm:pt>
    <dgm:pt modelId="{E19820BE-6297-4052-A279-EB4B3F283D5C}" type="pres">
      <dgm:prSet presAssocID="{6252312E-E238-4044-B825-6C7574B1B015}" presName="vertSpace2a" presStyleCnt="0"/>
      <dgm:spPr/>
    </dgm:pt>
    <dgm:pt modelId="{BDF6D391-CD2F-42FE-85D4-59F891F5D3CE}" type="pres">
      <dgm:prSet presAssocID="{6252312E-E238-4044-B825-6C7574B1B015}" presName="horz2" presStyleCnt="0"/>
      <dgm:spPr/>
    </dgm:pt>
    <dgm:pt modelId="{2EE9C698-62EA-4D33-B013-8916963D98F6}" type="pres">
      <dgm:prSet presAssocID="{6252312E-E238-4044-B825-6C7574B1B015}" presName="horzSpace2" presStyleCnt="0"/>
      <dgm:spPr/>
    </dgm:pt>
    <dgm:pt modelId="{0F4E5AC1-F536-41F6-A117-380AE479E58D}" type="pres">
      <dgm:prSet presAssocID="{6252312E-E238-4044-B825-6C7574B1B015}" presName="tx2" presStyleLbl="revTx" presStyleIdx="11" presStyleCnt="16"/>
      <dgm:spPr/>
    </dgm:pt>
    <dgm:pt modelId="{00FDE336-9817-4AAF-9BFF-19FC1A34CB3B}" type="pres">
      <dgm:prSet presAssocID="{6252312E-E238-4044-B825-6C7574B1B015}" presName="vert2" presStyleCnt="0"/>
      <dgm:spPr/>
    </dgm:pt>
    <dgm:pt modelId="{DDAB82F0-18F2-4306-AE8A-4A2D30CF13F7}" type="pres">
      <dgm:prSet presAssocID="{6252312E-E238-4044-B825-6C7574B1B015}" presName="thinLine2b" presStyleLbl="callout" presStyleIdx="6" presStyleCnt="9"/>
      <dgm:spPr/>
    </dgm:pt>
    <dgm:pt modelId="{1A609E0A-6C77-4ED6-AB7F-8CD24D05B94A}" type="pres">
      <dgm:prSet presAssocID="{6252312E-E238-4044-B825-6C7574B1B015}" presName="vertSpace2b" presStyleCnt="0"/>
      <dgm:spPr/>
    </dgm:pt>
    <dgm:pt modelId="{4769D3F6-CEF2-45B6-9F4A-2B0A6B3B9B28}" type="pres">
      <dgm:prSet presAssocID="{825115B1-4CBA-45E5-A0E4-6AC6E0C5A434}" presName="thickLine" presStyleLbl="alignNode1" presStyleIdx="5" presStyleCnt="7"/>
      <dgm:spPr/>
    </dgm:pt>
    <dgm:pt modelId="{A4818214-9BAE-448C-8D2E-6102C6F517A2}" type="pres">
      <dgm:prSet presAssocID="{825115B1-4CBA-45E5-A0E4-6AC6E0C5A434}" presName="horz1" presStyleCnt="0"/>
      <dgm:spPr/>
    </dgm:pt>
    <dgm:pt modelId="{595BAE2A-9E55-4435-AC8F-82295E27F343}" type="pres">
      <dgm:prSet presAssocID="{825115B1-4CBA-45E5-A0E4-6AC6E0C5A434}" presName="tx1" presStyleLbl="revTx" presStyleIdx="12" presStyleCnt="16"/>
      <dgm:spPr/>
    </dgm:pt>
    <dgm:pt modelId="{D6189E04-5289-4503-A3AE-8979D81C13C4}" type="pres">
      <dgm:prSet presAssocID="{825115B1-4CBA-45E5-A0E4-6AC6E0C5A434}" presName="vert1" presStyleCnt="0"/>
      <dgm:spPr/>
    </dgm:pt>
    <dgm:pt modelId="{12DAD90E-C029-4AEC-B408-2EFCBCEB03B2}" type="pres">
      <dgm:prSet presAssocID="{162339F9-046D-49AE-99EB-C1A25010A87C}" presName="vertSpace2a" presStyleCnt="0"/>
      <dgm:spPr/>
    </dgm:pt>
    <dgm:pt modelId="{C34E58BC-B478-4DEA-AAAA-DCB473DB8384}" type="pres">
      <dgm:prSet presAssocID="{162339F9-046D-49AE-99EB-C1A25010A87C}" presName="horz2" presStyleCnt="0"/>
      <dgm:spPr/>
    </dgm:pt>
    <dgm:pt modelId="{F2A6B778-E12C-4137-BC92-7FB98CFCE699}" type="pres">
      <dgm:prSet presAssocID="{162339F9-046D-49AE-99EB-C1A25010A87C}" presName="horzSpace2" presStyleCnt="0"/>
      <dgm:spPr/>
    </dgm:pt>
    <dgm:pt modelId="{A541B2D8-6E17-4E84-99FB-869221F946E6}" type="pres">
      <dgm:prSet presAssocID="{162339F9-046D-49AE-99EB-C1A25010A87C}" presName="tx2" presStyleLbl="revTx" presStyleIdx="13" presStyleCnt="16"/>
      <dgm:spPr/>
    </dgm:pt>
    <dgm:pt modelId="{481700A8-5A05-4589-812D-973351161DE0}" type="pres">
      <dgm:prSet presAssocID="{162339F9-046D-49AE-99EB-C1A25010A87C}" presName="vert2" presStyleCnt="0"/>
      <dgm:spPr/>
    </dgm:pt>
    <dgm:pt modelId="{7D54BE51-2ED8-4598-81A0-7511764ABD18}" type="pres">
      <dgm:prSet presAssocID="{162339F9-046D-49AE-99EB-C1A25010A87C}" presName="thinLine2b" presStyleLbl="callout" presStyleIdx="7" presStyleCnt="9"/>
      <dgm:spPr/>
    </dgm:pt>
    <dgm:pt modelId="{29C40BF0-D0B2-42CB-B9B2-A40570002723}" type="pres">
      <dgm:prSet presAssocID="{162339F9-046D-49AE-99EB-C1A25010A87C}" presName="vertSpace2b" presStyleCnt="0"/>
      <dgm:spPr/>
    </dgm:pt>
    <dgm:pt modelId="{07539871-B264-4335-8C17-184D570B0F9B}" type="pres">
      <dgm:prSet presAssocID="{BFE31835-0336-4A47-85C5-01688EEFE92C}" presName="thickLine" presStyleLbl="alignNode1" presStyleIdx="6" presStyleCnt="7"/>
      <dgm:spPr/>
    </dgm:pt>
    <dgm:pt modelId="{0A30D950-6CEF-40AF-AF37-9138364E207E}" type="pres">
      <dgm:prSet presAssocID="{BFE31835-0336-4A47-85C5-01688EEFE92C}" presName="horz1" presStyleCnt="0"/>
      <dgm:spPr/>
    </dgm:pt>
    <dgm:pt modelId="{E2137234-87B3-4187-A227-BAFCEBC06737}" type="pres">
      <dgm:prSet presAssocID="{BFE31835-0336-4A47-85C5-01688EEFE92C}" presName="tx1" presStyleLbl="revTx" presStyleIdx="14" presStyleCnt="16"/>
      <dgm:spPr/>
    </dgm:pt>
    <dgm:pt modelId="{A8550581-FC96-43E9-879F-C3422067BDFE}" type="pres">
      <dgm:prSet presAssocID="{BFE31835-0336-4A47-85C5-01688EEFE92C}" presName="vert1" presStyleCnt="0"/>
      <dgm:spPr/>
    </dgm:pt>
    <dgm:pt modelId="{6C51F0B5-F981-4345-8F81-8D04C8D72571}" type="pres">
      <dgm:prSet presAssocID="{51AA87F6-6B50-4B7E-A924-1668AE67B466}" presName="vertSpace2a" presStyleCnt="0"/>
      <dgm:spPr/>
    </dgm:pt>
    <dgm:pt modelId="{AB71070F-0BE1-433E-AF5D-0D611118D97A}" type="pres">
      <dgm:prSet presAssocID="{51AA87F6-6B50-4B7E-A924-1668AE67B466}" presName="horz2" presStyleCnt="0"/>
      <dgm:spPr/>
    </dgm:pt>
    <dgm:pt modelId="{1F001256-8FD4-4E18-915B-94F02A26022C}" type="pres">
      <dgm:prSet presAssocID="{51AA87F6-6B50-4B7E-A924-1668AE67B466}" presName="horzSpace2" presStyleCnt="0"/>
      <dgm:spPr/>
    </dgm:pt>
    <dgm:pt modelId="{EDACB08D-30D7-4314-A035-D40664AEDD0F}" type="pres">
      <dgm:prSet presAssocID="{51AA87F6-6B50-4B7E-A924-1668AE67B466}" presName="tx2" presStyleLbl="revTx" presStyleIdx="15" presStyleCnt="16"/>
      <dgm:spPr/>
    </dgm:pt>
    <dgm:pt modelId="{CF24A54A-2D0E-4B22-8861-E6ECF672D548}" type="pres">
      <dgm:prSet presAssocID="{51AA87F6-6B50-4B7E-A924-1668AE67B466}" presName="vert2" presStyleCnt="0"/>
      <dgm:spPr/>
    </dgm:pt>
    <dgm:pt modelId="{0614F3EE-F326-4C24-BC42-C3EC3362D3AE}" type="pres">
      <dgm:prSet presAssocID="{51AA87F6-6B50-4B7E-A924-1668AE67B466}" presName="thinLine2b" presStyleLbl="callout" presStyleIdx="8" presStyleCnt="9"/>
      <dgm:spPr/>
    </dgm:pt>
    <dgm:pt modelId="{6D9BDCFE-9020-4AAD-B234-98C7D45C9B75}" type="pres">
      <dgm:prSet presAssocID="{51AA87F6-6B50-4B7E-A924-1668AE67B466}" presName="vertSpace2b" presStyleCnt="0"/>
      <dgm:spPr/>
    </dgm:pt>
  </dgm:ptLst>
  <dgm:cxnLst>
    <dgm:cxn modelId="{2942B105-846C-44B1-9171-3F5E1EA0A6E9}" type="presOf" srcId="{2F2B6341-AA90-40CA-B4B5-695A5987BB33}" destId="{C9834889-CE43-4BF7-9EC9-A88615D24036}" srcOrd="0" destOrd="0" presId="urn:microsoft.com/office/officeart/2008/layout/LinedList"/>
    <dgm:cxn modelId="{742B8508-2A6E-492A-A90C-49D6D11A7AF2}" srcId="{435481DB-EE67-4233-8A51-E9A46E9603A0}" destId="{9F32EC31-6801-4597-8A31-BAB20BE54CD1}" srcOrd="0" destOrd="0" parTransId="{9ACF9992-60BC-4D75-90C3-B2F7B714C3B1}" sibTransId="{2C06BC34-5265-4C6C-BECF-C94A90AA7C6F}"/>
    <dgm:cxn modelId="{9847040E-7240-4891-9888-9970722A6655}" type="presOf" srcId="{50BB1A9D-95E7-409B-98AE-A2DDD2F77E94}" destId="{D85464C6-29BA-435D-A29A-E2E524769A3B}" srcOrd="0" destOrd="0" presId="urn:microsoft.com/office/officeart/2008/layout/LinedList"/>
    <dgm:cxn modelId="{70B82714-AD6E-4407-95AE-72A30D2B0C20}" type="presOf" srcId="{51826894-7AC5-42C9-9347-992F0B14588A}" destId="{A8E7D285-5947-47B3-99E0-E41389F7FFCB}" srcOrd="0" destOrd="0" presId="urn:microsoft.com/office/officeart/2008/layout/LinedList"/>
    <dgm:cxn modelId="{147C741B-9EE1-4FF1-9C46-6842C363C50F}" srcId="{50BB1A9D-95E7-409B-98AE-A2DDD2F77E94}" destId="{435481DB-EE67-4233-8A51-E9A46E9603A0}" srcOrd="3" destOrd="0" parTransId="{782B754A-6CCD-4102-A6CA-CF4A18529789}" sibTransId="{B64B966C-F1C5-421E-BB86-2F10AC5F0C92}"/>
    <dgm:cxn modelId="{B2CED21D-8B38-42DE-BD60-86241A520318}" type="presOf" srcId="{162339F9-046D-49AE-99EB-C1A25010A87C}" destId="{A541B2D8-6E17-4E84-99FB-869221F946E6}" srcOrd="0" destOrd="0" presId="urn:microsoft.com/office/officeart/2008/layout/LinedList"/>
    <dgm:cxn modelId="{28003F20-4BC2-4284-998F-B754EB150CB0}" srcId="{1ADD2B0F-6450-4ADD-A9B0-0E124B224E21}" destId="{BB62A4BD-CDA7-4613-900F-B183557FB994}" srcOrd="0" destOrd="0" parTransId="{60A29EA8-C7BB-4D64-8C8C-A792C903856B}" sibTransId="{D7A18156-80D9-4395-96B0-591E43486BC0}"/>
    <dgm:cxn modelId="{511B3C37-F866-4C1C-AA19-DAB22176018C}" srcId="{50BB1A9D-95E7-409B-98AE-A2DDD2F77E94}" destId="{DB616610-AB73-438C-8D57-9E366D020A1C}" srcOrd="1" destOrd="0" parTransId="{68BC5DEA-4729-49E3-B849-A902A3E28570}" sibTransId="{8ACD1A13-F463-4561-83DD-998D53AD180D}"/>
    <dgm:cxn modelId="{8D08F437-A895-4DB9-9058-9B9E25BFCF37}" srcId="{DB616610-AB73-438C-8D57-9E366D020A1C}" destId="{6DC950FA-9761-4340-B8A7-00F76B00608C}" srcOrd="1" destOrd="0" parTransId="{2000436F-32A7-4ECE-BEB6-C4D9DCFAAE3E}" sibTransId="{AF72C7E8-7320-4D8A-B69D-C65B7C9734AF}"/>
    <dgm:cxn modelId="{0B22843C-B830-48E6-8880-F88DB77E4C65}" type="presOf" srcId="{435481DB-EE67-4233-8A51-E9A46E9603A0}" destId="{47FC2A94-8360-4CD1-AB8C-0A0B084FFA02}" srcOrd="0" destOrd="0" presId="urn:microsoft.com/office/officeart/2008/layout/LinedList"/>
    <dgm:cxn modelId="{81234B5E-C45D-4617-BC5A-0B776B32CE3B}" srcId="{50BB1A9D-95E7-409B-98AE-A2DDD2F77E94}" destId="{2F2B6341-AA90-40CA-B4B5-695A5987BB33}" srcOrd="4" destOrd="0" parTransId="{EAAB97C5-3298-41FA-B73D-37FE01660C90}" sibTransId="{C6DAD70C-F798-4741-A6F1-2EA188C2D721}"/>
    <dgm:cxn modelId="{632FC146-0007-4E53-8BD8-BE4F5FEEA5E6}" type="presOf" srcId="{62AE4359-AF78-4B35-9A12-76B772F80148}" destId="{A3312062-8773-4559-B3B6-FCAD062792E7}" srcOrd="0" destOrd="0" presId="urn:microsoft.com/office/officeart/2008/layout/LinedList"/>
    <dgm:cxn modelId="{2FB8A34B-2AEE-4188-B769-A8EF9F7D1178}" type="presOf" srcId="{DB616610-AB73-438C-8D57-9E366D020A1C}" destId="{6C1D3F24-D732-4299-AD01-EF4B107E59C2}" srcOrd="0" destOrd="0" presId="urn:microsoft.com/office/officeart/2008/layout/LinedList"/>
    <dgm:cxn modelId="{D3B65E52-51E2-4D40-AAAC-ACCCA9F0F939}" type="presOf" srcId="{9F32EC31-6801-4597-8A31-BAB20BE54CD1}" destId="{DC4AD28E-5C81-4479-BB66-F4F30C1DDCA9}" srcOrd="0" destOrd="0" presId="urn:microsoft.com/office/officeart/2008/layout/LinedList"/>
    <dgm:cxn modelId="{6E9FA054-ED10-4D16-90FC-E3769A23460B}" srcId="{BFE31835-0336-4A47-85C5-01688EEFE92C}" destId="{51AA87F6-6B50-4B7E-A924-1668AE67B466}" srcOrd="0" destOrd="0" parTransId="{89CD789C-2AB2-4FEE-923E-C16B20905850}" sibTransId="{AC4B2CEC-01D0-4E3E-A87E-C3BFAEBBAA75}"/>
    <dgm:cxn modelId="{B9661B59-8D5C-4351-91AA-0170FE4BE18A}" srcId="{50BB1A9D-95E7-409B-98AE-A2DDD2F77E94}" destId="{825115B1-4CBA-45E5-A0E4-6AC6E0C5A434}" srcOrd="5" destOrd="0" parTransId="{E0C4E1DB-D4FA-4440-8FF9-EAAE8B43CB0C}" sibTransId="{07B05205-CCB9-4339-B9DA-9C837334399E}"/>
    <dgm:cxn modelId="{98B18D79-2987-479F-95CD-D789D02EB9D7}" type="presOf" srcId="{1ADD2B0F-6450-4ADD-A9B0-0E124B224E21}" destId="{1C5724A1-950A-49AB-9B78-A9B682A78675}" srcOrd="0" destOrd="0" presId="urn:microsoft.com/office/officeart/2008/layout/LinedList"/>
    <dgm:cxn modelId="{99CE8D80-95B2-4F62-9F37-B16F9766E699}" srcId="{50BB1A9D-95E7-409B-98AE-A2DDD2F77E94}" destId="{1ADD2B0F-6450-4ADD-A9B0-0E124B224E21}" srcOrd="0" destOrd="0" parTransId="{1D93D65C-B4BD-45EF-975E-56EA5D8844F9}" sibTransId="{ACB27110-E9FC-4F6D-8C2E-6E86217FD87C}"/>
    <dgm:cxn modelId="{0D16A588-5D65-4117-A105-5637E8B0405C}" srcId="{825115B1-4CBA-45E5-A0E4-6AC6E0C5A434}" destId="{162339F9-046D-49AE-99EB-C1A25010A87C}" srcOrd="0" destOrd="0" parTransId="{846D60DB-B90B-452B-8098-CE6F97290D0F}" sibTransId="{901390B1-5A5F-4DD9-AD83-B06A202A2DB3}"/>
    <dgm:cxn modelId="{ECE6EE89-8586-495D-A036-E67FBBCA4128}" type="presOf" srcId="{9DD53CAF-7380-43BD-A0CB-B94397E4E29B}" destId="{7183B224-D453-4C71-997D-2D3950AF6ED1}" srcOrd="0" destOrd="0" presId="urn:microsoft.com/office/officeart/2008/layout/LinedList"/>
    <dgm:cxn modelId="{009E058C-171B-4C2A-9F12-896B8E017145}" type="presOf" srcId="{825115B1-4CBA-45E5-A0E4-6AC6E0C5A434}" destId="{595BAE2A-9E55-4435-AC8F-82295E27F343}" srcOrd="0" destOrd="0" presId="urn:microsoft.com/office/officeart/2008/layout/LinedList"/>
    <dgm:cxn modelId="{DF9F8791-0DD4-4E43-A7B8-4B5D7E6148F3}" type="presOf" srcId="{6252312E-E238-4044-B825-6C7574B1B015}" destId="{0F4E5AC1-F536-41F6-A117-380AE479E58D}" srcOrd="0" destOrd="0" presId="urn:microsoft.com/office/officeart/2008/layout/LinedList"/>
    <dgm:cxn modelId="{CD86D597-0B82-4ECB-8CF1-F8DF1B4AF960}" type="presOf" srcId="{BFE31835-0336-4A47-85C5-01688EEFE92C}" destId="{E2137234-87B3-4187-A227-BAFCEBC06737}" srcOrd="0" destOrd="0" presId="urn:microsoft.com/office/officeart/2008/layout/LinedList"/>
    <dgm:cxn modelId="{FE07159E-6F56-47F9-9C86-6397FBF39D57}" srcId="{50BB1A9D-95E7-409B-98AE-A2DDD2F77E94}" destId="{BFE31835-0336-4A47-85C5-01688EEFE92C}" srcOrd="6" destOrd="0" parTransId="{A882F9C4-F4A0-49CF-BC90-8F928A792553}" sibTransId="{DF6C70CA-7ED4-487E-BE97-92D2E1B732E2}"/>
    <dgm:cxn modelId="{78EE8B9E-B4A1-4EB4-909A-4D0E58A6ADA5}" type="presOf" srcId="{BB62A4BD-CDA7-4613-900F-B183557FB994}" destId="{BB23F6CC-EDFE-4EDD-B9F1-38F474CF1668}" srcOrd="0" destOrd="0" presId="urn:microsoft.com/office/officeart/2008/layout/LinedList"/>
    <dgm:cxn modelId="{E63A349F-6C81-46A9-ACB5-1668EE9AFDBE}" srcId="{2F2B6341-AA90-40CA-B4B5-695A5987BB33}" destId="{6252312E-E238-4044-B825-6C7574B1B015}" srcOrd="0" destOrd="0" parTransId="{AC2ACB25-63DF-4457-9455-2CE25DF64583}" sibTransId="{F38A3379-1270-4C5D-A04B-2E99B4000F39}"/>
    <dgm:cxn modelId="{9A88ACBE-2B7F-45AC-88F6-61891A915D36}" srcId="{62AE4359-AF78-4B35-9A12-76B772F80148}" destId="{FCB22A73-6352-4429-B4C7-7E5BC2607257}" srcOrd="1" destOrd="0" parTransId="{F011963C-CF91-4616-9BA5-895B1B758BB9}" sibTransId="{7E5F0D22-6175-40B9-8F56-61FA717E2B7F}"/>
    <dgm:cxn modelId="{6317A0C4-AFDD-4B91-9E25-D8022AB6A9F0}" srcId="{DB616610-AB73-438C-8D57-9E366D020A1C}" destId="{9DD53CAF-7380-43BD-A0CB-B94397E4E29B}" srcOrd="0" destOrd="0" parTransId="{0D80FB16-6B44-43CD-8FFC-976977F6CEBE}" sibTransId="{07D0B638-9CAB-4905-AA4D-9ACF5953A5E1}"/>
    <dgm:cxn modelId="{DA6891C6-DAEE-4F5A-B199-6354D117E578}" type="presOf" srcId="{51AA87F6-6B50-4B7E-A924-1668AE67B466}" destId="{EDACB08D-30D7-4314-A035-D40664AEDD0F}" srcOrd="0" destOrd="0" presId="urn:microsoft.com/office/officeart/2008/layout/LinedList"/>
    <dgm:cxn modelId="{D29657C7-7D5A-41D3-8921-DBFD9321DD72}" srcId="{50BB1A9D-95E7-409B-98AE-A2DDD2F77E94}" destId="{62AE4359-AF78-4B35-9A12-76B772F80148}" srcOrd="2" destOrd="0" parTransId="{9F0BB6C2-4021-4E88-963E-8C4C51FE5DE5}" sibTransId="{5855620D-1FA3-41C7-A84C-60D07CB284A2}"/>
    <dgm:cxn modelId="{9B2A31D2-C38A-4E7E-9185-5EA71F78386C}" srcId="{62AE4359-AF78-4B35-9A12-76B772F80148}" destId="{51826894-7AC5-42C9-9347-992F0B14588A}" srcOrd="0" destOrd="0" parTransId="{B7E6DF17-A83D-4EF3-9BDA-A3639AB97F39}" sibTransId="{890D2584-6753-4580-9F33-BAF3E71D1A23}"/>
    <dgm:cxn modelId="{9387A4FD-3EFC-49A0-837F-7FD4A633B46D}" type="presOf" srcId="{FCB22A73-6352-4429-B4C7-7E5BC2607257}" destId="{59AFEC9B-7105-4EFC-9498-403EB4376DBD}" srcOrd="0" destOrd="0" presId="urn:microsoft.com/office/officeart/2008/layout/LinedList"/>
    <dgm:cxn modelId="{A968C5FF-0F55-4B89-B983-233AF924A35B}" type="presOf" srcId="{6DC950FA-9761-4340-B8A7-00F76B00608C}" destId="{5127E629-6233-4D9D-A9ED-83B0260BCF6A}" srcOrd="0" destOrd="0" presId="urn:microsoft.com/office/officeart/2008/layout/LinedList"/>
    <dgm:cxn modelId="{3B5F765F-76F0-43A9-8A84-8853AB967461}" type="presParOf" srcId="{D85464C6-29BA-435D-A29A-E2E524769A3B}" destId="{A9A09ADA-D9C8-463B-839B-AD2C8C12EB0B}" srcOrd="0" destOrd="0" presId="urn:microsoft.com/office/officeart/2008/layout/LinedList"/>
    <dgm:cxn modelId="{414C9F39-8654-4982-9CC8-B5AAB2B0D240}" type="presParOf" srcId="{D85464C6-29BA-435D-A29A-E2E524769A3B}" destId="{CDFD1FB0-06EC-488C-AD41-8D08E434B686}" srcOrd="1" destOrd="0" presId="urn:microsoft.com/office/officeart/2008/layout/LinedList"/>
    <dgm:cxn modelId="{73A3E25F-FBB5-4A0C-9F36-9C728D399A44}" type="presParOf" srcId="{CDFD1FB0-06EC-488C-AD41-8D08E434B686}" destId="{1C5724A1-950A-49AB-9B78-A9B682A78675}" srcOrd="0" destOrd="0" presId="urn:microsoft.com/office/officeart/2008/layout/LinedList"/>
    <dgm:cxn modelId="{0CADB77A-69D4-41C7-BB7A-E060A9CCDBEA}" type="presParOf" srcId="{CDFD1FB0-06EC-488C-AD41-8D08E434B686}" destId="{F531ED4F-4DF4-460D-A7FF-474C3597CEDB}" srcOrd="1" destOrd="0" presId="urn:microsoft.com/office/officeart/2008/layout/LinedList"/>
    <dgm:cxn modelId="{88068FEB-DCE0-44B0-986C-47EBE3E72E80}" type="presParOf" srcId="{F531ED4F-4DF4-460D-A7FF-474C3597CEDB}" destId="{CD555F3D-08A7-4113-81D5-8AF67DE53FCF}" srcOrd="0" destOrd="0" presId="urn:microsoft.com/office/officeart/2008/layout/LinedList"/>
    <dgm:cxn modelId="{F0C6B850-7F98-4913-96DE-B36870D979CE}" type="presParOf" srcId="{F531ED4F-4DF4-460D-A7FF-474C3597CEDB}" destId="{1260021F-535B-4D03-8487-266D4A6BD289}" srcOrd="1" destOrd="0" presId="urn:microsoft.com/office/officeart/2008/layout/LinedList"/>
    <dgm:cxn modelId="{66298539-8166-43AC-A979-02DC98C1B218}" type="presParOf" srcId="{1260021F-535B-4D03-8487-266D4A6BD289}" destId="{D91D4DE2-6409-4C8A-8F59-BD3345B174C9}" srcOrd="0" destOrd="0" presId="urn:microsoft.com/office/officeart/2008/layout/LinedList"/>
    <dgm:cxn modelId="{313B4095-FABE-47EA-9994-78EB70675BC6}" type="presParOf" srcId="{1260021F-535B-4D03-8487-266D4A6BD289}" destId="{BB23F6CC-EDFE-4EDD-B9F1-38F474CF1668}" srcOrd="1" destOrd="0" presId="urn:microsoft.com/office/officeart/2008/layout/LinedList"/>
    <dgm:cxn modelId="{ED727ACF-A478-47DF-AAEC-1223E934ADC7}" type="presParOf" srcId="{1260021F-535B-4D03-8487-266D4A6BD289}" destId="{41728747-724D-4047-8F3D-970DB40159B1}" srcOrd="2" destOrd="0" presId="urn:microsoft.com/office/officeart/2008/layout/LinedList"/>
    <dgm:cxn modelId="{B0DEEFAA-C655-452D-8F9A-B87133561463}" type="presParOf" srcId="{F531ED4F-4DF4-460D-A7FF-474C3597CEDB}" destId="{728CE1CF-FC95-4C3F-8C04-6193B9B8743E}" srcOrd="2" destOrd="0" presId="urn:microsoft.com/office/officeart/2008/layout/LinedList"/>
    <dgm:cxn modelId="{5B840353-757A-4A4A-9DAA-41CF8BE33922}" type="presParOf" srcId="{F531ED4F-4DF4-460D-A7FF-474C3597CEDB}" destId="{45C0C649-7519-4198-B376-4BF71B71675F}" srcOrd="3" destOrd="0" presId="urn:microsoft.com/office/officeart/2008/layout/LinedList"/>
    <dgm:cxn modelId="{D70A83DA-CD0F-4674-B3A3-673F60F21112}" type="presParOf" srcId="{D85464C6-29BA-435D-A29A-E2E524769A3B}" destId="{373BF15C-ABC1-409C-B428-EDA03634C55A}" srcOrd="2" destOrd="0" presId="urn:microsoft.com/office/officeart/2008/layout/LinedList"/>
    <dgm:cxn modelId="{1953DDB9-B7B7-4E0C-BC96-33DBF52F8785}" type="presParOf" srcId="{D85464C6-29BA-435D-A29A-E2E524769A3B}" destId="{A4488B38-11CD-4B35-B5EE-96BAAEB8EEAF}" srcOrd="3" destOrd="0" presId="urn:microsoft.com/office/officeart/2008/layout/LinedList"/>
    <dgm:cxn modelId="{EC1DEE66-B7EC-4D32-A765-28881D94A101}" type="presParOf" srcId="{A4488B38-11CD-4B35-B5EE-96BAAEB8EEAF}" destId="{6C1D3F24-D732-4299-AD01-EF4B107E59C2}" srcOrd="0" destOrd="0" presId="urn:microsoft.com/office/officeart/2008/layout/LinedList"/>
    <dgm:cxn modelId="{5015AF86-2E43-460D-A053-73681E7FFDA4}" type="presParOf" srcId="{A4488B38-11CD-4B35-B5EE-96BAAEB8EEAF}" destId="{691AFFE2-84BA-4D45-A666-4B1587E74F63}" srcOrd="1" destOrd="0" presId="urn:microsoft.com/office/officeart/2008/layout/LinedList"/>
    <dgm:cxn modelId="{6739D9A6-EEC3-4D58-A9E1-9147ECD307BD}" type="presParOf" srcId="{691AFFE2-84BA-4D45-A666-4B1587E74F63}" destId="{686FF44A-BE4B-440B-93A7-147CDB8AA07F}" srcOrd="0" destOrd="0" presId="urn:microsoft.com/office/officeart/2008/layout/LinedList"/>
    <dgm:cxn modelId="{6CA805F0-7271-458B-9154-5B61329481EB}" type="presParOf" srcId="{691AFFE2-84BA-4D45-A666-4B1587E74F63}" destId="{2767D5D3-B6A6-4D48-AD9B-64D442A78B9E}" srcOrd="1" destOrd="0" presId="urn:microsoft.com/office/officeart/2008/layout/LinedList"/>
    <dgm:cxn modelId="{C3D21F0E-A627-43D9-91AF-CB46AD838ACE}" type="presParOf" srcId="{2767D5D3-B6A6-4D48-AD9B-64D442A78B9E}" destId="{A2A853C6-93FC-46A7-AED0-01A49FE78D4E}" srcOrd="0" destOrd="0" presId="urn:microsoft.com/office/officeart/2008/layout/LinedList"/>
    <dgm:cxn modelId="{1A5D0E3B-6CD8-4985-B64C-DE39B3D104DB}" type="presParOf" srcId="{2767D5D3-B6A6-4D48-AD9B-64D442A78B9E}" destId="{7183B224-D453-4C71-997D-2D3950AF6ED1}" srcOrd="1" destOrd="0" presId="urn:microsoft.com/office/officeart/2008/layout/LinedList"/>
    <dgm:cxn modelId="{A87A4F00-08FF-426E-AF09-F47A23E40B23}" type="presParOf" srcId="{2767D5D3-B6A6-4D48-AD9B-64D442A78B9E}" destId="{2BE6CCDB-D978-465D-AFC9-905967112089}" srcOrd="2" destOrd="0" presId="urn:microsoft.com/office/officeart/2008/layout/LinedList"/>
    <dgm:cxn modelId="{8B96F30E-A26B-4084-BB2D-E0A92D259007}" type="presParOf" srcId="{691AFFE2-84BA-4D45-A666-4B1587E74F63}" destId="{3B89E12B-8E39-4A6F-928B-94AABE3F45D7}" srcOrd="2" destOrd="0" presId="urn:microsoft.com/office/officeart/2008/layout/LinedList"/>
    <dgm:cxn modelId="{C80F6EAD-3F0A-48DB-A721-330F4450EA1B}" type="presParOf" srcId="{691AFFE2-84BA-4D45-A666-4B1587E74F63}" destId="{F29F2556-169D-4297-8C18-C48368622777}" srcOrd="3" destOrd="0" presId="urn:microsoft.com/office/officeart/2008/layout/LinedList"/>
    <dgm:cxn modelId="{8F59A398-0BE8-472A-81D6-AB553F510076}" type="presParOf" srcId="{691AFFE2-84BA-4D45-A666-4B1587E74F63}" destId="{605D8865-8ED5-45BA-84E6-15A58AC27CE7}" srcOrd="4" destOrd="0" presId="urn:microsoft.com/office/officeart/2008/layout/LinedList"/>
    <dgm:cxn modelId="{66CF5FAF-2F12-4B20-8FAC-AF1EC0F4E8E8}" type="presParOf" srcId="{605D8865-8ED5-45BA-84E6-15A58AC27CE7}" destId="{36C6347F-C85B-458F-8BE4-CD19B24F3EF6}" srcOrd="0" destOrd="0" presId="urn:microsoft.com/office/officeart/2008/layout/LinedList"/>
    <dgm:cxn modelId="{44232F4F-CF5A-4C26-9EE2-59ABEF4077D2}" type="presParOf" srcId="{605D8865-8ED5-45BA-84E6-15A58AC27CE7}" destId="{5127E629-6233-4D9D-A9ED-83B0260BCF6A}" srcOrd="1" destOrd="0" presId="urn:microsoft.com/office/officeart/2008/layout/LinedList"/>
    <dgm:cxn modelId="{B0377A77-41EC-4065-872F-BFF21C443071}" type="presParOf" srcId="{605D8865-8ED5-45BA-84E6-15A58AC27CE7}" destId="{3FDD4990-1623-413D-A961-C07CF936D2A5}" srcOrd="2" destOrd="0" presId="urn:microsoft.com/office/officeart/2008/layout/LinedList"/>
    <dgm:cxn modelId="{79C9305A-C771-45BB-984F-43C51748B23F}" type="presParOf" srcId="{691AFFE2-84BA-4D45-A666-4B1587E74F63}" destId="{FBC55C4A-ABDF-4DEB-9373-3EEDB29EF453}" srcOrd="5" destOrd="0" presId="urn:microsoft.com/office/officeart/2008/layout/LinedList"/>
    <dgm:cxn modelId="{4B74B36F-CACD-43BF-AB20-8BED73E9F070}" type="presParOf" srcId="{691AFFE2-84BA-4D45-A666-4B1587E74F63}" destId="{17426F59-5F03-474A-A71A-91D1A6938064}" srcOrd="6" destOrd="0" presId="urn:microsoft.com/office/officeart/2008/layout/LinedList"/>
    <dgm:cxn modelId="{355A6C7A-BAE6-4A8B-8496-67F0695E2E2B}" type="presParOf" srcId="{D85464C6-29BA-435D-A29A-E2E524769A3B}" destId="{47B71ABA-04CF-41FC-B438-C0ADB266846C}" srcOrd="4" destOrd="0" presId="urn:microsoft.com/office/officeart/2008/layout/LinedList"/>
    <dgm:cxn modelId="{B79408EC-3D55-4652-A2A6-4E4A2BCAF5F0}" type="presParOf" srcId="{D85464C6-29BA-435D-A29A-E2E524769A3B}" destId="{4186F0E0-511A-47AD-B05D-FB27ED05401C}" srcOrd="5" destOrd="0" presId="urn:microsoft.com/office/officeart/2008/layout/LinedList"/>
    <dgm:cxn modelId="{05536A1F-A6D6-4395-8335-C3E6C435BE6E}" type="presParOf" srcId="{4186F0E0-511A-47AD-B05D-FB27ED05401C}" destId="{A3312062-8773-4559-B3B6-FCAD062792E7}" srcOrd="0" destOrd="0" presId="urn:microsoft.com/office/officeart/2008/layout/LinedList"/>
    <dgm:cxn modelId="{AE5A1A6E-24E4-4F99-83BB-D97CF4F37324}" type="presParOf" srcId="{4186F0E0-511A-47AD-B05D-FB27ED05401C}" destId="{4635544B-CC39-4F53-AE07-BD2F4B1E451F}" srcOrd="1" destOrd="0" presId="urn:microsoft.com/office/officeart/2008/layout/LinedList"/>
    <dgm:cxn modelId="{7F008CC0-911B-494E-9D97-D78EB6AFC4B8}" type="presParOf" srcId="{4635544B-CC39-4F53-AE07-BD2F4B1E451F}" destId="{FD66C6BF-D1D5-46F0-A706-EB62D14DB894}" srcOrd="0" destOrd="0" presId="urn:microsoft.com/office/officeart/2008/layout/LinedList"/>
    <dgm:cxn modelId="{1636BEDE-F45B-4DB9-9DDF-C068F339154F}" type="presParOf" srcId="{4635544B-CC39-4F53-AE07-BD2F4B1E451F}" destId="{33E5B0F2-FA8B-4E2F-81B9-FDE1F460F55A}" srcOrd="1" destOrd="0" presId="urn:microsoft.com/office/officeart/2008/layout/LinedList"/>
    <dgm:cxn modelId="{EDB3AECC-24F0-409D-BC49-1EF239E29188}" type="presParOf" srcId="{33E5B0F2-FA8B-4E2F-81B9-FDE1F460F55A}" destId="{504E3791-6018-4C06-896F-74E85108B08B}" srcOrd="0" destOrd="0" presId="urn:microsoft.com/office/officeart/2008/layout/LinedList"/>
    <dgm:cxn modelId="{7FC37EE3-DCCA-4655-A51F-403E5CAC0AAE}" type="presParOf" srcId="{33E5B0F2-FA8B-4E2F-81B9-FDE1F460F55A}" destId="{A8E7D285-5947-47B3-99E0-E41389F7FFCB}" srcOrd="1" destOrd="0" presId="urn:microsoft.com/office/officeart/2008/layout/LinedList"/>
    <dgm:cxn modelId="{C8B9F90D-093F-43EF-94DA-BAA65F0A90ED}" type="presParOf" srcId="{33E5B0F2-FA8B-4E2F-81B9-FDE1F460F55A}" destId="{49A69D9B-9579-4EA7-BC95-23EFE0217604}" srcOrd="2" destOrd="0" presId="urn:microsoft.com/office/officeart/2008/layout/LinedList"/>
    <dgm:cxn modelId="{EFC2F50B-32CF-4381-B4EE-8F75B0091A07}" type="presParOf" srcId="{4635544B-CC39-4F53-AE07-BD2F4B1E451F}" destId="{4552F6ED-F124-45A7-8EDA-15E766859AAD}" srcOrd="2" destOrd="0" presId="urn:microsoft.com/office/officeart/2008/layout/LinedList"/>
    <dgm:cxn modelId="{FE56A3E9-25DB-4450-B6F2-641D58E0A856}" type="presParOf" srcId="{4635544B-CC39-4F53-AE07-BD2F4B1E451F}" destId="{104DF5BB-E135-4F24-8EE5-0AAAFB8F72C6}" srcOrd="3" destOrd="0" presId="urn:microsoft.com/office/officeart/2008/layout/LinedList"/>
    <dgm:cxn modelId="{112CFB80-F08F-406B-9870-06E4E2B66F48}" type="presParOf" srcId="{4635544B-CC39-4F53-AE07-BD2F4B1E451F}" destId="{6F3E2FA7-8329-4C42-A1A5-D0D2D46A8F96}" srcOrd="4" destOrd="0" presId="urn:microsoft.com/office/officeart/2008/layout/LinedList"/>
    <dgm:cxn modelId="{3140CC99-7501-434C-8F60-456B79B7BB29}" type="presParOf" srcId="{6F3E2FA7-8329-4C42-A1A5-D0D2D46A8F96}" destId="{082AAE40-2536-402C-A032-3591CB322B9F}" srcOrd="0" destOrd="0" presId="urn:microsoft.com/office/officeart/2008/layout/LinedList"/>
    <dgm:cxn modelId="{A52E5899-8D56-418A-97A9-6B5440739882}" type="presParOf" srcId="{6F3E2FA7-8329-4C42-A1A5-D0D2D46A8F96}" destId="{59AFEC9B-7105-4EFC-9498-403EB4376DBD}" srcOrd="1" destOrd="0" presId="urn:microsoft.com/office/officeart/2008/layout/LinedList"/>
    <dgm:cxn modelId="{B2B71AD7-AE08-4D03-9157-691B1F7F7825}" type="presParOf" srcId="{6F3E2FA7-8329-4C42-A1A5-D0D2D46A8F96}" destId="{2037CB10-B765-48F3-9ECB-6B1DEF3C07AB}" srcOrd="2" destOrd="0" presId="urn:microsoft.com/office/officeart/2008/layout/LinedList"/>
    <dgm:cxn modelId="{A08A1BAD-CAF3-4B21-9534-8EE5A23A2332}" type="presParOf" srcId="{4635544B-CC39-4F53-AE07-BD2F4B1E451F}" destId="{FA9B3F62-4531-4877-8848-025014F06CA6}" srcOrd="5" destOrd="0" presId="urn:microsoft.com/office/officeart/2008/layout/LinedList"/>
    <dgm:cxn modelId="{F0BA3D32-1226-4A3D-8814-7873A1B85F3F}" type="presParOf" srcId="{4635544B-CC39-4F53-AE07-BD2F4B1E451F}" destId="{C7E0A33C-3399-4B7B-9ADC-15E5B613EB96}" srcOrd="6" destOrd="0" presId="urn:microsoft.com/office/officeart/2008/layout/LinedList"/>
    <dgm:cxn modelId="{DE04A0F9-54EE-43D1-984C-9690E076CADF}" type="presParOf" srcId="{D85464C6-29BA-435D-A29A-E2E524769A3B}" destId="{741EF0B7-ED7D-42CD-B59A-BBF6A56E0E9D}" srcOrd="6" destOrd="0" presId="urn:microsoft.com/office/officeart/2008/layout/LinedList"/>
    <dgm:cxn modelId="{B6AAFB9C-C073-4879-9116-D15A24ABD25D}" type="presParOf" srcId="{D85464C6-29BA-435D-A29A-E2E524769A3B}" destId="{E7787889-AA8B-4871-B9D5-FDC253F6443E}" srcOrd="7" destOrd="0" presId="urn:microsoft.com/office/officeart/2008/layout/LinedList"/>
    <dgm:cxn modelId="{3BBC3251-2221-4642-BE9A-15855D54FCB6}" type="presParOf" srcId="{E7787889-AA8B-4871-B9D5-FDC253F6443E}" destId="{47FC2A94-8360-4CD1-AB8C-0A0B084FFA02}" srcOrd="0" destOrd="0" presId="urn:microsoft.com/office/officeart/2008/layout/LinedList"/>
    <dgm:cxn modelId="{6309421D-65A9-4620-80F7-F395684018EB}" type="presParOf" srcId="{E7787889-AA8B-4871-B9D5-FDC253F6443E}" destId="{55CB8CBA-4879-4EC3-A402-55D535F06CA1}" srcOrd="1" destOrd="0" presId="urn:microsoft.com/office/officeart/2008/layout/LinedList"/>
    <dgm:cxn modelId="{5AC1782D-C2BC-4AD9-924C-08F7FBB9EE13}" type="presParOf" srcId="{55CB8CBA-4879-4EC3-A402-55D535F06CA1}" destId="{B4E8DD46-68C0-4D8E-8A5B-DF4AD3A30134}" srcOrd="0" destOrd="0" presId="urn:microsoft.com/office/officeart/2008/layout/LinedList"/>
    <dgm:cxn modelId="{A5FB22AC-4A6C-4AB4-9E08-7BF64C4F155E}" type="presParOf" srcId="{55CB8CBA-4879-4EC3-A402-55D535F06CA1}" destId="{D55031FE-6421-4E26-8853-8C49010A1D82}" srcOrd="1" destOrd="0" presId="urn:microsoft.com/office/officeart/2008/layout/LinedList"/>
    <dgm:cxn modelId="{0ACEC5EB-0CBF-4071-AFA6-DB6201CD8C5E}" type="presParOf" srcId="{D55031FE-6421-4E26-8853-8C49010A1D82}" destId="{5AF1779A-3B45-4806-8B7C-E4BC95942E67}" srcOrd="0" destOrd="0" presId="urn:microsoft.com/office/officeart/2008/layout/LinedList"/>
    <dgm:cxn modelId="{C89E6A31-8DAB-400F-B341-2347A5819F83}" type="presParOf" srcId="{D55031FE-6421-4E26-8853-8C49010A1D82}" destId="{DC4AD28E-5C81-4479-BB66-F4F30C1DDCA9}" srcOrd="1" destOrd="0" presId="urn:microsoft.com/office/officeart/2008/layout/LinedList"/>
    <dgm:cxn modelId="{16F08DF7-B091-4784-9D82-9CBEA578F3D2}" type="presParOf" srcId="{D55031FE-6421-4E26-8853-8C49010A1D82}" destId="{488B8D46-3896-408F-8755-65ECBB1540CC}" srcOrd="2" destOrd="0" presId="urn:microsoft.com/office/officeart/2008/layout/LinedList"/>
    <dgm:cxn modelId="{E970BF1E-0DC8-49F2-A307-4659E74AD925}" type="presParOf" srcId="{55CB8CBA-4879-4EC3-A402-55D535F06CA1}" destId="{266EE985-97E9-4A00-8A57-F03718F54ECA}" srcOrd="2" destOrd="0" presId="urn:microsoft.com/office/officeart/2008/layout/LinedList"/>
    <dgm:cxn modelId="{8D3187D5-54F1-4016-AD6F-E9DF934AE702}" type="presParOf" srcId="{55CB8CBA-4879-4EC3-A402-55D535F06CA1}" destId="{6C222097-4CC0-4CF7-9491-E9FDB87AE02F}" srcOrd="3" destOrd="0" presId="urn:microsoft.com/office/officeart/2008/layout/LinedList"/>
    <dgm:cxn modelId="{DDDEE2AF-508F-4A4F-B7D0-BBDBEF269188}" type="presParOf" srcId="{D85464C6-29BA-435D-A29A-E2E524769A3B}" destId="{50D060A4-51FC-43E6-AB1F-1C7ABC0B54A9}" srcOrd="8" destOrd="0" presId="urn:microsoft.com/office/officeart/2008/layout/LinedList"/>
    <dgm:cxn modelId="{3E1786F1-0EAF-479F-929F-9ECCEBA96DD5}" type="presParOf" srcId="{D85464C6-29BA-435D-A29A-E2E524769A3B}" destId="{0C79C109-4B2D-436D-BDD3-296225E90728}" srcOrd="9" destOrd="0" presId="urn:microsoft.com/office/officeart/2008/layout/LinedList"/>
    <dgm:cxn modelId="{9756E463-BA76-4BF1-BBCC-72F648466A8C}" type="presParOf" srcId="{0C79C109-4B2D-436D-BDD3-296225E90728}" destId="{C9834889-CE43-4BF7-9EC9-A88615D24036}" srcOrd="0" destOrd="0" presId="urn:microsoft.com/office/officeart/2008/layout/LinedList"/>
    <dgm:cxn modelId="{6BEBA7E4-6096-48B0-A7AA-E92FC3818EB8}" type="presParOf" srcId="{0C79C109-4B2D-436D-BDD3-296225E90728}" destId="{2156B6A2-99EC-447F-A1BC-D7A908AB635D}" srcOrd="1" destOrd="0" presId="urn:microsoft.com/office/officeart/2008/layout/LinedList"/>
    <dgm:cxn modelId="{FC34191B-F459-4D7B-AC2E-8B3BEFB450E8}" type="presParOf" srcId="{2156B6A2-99EC-447F-A1BC-D7A908AB635D}" destId="{E19820BE-6297-4052-A279-EB4B3F283D5C}" srcOrd="0" destOrd="0" presId="urn:microsoft.com/office/officeart/2008/layout/LinedList"/>
    <dgm:cxn modelId="{A8C100A9-7291-4096-AA7B-51BF4CEBEE60}" type="presParOf" srcId="{2156B6A2-99EC-447F-A1BC-D7A908AB635D}" destId="{BDF6D391-CD2F-42FE-85D4-59F891F5D3CE}" srcOrd="1" destOrd="0" presId="urn:microsoft.com/office/officeart/2008/layout/LinedList"/>
    <dgm:cxn modelId="{4995C119-F3FB-41ED-BF09-46F72EF80344}" type="presParOf" srcId="{BDF6D391-CD2F-42FE-85D4-59F891F5D3CE}" destId="{2EE9C698-62EA-4D33-B013-8916963D98F6}" srcOrd="0" destOrd="0" presId="urn:microsoft.com/office/officeart/2008/layout/LinedList"/>
    <dgm:cxn modelId="{6D166203-4D9B-4706-A222-5844103BA6AF}" type="presParOf" srcId="{BDF6D391-CD2F-42FE-85D4-59F891F5D3CE}" destId="{0F4E5AC1-F536-41F6-A117-380AE479E58D}" srcOrd="1" destOrd="0" presId="urn:microsoft.com/office/officeart/2008/layout/LinedList"/>
    <dgm:cxn modelId="{7446E094-7948-472C-8478-4C22BAAF9B95}" type="presParOf" srcId="{BDF6D391-CD2F-42FE-85D4-59F891F5D3CE}" destId="{00FDE336-9817-4AAF-9BFF-19FC1A34CB3B}" srcOrd="2" destOrd="0" presId="urn:microsoft.com/office/officeart/2008/layout/LinedList"/>
    <dgm:cxn modelId="{259877D7-3C07-4F36-B3C2-5CE233346CFE}" type="presParOf" srcId="{2156B6A2-99EC-447F-A1BC-D7A908AB635D}" destId="{DDAB82F0-18F2-4306-AE8A-4A2D30CF13F7}" srcOrd="2" destOrd="0" presId="urn:microsoft.com/office/officeart/2008/layout/LinedList"/>
    <dgm:cxn modelId="{5E9C55AB-9617-46D4-A7DE-137F30835C74}" type="presParOf" srcId="{2156B6A2-99EC-447F-A1BC-D7A908AB635D}" destId="{1A609E0A-6C77-4ED6-AB7F-8CD24D05B94A}" srcOrd="3" destOrd="0" presId="urn:microsoft.com/office/officeart/2008/layout/LinedList"/>
    <dgm:cxn modelId="{32F750C1-61EF-454B-8498-CE6BBECA8535}" type="presParOf" srcId="{D85464C6-29BA-435D-A29A-E2E524769A3B}" destId="{4769D3F6-CEF2-45B6-9F4A-2B0A6B3B9B28}" srcOrd="10" destOrd="0" presId="urn:microsoft.com/office/officeart/2008/layout/LinedList"/>
    <dgm:cxn modelId="{A7582773-8C8E-42C9-815E-2C58AB2694B7}" type="presParOf" srcId="{D85464C6-29BA-435D-A29A-E2E524769A3B}" destId="{A4818214-9BAE-448C-8D2E-6102C6F517A2}" srcOrd="11" destOrd="0" presId="urn:microsoft.com/office/officeart/2008/layout/LinedList"/>
    <dgm:cxn modelId="{D3605F4A-8EE9-4636-A9F4-31521D77EA8C}" type="presParOf" srcId="{A4818214-9BAE-448C-8D2E-6102C6F517A2}" destId="{595BAE2A-9E55-4435-AC8F-82295E27F343}" srcOrd="0" destOrd="0" presId="urn:microsoft.com/office/officeart/2008/layout/LinedList"/>
    <dgm:cxn modelId="{84912F2A-C219-40FE-985C-B312915FF1FE}" type="presParOf" srcId="{A4818214-9BAE-448C-8D2E-6102C6F517A2}" destId="{D6189E04-5289-4503-A3AE-8979D81C13C4}" srcOrd="1" destOrd="0" presId="urn:microsoft.com/office/officeart/2008/layout/LinedList"/>
    <dgm:cxn modelId="{CAC1E110-1266-406D-AF76-F1EFD3CF0726}" type="presParOf" srcId="{D6189E04-5289-4503-A3AE-8979D81C13C4}" destId="{12DAD90E-C029-4AEC-B408-2EFCBCEB03B2}" srcOrd="0" destOrd="0" presId="urn:microsoft.com/office/officeart/2008/layout/LinedList"/>
    <dgm:cxn modelId="{29B56358-FF6F-4344-9DAC-A61A0FEFC3F9}" type="presParOf" srcId="{D6189E04-5289-4503-A3AE-8979D81C13C4}" destId="{C34E58BC-B478-4DEA-AAAA-DCB473DB8384}" srcOrd="1" destOrd="0" presId="urn:microsoft.com/office/officeart/2008/layout/LinedList"/>
    <dgm:cxn modelId="{FE51B753-2065-46DC-A379-93742A8DF570}" type="presParOf" srcId="{C34E58BC-B478-4DEA-AAAA-DCB473DB8384}" destId="{F2A6B778-E12C-4137-BC92-7FB98CFCE699}" srcOrd="0" destOrd="0" presId="urn:microsoft.com/office/officeart/2008/layout/LinedList"/>
    <dgm:cxn modelId="{FE408DB9-A83C-433A-AAE9-2D1BBB10B26F}" type="presParOf" srcId="{C34E58BC-B478-4DEA-AAAA-DCB473DB8384}" destId="{A541B2D8-6E17-4E84-99FB-869221F946E6}" srcOrd="1" destOrd="0" presId="urn:microsoft.com/office/officeart/2008/layout/LinedList"/>
    <dgm:cxn modelId="{66DB966D-6845-49B9-B38D-13115A998ECD}" type="presParOf" srcId="{C34E58BC-B478-4DEA-AAAA-DCB473DB8384}" destId="{481700A8-5A05-4589-812D-973351161DE0}" srcOrd="2" destOrd="0" presId="urn:microsoft.com/office/officeart/2008/layout/LinedList"/>
    <dgm:cxn modelId="{9309B9BF-C091-4DFA-921B-4007E701F052}" type="presParOf" srcId="{D6189E04-5289-4503-A3AE-8979D81C13C4}" destId="{7D54BE51-2ED8-4598-81A0-7511764ABD18}" srcOrd="2" destOrd="0" presId="urn:microsoft.com/office/officeart/2008/layout/LinedList"/>
    <dgm:cxn modelId="{EC08908D-E9F9-4629-865D-9974B5E381EC}" type="presParOf" srcId="{D6189E04-5289-4503-A3AE-8979D81C13C4}" destId="{29C40BF0-D0B2-42CB-B9B2-A40570002723}" srcOrd="3" destOrd="0" presId="urn:microsoft.com/office/officeart/2008/layout/LinedList"/>
    <dgm:cxn modelId="{FAA081C8-9C9C-4424-B269-B1E40ED6948A}" type="presParOf" srcId="{D85464C6-29BA-435D-A29A-E2E524769A3B}" destId="{07539871-B264-4335-8C17-184D570B0F9B}" srcOrd="12" destOrd="0" presId="urn:microsoft.com/office/officeart/2008/layout/LinedList"/>
    <dgm:cxn modelId="{572D3383-CA82-4B61-A3BB-92928DF406D6}" type="presParOf" srcId="{D85464C6-29BA-435D-A29A-E2E524769A3B}" destId="{0A30D950-6CEF-40AF-AF37-9138364E207E}" srcOrd="13" destOrd="0" presId="urn:microsoft.com/office/officeart/2008/layout/LinedList"/>
    <dgm:cxn modelId="{2EA58FF6-3871-45FF-9F99-2C1E350EC85D}" type="presParOf" srcId="{0A30D950-6CEF-40AF-AF37-9138364E207E}" destId="{E2137234-87B3-4187-A227-BAFCEBC06737}" srcOrd="0" destOrd="0" presId="urn:microsoft.com/office/officeart/2008/layout/LinedList"/>
    <dgm:cxn modelId="{7947AE0C-D1F6-4AE5-BBE6-D915CE0860F9}" type="presParOf" srcId="{0A30D950-6CEF-40AF-AF37-9138364E207E}" destId="{A8550581-FC96-43E9-879F-C3422067BDFE}" srcOrd="1" destOrd="0" presId="urn:microsoft.com/office/officeart/2008/layout/LinedList"/>
    <dgm:cxn modelId="{ED9BA073-1036-471A-AEF1-1CDF8085B17F}" type="presParOf" srcId="{A8550581-FC96-43E9-879F-C3422067BDFE}" destId="{6C51F0B5-F981-4345-8F81-8D04C8D72571}" srcOrd="0" destOrd="0" presId="urn:microsoft.com/office/officeart/2008/layout/LinedList"/>
    <dgm:cxn modelId="{144546A0-D468-4DB4-9A30-599A1A775BB4}" type="presParOf" srcId="{A8550581-FC96-43E9-879F-C3422067BDFE}" destId="{AB71070F-0BE1-433E-AF5D-0D611118D97A}" srcOrd="1" destOrd="0" presId="urn:microsoft.com/office/officeart/2008/layout/LinedList"/>
    <dgm:cxn modelId="{B4E61B88-B781-412F-AFF4-427C36C138B8}" type="presParOf" srcId="{AB71070F-0BE1-433E-AF5D-0D611118D97A}" destId="{1F001256-8FD4-4E18-915B-94F02A26022C}" srcOrd="0" destOrd="0" presId="urn:microsoft.com/office/officeart/2008/layout/LinedList"/>
    <dgm:cxn modelId="{86EE54EE-AC7C-4C25-B81A-845504C96743}" type="presParOf" srcId="{AB71070F-0BE1-433E-AF5D-0D611118D97A}" destId="{EDACB08D-30D7-4314-A035-D40664AEDD0F}" srcOrd="1" destOrd="0" presId="urn:microsoft.com/office/officeart/2008/layout/LinedList"/>
    <dgm:cxn modelId="{5C1E273E-5AAA-4860-9400-FDA82E2DBE40}" type="presParOf" srcId="{AB71070F-0BE1-433E-AF5D-0D611118D97A}" destId="{CF24A54A-2D0E-4B22-8861-E6ECF672D548}" srcOrd="2" destOrd="0" presId="urn:microsoft.com/office/officeart/2008/layout/LinedList"/>
    <dgm:cxn modelId="{18B5E2FA-BB34-4DF8-9D51-A637D616E831}" type="presParOf" srcId="{A8550581-FC96-43E9-879F-C3422067BDFE}" destId="{0614F3EE-F326-4C24-BC42-C3EC3362D3AE}" srcOrd="2" destOrd="0" presId="urn:microsoft.com/office/officeart/2008/layout/LinedList"/>
    <dgm:cxn modelId="{C9739562-F55B-4294-ADA8-B71BB6575072}" type="presParOf" srcId="{A8550581-FC96-43E9-879F-C3422067BDFE}" destId="{6D9BDCFE-9020-4AAD-B234-98C7D45C9B75}"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0BB1A9D-95E7-409B-98AE-A2DDD2F77E9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7524517-FE4B-4436-8823-308969E13ECE}">
      <dgm:prSet custT="1"/>
      <dgm:spPr/>
      <dgm:t>
        <a:bodyPr/>
        <a:lstStyle/>
        <a:p>
          <a:pPr>
            <a:buNone/>
          </a:pPr>
          <a:r>
            <a:rPr lang="en-US" sz="1200" b="0" dirty="0"/>
            <a:t>Step 1 &gt; </a:t>
          </a:r>
          <a:r>
            <a:rPr lang="en-US" sz="1200" b="0" dirty="0" err="1"/>
            <a:t>ClientHello</a:t>
          </a:r>
          <a:endParaRPr lang="en-US" sz="1200" b="0" dirty="0"/>
        </a:p>
      </dgm:t>
    </dgm:pt>
    <dgm:pt modelId="{DA66597C-C846-4259-80FD-F505AE9846E2}" type="parTrans" cxnId="{94B9BFEF-5940-4DAD-9791-F08527E52EE1}">
      <dgm:prSet/>
      <dgm:spPr/>
      <dgm:t>
        <a:bodyPr/>
        <a:lstStyle/>
        <a:p>
          <a:endParaRPr lang="en-US" sz="1200"/>
        </a:p>
      </dgm:t>
    </dgm:pt>
    <dgm:pt modelId="{8255CA8E-30C2-407B-8E6A-9596E1180308}" type="sibTrans" cxnId="{94B9BFEF-5940-4DAD-9791-F08527E52EE1}">
      <dgm:prSet/>
      <dgm:spPr/>
      <dgm:t>
        <a:bodyPr/>
        <a:lstStyle/>
        <a:p>
          <a:endParaRPr lang="en-US" sz="1200"/>
        </a:p>
      </dgm:t>
    </dgm:pt>
    <dgm:pt modelId="{36E84780-CCAB-4764-91E5-741E8CF52D75}">
      <dgm:prSet custT="1"/>
      <dgm:spPr/>
      <dgm:t>
        <a:bodyPr/>
        <a:lstStyle/>
        <a:p>
          <a:pPr>
            <a:buFont typeface="Arial" panose="020B0604020202020204" pitchFamily="34" charset="0"/>
            <a:buChar char="•"/>
          </a:pPr>
          <a:r>
            <a:rPr lang="en-US" sz="1200" dirty="0"/>
            <a:t>Proposes cipher suites + </a:t>
          </a:r>
          <a:r>
            <a:rPr lang="en-US" sz="1200" i="1" dirty="0"/>
            <a:t>sends key share</a:t>
          </a:r>
          <a:r>
            <a:rPr lang="en-US" sz="1200" dirty="0"/>
            <a:t> (ECDHE) immediately.</a:t>
          </a:r>
        </a:p>
      </dgm:t>
    </dgm:pt>
    <dgm:pt modelId="{8D5CDC15-0A3D-459E-9A52-7D6802F965C1}" type="parTrans" cxnId="{1E3EA5A5-9142-4F6A-B989-8989F75197EA}">
      <dgm:prSet/>
      <dgm:spPr/>
      <dgm:t>
        <a:bodyPr/>
        <a:lstStyle/>
        <a:p>
          <a:endParaRPr lang="en-US" sz="1200"/>
        </a:p>
      </dgm:t>
    </dgm:pt>
    <dgm:pt modelId="{4B2CD25B-DACB-4455-9488-DCCB231B4AFE}" type="sibTrans" cxnId="{1E3EA5A5-9142-4F6A-B989-8989F75197EA}">
      <dgm:prSet/>
      <dgm:spPr/>
      <dgm:t>
        <a:bodyPr/>
        <a:lstStyle/>
        <a:p>
          <a:endParaRPr lang="en-US" sz="1200"/>
        </a:p>
      </dgm:t>
    </dgm:pt>
    <dgm:pt modelId="{345D2267-A9C2-4726-8739-907CA049895A}">
      <dgm:prSet custT="1"/>
      <dgm:spPr/>
      <dgm:t>
        <a:bodyPr/>
        <a:lstStyle/>
        <a:p>
          <a:pPr>
            <a:buNone/>
          </a:pPr>
          <a:r>
            <a:rPr lang="en-US" sz="1200" b="0" dirty="0"/>
            <a:t>Step 2 &gt; </a:t>
          </a:r>
          <a:r>
            <a:rPr lang="en-US" sz="1200" b="0" dirty="0" err="1"/>
            <a:t>ServerHello</a:t>
          </a:r>
          <a:endParaRPr lang="en-US" sz="1200" b="0" dirty="0"/>
        </a:p>
      </dgm:t>
    </dgm:pt>
    <dgm:pt modelId="{F6C81B93-442F-403E-AF84-7CF451991F7B}" type="parTrans" cxnId="{EADDC725-D0F5-4EC3-9D36-E5B705527E36}">
      <dgm:prSet/>
      <dgm:spPr/>
      <dgm:t>
        <a:bodyPr/>
        <a:lstStyle/>
        <a:p>
          <a:endParaRPr lang="en-US" sz="1200"/>
        </a:p>
      </dgm:t>
    </dgm:pt>
    <dgm:pt modelId="{99D16215-5334-417D-AF50-AD9C3D2F17E7}" type="sibTrans" cxnId="{EADDC725-D0F5-4EC3-9D36-E5B705527E36}">
      <dgm:prSet/>
      <dgm:spPr/>
      <dgm:t>
        <a:bodyPr/>
        <a:lstStyle/>
        <a:p>
          <a:endParaRPr lang="en-US" sz="1200"/>
        </a:p>
      </dgm:t>
    </dgm:pt>
    <dgm:pt modelId="{F1DA32AE-8440-4894-A325-D5105C71E3BD}">
      <dgm:prSet custT="1"/>
      <dgm:spPr/>
      <dgm:t>
        <a:bodyPr/>
        <a:lstStyle/>
        <a:p>
          <a:pPr>
            <a:buFont typeface="Arial" panose="020B0604020202020204" pitchFamily="34" charset="0"/>
            <a:buChar char="•"/>
          </a:pPr>
          <a:r>
            <a:rPr lang="en-US" sz="1200" dirty="0"/>
            <a:t>Picks cipher suite, returns its key share + certificate.</a:t>
          </a:r>
        </a:p>
      </dgm:t>
    </dgm:pt>
    <dgm:pt modelId="{5315DADB-9F27-451D-BE98-B51128256463}" type="parTrans" cxnId="{12301191-46DF-4516-96AA-B7DD7D56AE05}">
      <dgm:prSet/>
      <dgm:spPr/>
      <dgm:t>
        <a:bodyPr/>
        <a:lstStyle/>
        <a:p>
          <a:endParaRPr lang="en-US" sz="1200"/>
        </a:p>
      </dgm:t>
    </dgm:pt>
    <dgm:pt modelId="{CFD8DB3B-94FF-42B3-8199-D61CCF78397B}" type="sibTrans" cxnId="{12301191-46DF-4516-96AA-B7DD7D56AE05}">
      <dgm:prSet/>
      <dgm:spPr/>
      <dgm:t>
        <a:bodyPr/>
        <a:lstStyle/>
        <a:p>
          <a:endParaRPr lang="en-US" sz="1200"/>
        </a:p>
      </dgm:t>
    </dgm:pt>
    <dgm:pt modelId="{EB9F9069-0709-4197-B24F-E1F77E60D215}">
      <dgm:prSet custT="1"/>
      <dgm:spPr/>
      <dgm:t>
        <a:bodyPr/>
        <a:lstStyle/>
        <a:p>
          <a:pPr>
            <a:buNone/>
          </a:pPr>
          <a:r>
            <a:rPr lang="en-US" sz="1200" b="0" dirty="0"/>
            <a:t>Step 3 &gt; Shared Key Computation</a:t>
          </a:r>
        </a:p>
      </dgm:t>
    </dgm:pt>
    <dgm:pt modelId="{E20AF61D-8FAA-4286-BF71-C85E940FECD8}" type="parTrans" cxnId="{75208D6D-4206-412F-8C09-DB5F4D5796C9}">
      <dgm:prSet/>
      <dgm:spPr/>
      <dgm:t>
        <a:bodyPr/>
        <a:lstStyle/>
        <a:p>
          <a:endParaRPr lang="en-US" sz="1200"/>
        </a:p>
      </dgm:t>
    </dgm:pt>
    <dgm:pt modelId="{81039F5A-7D38-45FC-BE74-A3D580A39444}" type="sibTrans" cxnId="{75208D6D-4206-412F-8C09-DB5F4D5796C9}">
      <dgm:prSet/>
      <dgm:spPr/>
      <dgm:t>
        <a:bodyPr/>
        <a:lstStyle/>
        <a:p>
          <a:endParaRPr lang="en-US" sz="1200"/>
        </a:p>
      </dgm:t>
    </dgm:pt>
    <dgm:pt modelId="{1B54C8B4-A4C1-4BC0-B2DD-D1932893FC1F}">
      <dgm:prSet custT="1"/>
      <dgm:spPr/>
      <dgm:t>
        <a:bodyPr/>
        <a:lstStyle/>
        <a:p>
          <a:pPr>
            <a:buFont typeface="Arial" panose="020B0604020202020204" pitchFamily="34" charset="0"/>
            <a:buChar char="•"/>
          </a:pPr>
          <a:r>
            <a:rPr lang="en-US" sz="1200" dirty="0"/>
            <a:t>Both sides instantly derive session key (forward secrecy by default).</a:t>
          </a:r>
        </a:p>
      </dgm:t>
    </dgm:pt>
    <dgm:pt modelId="{5883E788-3C83-4D1F-9000-0D25D068211C}" type="parTrans" cxnId="{E96E5958-9B17-4831-B660-A9D388781EDC}">
      <dgm:prSet/>
      <dgm:spPr/>
      <dgm:t>
        <a:bodyPr/>
        <a:lstStyle/>
        <a:p>
          <a:endParaRPr lang="en-US" sz="1200"/>
        </a:p>
      </dgm:t>
    </dgm:pt>
    <dgm:pt modelId="{7D5720B2-3D82-4B53-9CB0-457A80CB4B12}" type="sibTrans" cxnId="{E96E5958-9B17-4831-B660-A9D388781EDC}">
      <dgm:prSet/>
      <dgm:spPr/>
      <dgm:t>
        <a:bodyPr/>
        <a:lstStyle/>
        <a:p>
          <a:endParaRPr lang="en-US" sz="1200"/>
        </a:p>
      </dgm:t>
    </dgm:pt>
    <dgm:pt modelId="{788E7B98-D0AF-4BA2-9955-4EEA93348FA1}">
      <dgm:prSet custT="1"/>
      <dgm:spPr/>
      <dgm:t>
        <a:bodyPr/>
        <a:lstStyle/>
        <a:p>
          <a:pPr>
            <a:buNone/>
          </a:pPr>
          <a:r>
            <a:rPr lang="en-US" sz="1200" b="0" dirty="0"/>
            <a:t>Step 4 &gt; Encrypted Extensions</a:t>
          </a:r>
        </a:p>
      </dgm:t>
    </dgm:pt>
    <dgm:pt modelId="{82117C8D-8838-41C9-8520-4A3C0DD8AC92}" type="parTrans" cxnId="{3AF6FBD7-92FF-4F39-A0C3-9A3B303F5FDA}">
      <dgm:prSet/>
      <dgm:spPr/>
      <dgm:t>
        <a:bodyPr/>
        <a:lstStyle/>
        <a:p>
          <a:endParaRPr lang="en-US" sz="1200"/>
        </a:p>
      </dgm:t>
    </dgm:pt>
    <dgm:pt modelId="{FBF9DFBD-DB2F-451A-9A4D-1595F7A1D02C}" type="sibTrans" cxnId="{3AF6FBD7-92FF-4F39-A0C3-9A3B303F5FDA}">
      <dgm:prSet/>
      <dgm:spPr/>
      <dgm:t>
        <a:bodyPr/>
        <a:lstStyle/>
        <a:p>
          <a:endParaRPr lang="en-US" sz="1200"/>
        </a:p>
      </dgm:t>
    </dgm:pt>
    <dgm:pt modelId="{CA247DC8-DA6C-4473-BA7A-226C622D735A}">
      <dgm:prSet custT="1"/>
      <dgm:spPr/>
      <dgm:t>
        <a:bodyPr/>
        <a:lstStyle/>
        <a:p>
          <a:pPr>
            <a:buFont typeface="Arial" panose="020B0604020202020204" pitchFamily="34" charset="0"/>
            <a:buChar char="•"/>
          </a:pPr>
          <a:r>
            <a:rPr lang="en-US" sz="1200" dirty="0"/>
            <a:t>Server sends additional parameters (encrypted).</a:t>
          </a:r>
        </a:p>
      </dgm:t>
    </dgm:pt>
    <dgm:pt modelId="{3FE014E3-8CCE-4780-B30F-F2F5213612AE}" type="parTrans" cxnId="{8E13ACC1-23E9-4C1E-82D7-B78A8AAA2217}">
      <dgm:prSet/>
      <dgm:spPr/>
      <dgm:t>
        <a:bodyPr/>
        <a:lstStyle/>
        <a:p>
          <a:endParaRPr lang="en-US" sz="1200"/>
        </a:p>
      </dgm:t>
    </dgm:pt>
    <dgm:pt modelId="{CF0622AC-AFA0-4CA0-A745-88E42AC7D5AE}" type="sibTrans" cxnId="{8E13ACC1-23E9-4C1E-82D7-B78A8AAA2217}">
      <dgm:prSet/>
      <dgm:spPr/>
      <dgm:t>
        <a:bodyPr/>
        <a:lstStyle/>
        <a:p>
          <a:endParaRPr lang="en-US" sz="1200"/>
        </a:p>
      </dgm:t>
    </dgm:pt>
    <dgm:pt modelId="{B977F734-D18F-4A62-8180-16316945CEB1}">
      <dgm:prSet custT="1"/>
      <dgm:spPr/>
      <dgm:t>
        <a:bodyPr/>
        <a:lstStyle/>
        <a:p>
          <a:pPr>
            <a:buNone/>
          </a:pPr>
          <a:r>
            <a:rPr lang="en-US" sz="1200" b="0" dirty="0"/>
            <a:t>Step 5 &gt; Finished Messages</a:t>
          </a:r>
        </a:p>
      </dgm:t>
    </dgm:pt>
    <dgm:pt modelId="{52FC4253-062A-4866-89F9-3C0B78743264}" type="parTrans" cxnId="{B9A56098-E7EA-41A5-972E-85FF3DCE00AE}">
      <dgm:prSet/>
      <dgm:spPr/>
      <dgm:t>
        <a:bodyPr/>
        <a:lstStyle/>
        <a:p>
          <a:endParaRPr lang="en-US" sz="1200"/>
        </a:p>
      </dgm:t>
    </dgm:pt>
    <dgm:pt modelId="{7468706E-BBA0-4685-AE30-819D1801699F}" type="sibTrans" cxnId="{B9A56098-E7EA-41A5-972E-85FF3DCE00AE}">
      <dgm:prSet/>
      <dgm:spPr/>
      <dgm:t>
        <a:bodyPr/>
        <a:lstStyle/>
        <a:p>
          <a:endParaRPr lang="en-US" sz="1200"/>
        </a:p>
      </dgm:t>
    </dgm:pt>
    <dgm:pt modelId="{661669A0-54BC-4CD3-9D77-79615A339A5F}">
      <dgm:prSet custT="1"/>
      <dgm:spPr/>
      <dgm:t>
        <a:bodyPr/>
        <a:lstStyle/>
        <a:p>
          <a:pPr>
            <a:buFont typeface="Arial" panose="020B0604020202020204" pitchFamily="34" charset="0"/>
            <a:buChar char="•"/>
          </a:pPr>
          <a:r>
            <a:rPr lang="en-US" sz="1200" dirty="0"/>
            <a:t>Both client and server send “Finished” messages encrypted with the new session key.</a:t>
          </a:r>
        </a:p>
      </dgm:t>
    </dgm:pt>
    <dgm:pt modelId="{D7160DD8-C03D-44B9-B41B-183D129AF86C}" type="parTrans" cxnId="{78150868-482D-4720-87C5-F792AEE9CC79}">
      <dgm:prSet/>
      <dgm:spPr/>
      <dgm:t>
        <a:bodyPr/>
        <a:lstStyle/>
        <a:p>
          <a:endParaRPr lang="en-US" sz="1200"/>
        </a:p>
      </dgm:t>
    </dgm:pt>
    <dgm:pt modelId="{D1BDA65D-AF4A-427C-BCE6-80268326AD34}" type="sibTrans" cxnId="{78150868-482D-4720-87C5-F792AEE9CC79}">
      <dgm:prSet/>
      <dgm:spPr/>
      <dgm:t>
        <a:bodyPr/>
        <a:lstStyle/>
        <a:p>
          <a:endParaRPr lang="en-US" sz="1200"/>
        </a:p>
      </dgm:t>
    </dgm:pt>
    <dgm:pt modelId="{20FBA865-49BA-4A83-9D64-A7D4898F3D7F}">
      <dgm:prSet custT="1"/>
      <dgm:spPr/>
      <dgm:t>
        <a:bodyPr/>
        <a:lstStyle/>
        <a:p>
          <a:pPr>
            <a:buNone/>
          </a:pPr>
          <a:r>
            <a:rPr lang="en-US" sz="1200" b="0" dirty="0"/>
            <a:t>Step 6 &gt; Secure Session Established</a:t>
          </a:r>
        </a:p>
      </dgm:t>
    </dgm:pt>
    <dgm:pt modelId="{87180DB2-ACFE-4E87-8E30-B8E3FBF4B35B}" type="parTrans" cxnId="{2738E8E7-93B9-4BD7-943A-75E827F6E66F}">
      <dgm:prSet/>
      <dgm:spPr/>
      <dgm:t>
        <a:bodyPr/>
        <a:lstStyle/>
        <a:p>
          <a:endParaRPr lang="en-US" sz="1200"/>
        </a:p>
      </dgm:t>
    </dgm:pt>
    <dgm:pt modelId="{97CCC460-689E-4CF9-BB8F-8F40D77289C5}" type="sibTrans" cxnId="{2738E8E7-93B9-4BD7-943A-75E827F6E66F}">
      <dgm:prSet/>
      <dgm:spPr/>
      <dgm:t>
        <a:bodyPr/>
        <a:lstStyle/>
        <a:p>
          <a:endParaRPr lang="en-US" sz="1200"/>
        </a:p>
      </dgm:t>
    </dgm:pt>
    <dgm:pt modelId="{C785A74E-75F5-489D-B3A8-B34D7144C1F7}">
      <dgm:prSet custT="1"/>
      <dgm:spPr/>
      <dgm:t>
        <a:bodyPr/>
        <a:lstStyle/>
        <a:p>
          <a:pPr>
            <a:buFont typeface="Arial" panose="020B0604020202020204" pitchFamily="34" charset="0"/>
            <a:buChar char="•"/>
          </a:pPr>
          <a:r>
            <a:rPr lang="en-US" sz="1200" dirty="0"/>
            <a:t>Communication begins with strong symmetric encryption (AES-GCM, ChaCha20).</a:t>
          </a:r>
        </a:p>
      </dgm:t>
    </dgm:pt>
    <dgm:pt modelId="{673A969E-0434-4CBE-9A93-6E8650DDEEB8}" type="parTrans" cxnId="{30B93BDB-94F7-4604-81B8-064A1634C1E8}">
      <dgm:prSet/>
      <dgm:spPr/>
      <dgm:t>
        <a:bodyPr/>
        <a:lstStyle/>
        <a:p>
          <a:endParaRPr lang="en-US" sz="1200"/>
        </a:p>
      </dgm:t>
    </dgm:pt>
    <dgm:pt modelId="{CE20C832-2E6D-44E2-9D95-5DDF5CC86F9D}" type="sibTrans" cxnId="{30B93BDB-94F7-4604-81B8-064A1634C1E8}">
      <dgm:prSet/>
      <dgm:spPr/>
      <dgm:t>
        <a:bodyPr/>
        <a:lstStyle/>
        <a:p>
          <a:endParaRPr lang="en-US" sz="1200"/>
        </a:p>
      </dgm:t>
    </dgm:pt>
    <dgm:pt modelId="{C71EABEA-FEE4-4F4A-AB05-43BE85F29701}" type="pres">
      <dgm:prSet presAssocID="{50BB1A9D-95E7-409B-98AE-A2DDD2F77E94}" presName="vert0" presStyleCnt="0">
        <dgm:presLayoutVars>
          <dgm:dir/>
          <dgm:animOne val="branch"/>
          <dgm:animLvl val="lvl"/>
        </dgm:presLayoutVars>
      </dgm:prSet>
      <dgm:spPr/>
    </dgm:pt>
    <dgm:pt modelId="{8DD90399-A417-4DBD-938C-0768EF131C1D}" type="pres">
      <dgm:prSet presAssocID="{F7524517-FE4B-4436-8823-308969E13ECE}" presName="thickLine" presStyleLbl="alignNode1" presStyleIdx="0" presStyleCnt="6"/>
      <dgm:spPr/>
    </dgm:pt>
    <dgm:pt modelId="{44205B2D-D86C-4FBE-B0D4-02CBAF45A0DD}" type="pres">
      <dgm:prSet presAssocID="{F7524517-FE4B-4436-8823-308969E13ECE}" presName="horz1" presStyleCnt="0"/>
      <dgm:spPr/>
    </dgm:pt>
    <dgm:pt modelId="{1D5DE642-6822-4AA1-ABA0-8B88708BA29E}" type="pres">
      <dgm:prSet presAssocID="{F7524517-FE4B-4436-8823-308969E13ECE}" presName="tx1" presStyleLbl="revTx" presStyleIdx="0" presStyleCnt="12"/>
      <dgm:spPr/>
    </dgm:pt>
    <dgm:pt modelId="{431C5ACC-A7DE-4D67-9107-55E8409E8343}" type="pres">
      <dgm:prSet presAssocID="{F7524517-FE4B-4436-8823-308969E13ECE}" presName="vert1" presStyleCnt="0"/>
      <dgm:spPr/>
    </dgm:pt>
    <dgm:pt modelId="{D072C74F-AA6D-4E76-8286-7ABB3AF56184}" type="pres">
      <dgm:prSet presAssocID="{36E84780-CCAB-4764-91E5-741E8CF52D75}" presName="vertSpace2a" presStyleCnt="0"/>
      <dgm:spPr/>
    </dgm:pt>
    <dgm:pt modelId="{3D40817D-7204-447E-A6AC-7342377DF64B}" type="pres">
      <dgm:prSet presAssocID="{36E84780-CCAB-4764-91E5-741E8CF52D75}" presName="horz2" presStyleCnt="0"/>
      <dgm:spPr/>
    </dgm:pt>
    <dgm:pt modelId="{3736F9FC-9CF2-4D8A-9161-660DB7048F72}" type="pres">
      <dgm:prSet presAssocID="{36E84780-CCAB-4764-91E5-741E8CF52D75}" presName="horzSpace2" presStyleCnt="0"/>
      <dgm:spPr/>
    </dgm:pt>
    <dgm:pt modelId="{08A75B68-C8B8-4233-8F21-17069A251A0D}" type="pres">
      <dgm:prSet presAssocID="{36E84780-CCAB-4764-91E5-741E8CF52D75}" presName="tx2" presStyleLbl="revTx" presStyleIdx="1" presStyleCnt="12"/>
      <dgm:spPr/>
    </dgm:pt>
    <dgm:pt modelId="{3C863A44-AE49-4F24-B303-47872914BA9D}" type="pres">
      <dgm:prSet presAssocID="{36E84780-CCAB-4764-91E5-741E8CF52D75}" presName="vert2" presStyleCnt="0"/>
      <dgm:spPr/>
    </dgm:pt>
    <dgm:pt modelId="{A3EE0AF6-9AB7-4D09-85A7-E152CECEAE46}" type="pres">
      <dgm:prSet presAssocID="{36E84780-CCAB-4764-91E5-741E8CF52D75}" presName="thinLine2b" presStyleLbl="callout" presStyleIdx="0" presStyleCnt="6"/>
      <dgm:spPr/>
    </dgm:pt>
    <dgm:pt modelId="{C8E04EEF-8259-4AC4-9BD8-45DD58546BBB}" type="pres">
      <dgm:prSet presAssocID="{36E84780-CCAB-4764-91E5-741E8CF52D75}" presName="vertSpace2b" presStyleCnt="0"/>
      <dgm:spPr/>
    </dgm:pt>
    <dgm:pt modelId="{1CF03AD6-1585-4CCA-83D8-FA2518305DDB}" type="pres">
      <dgm:prSet presAssocID="{345D2267-A9C2-4726-8739-907CA049895A}" presName="thickLine" presStyleLbl="alignNode1" presStyleIdx="1" presStyleCnt="6"/>
      <dgm:spPr/>
    </dgm:pt>
    <dgm:pt modelId="{3EE6D473-5D8A-4DAC-B8A9-E33B9DD9E2E6}" type="pres">
      <dgm:prSet presAssocID="{345D2267-A9C2-4726-8739-907CA049895A}" presName="horz1" presStyleCnt="0"/>
      <dgm:spPr/>
    </dgm:pt>
    <dgm:pt modelId="{B9252C2B-36B9-4969-9146-CDCEB23DACE3}" type="pres">
      <dgm:prSet presAssocID="{345D2267-A9C2-4726-8739-907CA049895A}" presName="tx1" presStyleLbl="revTx" presStyleIdx="2" presStyleCnt="12"/>
      <dgm:spPr/>
    </dgm:pt>
    <dgm:pt modelId="{827F9235-ED41-4609-B4EF-BC7FAE6AE3A2}" type="pres">
      <dgm:prSet presAssocID="{345D2267-A9C2-4726-8739-907CA049895A}" presName="vert1" presStyleCnt="0"/>
      <dgm:spPr/>
    </dgm:pt>
    <dgm:pt modelId="{C3844A8B-B2C1-4846-BA56-23E85486166B}" type="pres">
      <dgm:prSet presAssocID="{F1DA32AE-8440-4894-A325-D5105C71E3BD}" presName="vertSpace2a" presStyleCnt="0"/>
      <dgm:spPr/>
    </dgm:pt>
    <dgm:pt modelId="{11867426-E86A-49D2-81FD-664B91796A5C}" type="pres">
      <dgm:prSet presAssocID="{F1DA32AE-8440-4894-A325-D5105C71E3BD}" presName="horz2" presStyleCnt="0"/>
      <dgm:spPr/>
    </dgm:pt>
    <dgm:pt modelId="{7A398FB0-816F-49CA-89F8-0EF560CE3B66}" type="pres">
      <dgm:prSet presAssocID="{F1DA32AE-8440-4894-A325-D5105C71E3BD}" presName="horzSpace2" presStyleCnt="0"/>
      <dgm:spPr/>
    </dgm:pt>
    <dgm:pt modelId="{F6A62B94-F3B3-4C76-9789-8EE3EFD9AB02}" type="pres">
      <dgm:prSet presAssocID="{F1DA32AE-8440-4894-A325-D5105C71E3BD}" presName="tx2" presStyleLbl="revTx" presStyleIdx="3" presStyleCnt="12"/>
      <dgm:spPr/>
    </dgm:pt>
    <dgm:pt modelId="{1151FDE8-40BB-43C3-A41D-E8B41109C6B9}" type="pres">
      <dgm:prSet presAssocID="{F1DA32AE-8440-4894-A325-D5105C71E3BD}" presName="vert2" presStyleCnt="0"/>
      <dgm:spPr/>
    </dgm:pt>
    <dgm:pt modelId="{AAD7B251-DE19-4432-B535-0EA3349D3A91}" type="pres">
      <dgm:prSet presAssocID="{F1DA32AE-8440-4894-A325-D5105C71E3BD}" presName="thinLine2b" presStyleLbl="callout" presStyleIdx="1" presStyleCnt="6"/>
      <dgm:spPr/>
    </dgm:pt>
    <dgm:pt modelId="{2082A3FD-1C03-44CC-8FF9-288ECDBF6E00}" type="pres">
      <dgm:prSet presAssocID="{F1DA32AE-8440-4894-A325-D5105C71E3BD}" presName="vertSpace2b" presStyleCnt="0"/>
      <dgm:spPr/>
    </dgm:pt>
    <dgm:pt modelId="{CD40FB68-B2EF-43A4-A442-4443651FCA38}" type="pres">
      <dgm:prSet presAssocID="{EB9F9069-0709-4197-B24F-E1F77E60D215}" presName="thickLine" presStyleLbl="alignNode1" presStyleIdx="2" presStyleCnt="6"/>
      <dgm:spPr/>
    </dgm:pt>
    <dgm:pt modelId="{84FCDDC2-92C0-42D1-8886-CDC27E579E4B}" type="pres">
      <dgm:prSet presAssocID="{EB9F9069-0709-4197-B24F-E1F77E60D215}" presName="horz1" presStyleCnt="0"/>
      <dgm:spPr/>
    </dgm:pt>
    <dgm:pt modelId="{823FFD89-CE2D-488D-B88C-2A559AC018E1}" type="pres">
      <dgm:prSet presAssocID="{EB9F9069-0709-4197-B24F-E1F77E60D215}" presName="tx1" presStyleLbl="revTx" presStyleIdx="4" presStyleCnt="12"/>
      <dgm:spPr/>
    </dgm:pt>
    <dgm:pt modelId="{B7F2534A-8F03-4527-A156-44E3FCBF5FF9}" type="pres">
      <dgm:prSet presAssocID="{EB9F9069-0709-4197-B24F-E1F77E60D215}" presName="vert1" presStyleCnt="0"/>
      <dgm:spPr/>
    </dgm:pt>
    <dgm:pt modelId="{2822050A-E073-4495-B762-646FB129EA95}" type="pres">
      <dgm:prSet presAssocID="{1B54C8B4-A4C1-4BC0-B2DD-D1932893FC1F}" presName="vertSpace2a" presStyleCnt="0"/>
      <dgm:spPr/>
    </dgm:pt>
    <dgm:pt modelId="{F06D71AE-87CB-4108-ABAF-241F684FB4FD}" type="pres">
      <dgm:prSet presAssocID="{1B54C8B4-A4C1-4BC0-B2DD-D1932893FC1F}" presName="horz2" presStyleCnt="0"/>
      <dgm:spPr/>
    </dgm:pt>
    <dgm:pt modelId="{3E99CCFF-FF61-4C6B-9AE5-4B7DE9A52E31}" type="pres">
      <dgm:prSet presAssocID="{1B54C8B4-A4C1-4BC0-B2DD-D1932893FC1F}" presName="horzSpace2" presStyleCnt="0"/>
      <dgm:spPr/>
    </dgm:pt>
    <dgm:pt modelId="{90EB2C77-4745-4A82-A0B3-6B64B7793A02}" type="pres">
      <dgm:prSet presAssocID="{1B54C8B4-A4C1-4BC0-B2DD-D1932893FC1F}" presName="tx2" presStyleLbl="revTx" presStyleIdx="5" presStyleCnt="12"/>
      <dgm:spPr/>
    </dgm:pt>
    <dgm:pt modelId="{41636848-BDAE-4DA6-B46E-B22E45C1A7C5}" type="pres">
      <dgm:prSet presAssocID="{1B54C8B4-A4C1-4BC0-B2DD-D1932893FC1F}" presName="vert2" presStyleCnt="0"/>
      <dgm:spPr/>
    </dgm:pt>
    <dgm:pt modelId="{12BDE893-A821-4719-8F41-5680F003EC94}" type="pres">
      <dgm:prSet presAssocID="{1B54C8B4-A4C1-4BC0-B2DD-D1932893FC1F}" presName="thinLine2b" presStyleLbl="callout" presStyleIdx="2" presStyleCnt="6"/>
      <dgm:spPr/>
    </dgm:pt>
    <dgm:pt modelId="{11B217F0-3840-4496-93C4-FED1E55C8E30}" type="pres">
      <dgm:prSet presAssocID="{1B54C8B4-A4C1-4BC0-B2DD-D1932893FC1F}" presName="vertSpace2b" presStyleCnt="0"/>
      <dgm:spPr/>
    </dgm:pt>
    <dgm:pt modelId="{1AA7CFF0-FD79-479A-9368-CF1EB1255FCD}" type="pres">
      <dgm:prSet presAssocID="{788E7B98-D0AF-4BA2-9955-4EEA93348FA1}" presName="thickLine" presStyleLbl="alignNode1" presStyleIdx="3" presStyleCnt="6"/>
      <dgm:spPr/>
    </dgm:pt>
    <dgm:pt modelId="{2DFD8D8E-C23F-4387-B416-0D2B8B9261BA}" type="pres">
      <dgm:prSet presAssocID="{788E7B98-D0AF-4BA2-9955-4EEA93348FA1}" presName="horz1" presStyleCnt="0"/>
      <dgm:spPr/>
    </dgm:pt>
    <dgm:pt modelId="{0A17A9C1-677F-4719-9591-7A05A1F3658C}" type="pres">
      <dgm:prSet presAssocID="{788E7B98-D0AF-4BA2-9955-4EEA93348FA1}" presName="tx1" presStyleLbl="revTx" presStyleIdx="6" presStyleCnt="12"/>
      <dgm:spPr/>
    </dgm:pt>
    <dgm:pt modelId="{4B39DD8E-2025-46A7-997D-A127DD6C8E1E}" type="pres">
      <dgm:prSet presAssocID="{788E7B98-D0AF-4BA2-9955-4EEA93348FA1}" presName="vert1" presStyleCnt="0"/>
      <dgm:spPr/>
    </dgm:pt>
    <dgm:pt modelId="{1B34D890-E642-4825-9B8A-C60E0D1801E3}" type="pres">
      <dgm:prSet presAssocID="{CA247DC8-DA6C-4473-BA7A-226C622D735A}" presName="vertSpace2a" presStyleCnt="0"/>
      <dgm:spPr/>
    </dgm:pt>
    <dgm:pt modelId="{7C79653D-857D-46FD-A8E8-ABD3702C497A}" type="pres">
      <dgm:prSet presAssocID="{CA247DC8-DA6C-4473-BA7A-226C622D735A}" presName="horz2" presStyleCnt="0"/>
      <dgm:spPr/>
    </dgm:pt>
    <dgm:pt modelId="{79D81F6C-7EEF-49B6-96F0-506E6B42ED32}" type="pres">
      <dgm:prSet presAssocID="{CA247DC8-DA6C-4473-BA7A-226C622D735A}" presName="horzSpace2" presStyleCnt="0"/>
      <dgm:spPr/>
    </dgm:pt>
    <dgm:pt modelId="{987356B8-D0AA-4EA5-9186-D954ADB9062B}" type="pres">
      <dgm:prSet presAssocID="{CA247DC8-DA6C-4473-BA7A-226C622D735A}" presName="tx2" presStyleLbl="revTx" presStyleIdx="7" presStyleCnt="12"/>
      <dgm:spPr/>
    </dgm:pt>
    <dgm:pt modelId="{C453352B-0887-4602-9C9E-67C68379C4BB}" type="pres">
      <dgm:prSet presAssocID="{CA247DC8-DA6C-4473-BA7A-226C622D735A}" presName="vert2" presStyleCnt="0"/>
      <dgm:spPr/>
    </dgm:pt>
    <dgm:pt modelId="{817B7EA2-88F2-42D4-87E4-DBBFCFC77854}" type="pres">
      <dgm:prSet presAssocID="{CA247DC8-DA6C-4473-BA7A-226C622D735A}" presName="thinLine2b" presStyleLbl="callout" presStyleIdx="3" presStyleCnt="6"/>
      <dgm:spPr/>
    </dgm:pt>
    <dgm:pt modelId="{41E7B7B1-BD96-44E3-B0D0-0AB2F1D955BF}" type="pres">
      <dgm:prSet presAssocID="{CA247DC8-DA6C-4473-BA7A-226C622D735A}" presName="vertSpace2b" presStyleCnt="0"/>
      <dgm:spPr/>
    </dgm:pt>
    <dgm:pt modelId="{F04B492A-D0EA-458F-888A-4C90AFEC5F82}" type="pres">
      <dgm:prSet presAssocID="{B977F734-D18F-4A62-8180-16316945CEB1}" presName="thickLine" presStyleLbl="alignNode1" presStyleIdx="4" presStyleCnt="6"/>
      <dgm:spPr/>
    </dgm:pt>
    <dgm:pt modelId="{0C5D54F4-6EBF-436B-94DC-62C6A305D6AB}" type="pres">
      <dgm:prSet presAssocID="{B977F734-D18F-4A62-8180-16316945CEB1}" presName="horz1" presStyleCnt="0"/>
      <dgm:spPr/>
    </dgm:pt>
    <dgm:pt modelId="{7BC7C12B-B2EF-4C3B-AFED-B7C191920247}" type="pres">
      <dgm:prSet presAssocID="{B977F734-D18F-4A62-8180-16316945CEB1}" presName="tx1" presStyleLbl="revTx" presStyleIdx="8" presStyleCnt="12"/>
      <dgm:spPr/>
    </dgm:pt>
    <dgm:pt modelId="{C32AD628-D3BA-4908-BB9C-893EDC2E3919}" type="pres">
      <dgm:prSet presAssocID="{B977F734-D18F-4A62-8180-16316945CEB1}" presName="vert1" presStyleCnt="0"/>
      <dgm:spPr/>
    </dgm:pt>
    <dgm:pt modelId="{EF26D38F-EA17-4EEE-9DB1-34A6AB18F405}" type="pres">
      <dgm:prSet presAssocID="{661669A0-54BC-4CD3-9D77-79615A339A5F}" presName="vertSpace2a" presStyleCnt="0"/>
      <dgm:spPr/>
    </dgm:pt>
    <dgm:pt modelId="{02278F06-B54B-4A68-9233-242406FE404B}" type="pres">
      <dgm:prSet presAssocID="{661669A0-54BC-4CD3-9D77-79615A339A5F}" presName="horz2" presStyleCnt="0"/>
      <dgm:spPr/>
    </dgm:pt>
    <dgm:pt modelId="{49E8343A-110D-44C8-B3EA-E1F7A4F027D5}" type="pres">
      <dgm:prSet presAssocID="{661669A0-54BC-4CD3-9D77-79615A339A5F}" presName="horzSpace2" presStyleCnt="0"/>
      <dgm:spPr/>
    </dgm:pt>
    <dgm:pt modelId="{A1AF4059-7866-4714-93D9-A338D85D0DDB}" type="pres">
      <dgm:prSet presAssocID="{661669A0-54BC-4CD3-9D77-79615A339A5F}" presName="tx2" presStyleLbl="revTx" presStyleIdx="9" presStyleCnt="12"/>
      <dgm:spPr/>
    </dgm:pt>
    <dgm:pt modelId="{3328CCBB-3BFA-45C7-B22C-BD45A98BFB38}" type="pres">
      <dgm:prSet presAssocID="{661669A0-54BC-4CD3-9D77-79615A339A5F}" presName="vert2" presStyleCnt="0"/>
      <dgm:spPr/>
    </dgm:pt>
    <dgm:pt modelId="{6C964626-89BC-42D0-90E4-7A44FA8014DB}" type="pres">
      <dgm:prSet presAssocID="{661669A0-54BC-4CD3-9D77-79615A339A5F}" presName="thinLine2b" presStyleLbl="callout" presStyleIdx="4" presStyleCnt="6"/>
      <dgm:spPr/>
    </dgm:pt>
    <dgm:pt modelId="{BDACFF5F-F881-4D9B-BD42-04874D6347AA}" type="pres">
      <dgm:prSet presAssocID="{661669A0-54BC-4CD3-9D77-79615A339A5F}" presName="vertSpace2b" presStyleCnt="0"/>
      <dgm:spPr/>
    </dgm:pt>
    <dgm:pt modelId="{736D4554-FEC9-4E84-97E2-2C9C94A274F1}" type="pres">
      <dgm:prSet presAssocID="{20FBA865-49BA-4A83-9D64-A7D4898F3D7F}" presName="thickLine" presStyleLbl="alignNode1" presStyleIdx="5" presStyleCnt="6"/>
      <dgm:spPr/>
    </dgm:pt>
    <dgm:pt modelId="{9B986934-1EA3-4DED-B2AB-E074C280D819}" type="pres">
      <dgm:prSet presAssocID="{20FBA865-49BA-4A83-9D64-A7D4898F3D7F}" presName="horz1" presStyleCnt="0"/>
      <dgm:spPr/>
    </dgm:pt>
    <dgm:pt modelId="{E07C3DAA-CB98-4330-95A6-FF7ED6DB8CDE}" type="pres">
      <dgm:prSet presAssocID="{20FBA865-49BA-4A83-9D64-A7D4898F3D7F}" presName="tx1" presStyleLbl="revTx" presStyleIdx="10" presStyleCnt="12"/>
      <dgm:spPr/>
    </dgm:pt>
    <dgm:pt modelId="{724AC37B-4C7E-4564-AEF3-34108B5B3465}" type="pres">
      <dgm:prSet presAssocID="{20FBA865-49BA-4A83-9D64-A7D4898F3D7F}" presName="vert1" presStyleCnt="0"/>
      <dgm:spPr/>
    </dgm:pt>
    <dgm:pt modelId="{96D8DEAC-F18A-4DBD-8183-06904C83EAA1}" type="pres">
      <dgm:prSet presAssocID="{C785A74E-75F5-489D-B3A8-B34D7144C1F7}" presName="vertSpace2a" presStyleCnt="0"/>
      <dgm:spPr/>
    </dgm:pt>
    <dgm:pt modelId="{9AE0C7D2-C075-484E-BCF3-4BF44E502410}" type="pres">
      <dgm:prSet presAssocID="{C785A74E-75F5-489D-B3A8-B34D7144C1F7}" presName="horz2" presStyleCnt="0"/>
      <dgm:spPr/>
    </dgm:pt>
    <dgm:pt modelId="{47E0B296-45E6-4EFF-88AB-66FCB25026B6}" type="pres">
      <dgm:prSet presAssocID="{C785A74E-75F5-489D-B3A8-B34D7144C1F7}" presName="horzSpace2" presStyleCnt="0"/>
      <dgm:spPr/>
    </dgm:pt>
    <dgm:pt modelId="{42206050-8C7F-4BDB-AFF7-289F6D8DF16E}" type="pres">
      <dgm:prSet presAssocID="{C785A74E-75F5-489D-B3A8-B34D7144C1F7}" presName="tx2" presStyleLbl="revTx" presStyleIdx="11" presStyleCnt="12"/>
      <dgm:spPr/>
    </dgm:pt>
    <dgm:pt modelId="{5F6F270F-B572-47B9-AA97-E2F8FABE00CF}" type="pres">
      <dgm:prSet presAssocID="{C785A74E-75F5-489D-B3A8-B34D7144C1F7}" presName="vert2" presStyleCnt="0"/>
      <dgm:spPr/>
    </dgm:pt>
    <dgm:pt modelId="{665D2DAE-AA97-4D60-AAEC-16BD3C2A7EBE}" type="pres">
      <dgm:prSet presAssocID="{C785A74E-75F5-489D-B3A8-B34D7144C1F7}" presName="thinLine2b" presStyleLbl="callout" presStyleIdx="5" presStyleCnt="6"/>
      <dgm:spPr/>
    </dgm:pt>
    <dgm:pt modelId="{AA59BF6C-063A-4055-9F89-1AD3DF2C5E45}" type="pres">
      <dgm:prSet presAssocID="{C785A74E-75F5-489D-B3A8-B34D7144C1F7}" presName="vertSpace2b" presStyleCnt="0"/>
      <dgm:spPr/>
    </dgm:pt>
  </dgm:ptLst>
  <dgm:cxnLst>
    <dgm:cxn modelId="{DC8FEE18-F7EE-446F-91EE-E6C06F287C18}" type="presOf" srcId="{F7524517-FE4B-4436-8823-308969E13ECE}" destId="{1D5DE642-6822-4AA1-ABA0-8B88708BA29E}" srcOrd="0" destOrd="0" presId="urn:microsoft.com/office/officeart/2008/layout/LinedList"/>
    <dgm:cxn modelId="{9E26AC1C-70D6-49D9-9968-D215712DA9CC}" type="presOf" srcId="{661669A0-54BC-4CD3-9D77-79615A339A5F}" destId="{A1AF4059-7866-4714-93D9-A338D85D0DDB}" srcOrd="0" destOrd="0" presId="urn:microsoft.com/office/officeart/2008/layout/LinedList"/>
    <dgm:cxn modelId="{EADDC725-D0F5-4EC3-9D36-E5B705527E36}" srcId="{50BB1A9D-95E7-409B-98AE-A2DDD2F77E94}" destId="{345D2267-A9C2-4726-8739-907CA049895A}" srcOrd="1" destOrd="0" parTransId="{F6C81B93-442F-403E-AF84-7CF451991F7B}" sibTransId="{99D16215-5334-417D-AF50-AD9C3D2F17E7}"/>
    <dgm:cxn modelId="{F8145728-00BB-45B9-B866-8FEB3FB99A17}" type="presOf" srcId="{B977F734-D18F-4A62-8180-16316945CEB1}" destId="{7BC7C12B-B2EF-4C3B-AFED-B7C191920247}" srcOrd="0" destOrd="0" presId="urn:microsoft.com/office/officeart/2008/layout/LinedList"/>
    <dgm:cxn modelId="{19CFD83E-1DCD-4210-837C-6CC6B1F12C34}" type="presOf" srcId="{EB9F9069-0709-4197-B24F-E1F77E60D215}" destId="{823FFD89-CE2D-488D-B88C-2A559AC018E1}" srcOrd="0" destOrd="0" presId="urn:microsoft.com/office/officeart/2008/layout/LinedList"/>
    <dgm:cxn modelId="{78150868-482D-4720-87C5-F792AEE9CC79}" srcId="{B977F734-D18F-4A62-8180-16316945CEB1}" destId="{661669A0-54BC-4CD3-9D77-79615A339A5F}" srcOrd="0" destOrd="0" parTransId="{D7160DD8-C03D-44B9-B41B-183D129AF86C}" sibTransId="{D1BDA65D-AF4A-427C-BCE6-80268326AD34}"/>
    <dgm:cxn modelId="{0DFA8C6B-5AF4-4DDB-8F13-B7F375E2737D}" type="presOf" srcId="{788E7B98-D0AF-4BA2-9955-4EEA93348FA1}" destId="{0A17A9C1-677F-4719-9591-7A05A1F3658C}" srcOrd="0" destOrd="0" presId="urn:microsoft.com/office/officeart/2008/layout/LinedList"/>
    <dgm:cxn modelId="{75208D6D-4206-412F-8C09-DB5F4D5796C9}" srcId="{50BB1A9D-95E7-409B-98AE-A2DDD2F77E94}" destId="{EB9F9069-0709-4197-B24F-E1F77E60D215}" srcOrd="2" destOrd="0" parTransId="{E20AF61D-8FAA-4286-BF71-C85E940FECD8}" sibTransId="{81039F5A-7D38-45FC-BE74-A3D580A39444}"/>
    <dgm:cxn modelId="{A2260975-BFE4-4035-AA96-96129A1F4DEA}" type="presOf" srcId="{345D2267-A9C2-4726-8739-907CA049895A}" destId="{B9252C2B-36B9-4969-9146-CDCEB23DACE3}" srcOrd="0" destOrd="0" presId="urn:microsoft.com/office/officeart/2008/layout/LinedList"/>
    <dgm:cxn modelId="{E96E5958-9B17-4831-B660-A9D388781EDC}" srcId="{EB9F9069-0709-4197-B24F-E1F77E60D215}" destId="{1B54C8B4-A4C1-4BC0-B2DD-D1932893FC1F}" srcOrd="0" destOrd="0" parTransId="{5883E788-3C83-4D1F-9000-0D25D068211C}" sibTransId="{7D5720B2-3D82-4B53-9CB0-457A80CB4B12}"/>
    <dgm:cxn modelId="{A25F478E-454A-404D-9952-A6EB0DCB72EF}" type="presOf" srcId="{50BB1A9D-95E7-409B-98AE-A2DDD2F77E94}" destId="{C71EABEA-FEE4-4F4A-AB05-43BE85F29701}" srcOrd="0" destOrd="0" presId="urn:microsoft.com/office/officeart/2008/layout/LinedList"/>
    <dgm:cxn modelId="{12301191-46DF-4516-96AA-B7DD7D56AE05}" srcId="{345D2267-A9C2-4726-8739-907CA049895A}" destId="{F1DA32AE-8440-4894-A325-D5105C71E3BD}" srcOrd="0" destOrd="0" parTransId="{5315DADB-9F27-451D-BE98-B51128256463}" sibTransId="{CFD8DB3B-94FF-42B3-8199-D61CCF78397B}"/>
    <dgm:cxn modelId="{B9A56098-E7EA-41A5-972E-85FF3DCE00AE}" srcId="{50BB1A9D-95E7-409B-98AE-A2DDD2F77E94}" destId="{B977F734-D18F-4A62-8180-16316945CEB1}" srcOrd="4" destOrd="0" parTransId="{52FC4253-062A-4866-89F9-3C0B78743264}" sibTransId="{7468706E-BBA0-4685-AE30-819D1801699F}"/>
    <dgm:cxn modelId="{0637BF99-AAAC-4E8C-8523-32C098B936BA}" type="presOf" srcId="{20FBA865-49BA-4A83-9D64-A7D4898F3D7F}" destId="{E07C3DAA-CB98-4330-95A6-FF7ED6DB8CDE}" srcOrd="0" destOrd="0" presId="urn:microsoft.com/office/officeart/2008/layout/LinedList"/>
    <dgm:cxn modelId="{05D4A69B-CEC4-4790-9339-101C52D7BF4B}" type="presOf" srcId="{36E84780-CCAB-4764-91E5-741E8CF52D75}" destId="{08A75B68-C8B8-4233-8F21-17069A251A0D}" srcOrd="0" destOrd="0" presId="urn:microsoft.com/office/officeart/2008/layout/LinedList"/>
    <dgm:cxn modelId="{D1E500A2-BAFD-42C4-9F98-04DB78F5ED2C}" type="presOf" srcId="{1B54C8B4-A4C1-4BC0-B2DD-D1932893FC1F}" destId="{90EB2C77-4745-4A82-A0B3-6B64B7793A02}" srcOrd="0" destOrd="0" presId="urn:microsoft.com/office/officeart/2008/layout/LinedList"/>
    <dgm:cxn modelId="{1E3EA5A5-9142-4F6A-B989-8989F75197EA}" srcId="{F7524517-FE4B-4436-8823-308969E13ECE}" destId="{36E84780-CCAB-4764-91E5-741E8CF52D75}" srcOrd="0" destOrd="0" parTransId="{8D5CDC15-0A3D-459E-9A52-7D6802F965C1}" sibTransId="{4B2CD25B-DACB-4455-9488-DCCB231B4AFE}"/>
    <dgm:cxn modelId="{21B480AC-CC16-46F6-BE59-D26C48D9BDFE}" type="presOf" srcId="{CA247DC8-DA6C-4473-BA7A-226C622D735A}" destId="{987356B8-D0AA-4EA5-9186-D954ADB9062B}" srcOrd="0" destOrd="0" presId="urn:microsoft.com/office/officeart/2008/layout/LinedList"/>
    <dgm:cxn modelId="{8E13ACC1-23E9-4C1E-82D7-B78A8AAA2217}" srcId="{788E7B98-D0AF-4BA2-9955-4EEA93348FA1}" destId="{CA247DC8-DA6C-4473-BA7A-226C622D735A}" srcOrd="0" destOrd="0" parTransId="{3FE014E3-8CCE-4780-B30F-F2F5213612AE}" sibTransId="{CF0622AC-AFA0-4CA0-A745-88E42AC7D5AE}"/>
    <dgm:cxn modelId="{3AF6FBD7-92FF-4F39-A0C3-9A3B303F5FDA}" srcId="{50BB1A9D-95E7-409B-98AE-A2DDD2F77E94}" destId="{788E7B98-D0AF-4BA2-9955-4EEA93348FA1}" srcOrd="3" destOrd="0" parTransId="{82117C8D-8838-41C9-8520-4A3C0DD8AC92}" sibTransId="{FBF9DFBD-DB2F-451A-9A4D-1595F7A1D02C}"/>
    <dgm:cxn modelId="{30B93BDB-94F7-4604-81B8-064A1634C1E8}" srcId="{20FBA865-49BA-4A83-9D64-A7D4898F3D7F}" destId="{C785A74E-75F5-489D-B3A8-B34D7144C1F7}" srcOrd="0" destOrd="0" parTransId="{673A969E-0434-4CBE-9A93-6E8650DDEEB8}" sibTransId="{CE20C832-2E6D-44E2-9D95-5DDF5CC86F9D}"/>
    <dgm:cxn modelId="{D06F40E3-42C5-4B94-8BE2-EA3ADEACBCC4}" type="presOf" srcId="{F1DA32AE-8440-4894-A325-D5105C71E3BD}" destId="{F6A62B94-F3B3-4C76-9789-8EE3EFD9AB02}" srcOrd="0" destOrd="0" presId="urn:microsoft.com/office/officeart/2008/layout/LinedList"/>
    <dgm:cxn modelId="{5DD667E3-6059-4F55-A109-4E97CA8A80BC}" type="presOf" srcId="{C785A74E-75F5-489D-B3A8-B34D7144C1F7}" destId="{42206050-8C7F-4BDB-AFF7-289F6D8DF16E}" srcOrd="0" destOrd="0" presId="urn:microsoft.com/office/officeart/2008/layout/LinedList"/>
    <dgm:cxn modelId="{2738E8E7-93B9-4BD7-943A-75E827F6E66F}" srcId="{50BB1A9D-95E7-409B-98AE-A2DDD2F77E94}" destId="{20FBA865-49BA-4A83-9D64-A7D4898F3D7F}" srcOrd="5" destOrd="0" parTransId="{87180DB2-ACFE-4E87-8E30-B8E3FBF4B35B}" sibTransId="{97CCC460-689E-4CF9-BB8F-8F40D77289C5}"/>
    <dgm:cxn modelId="{94B9BFEF-5940-4DAD-9791-F08527E52EE1}" srcId="{50BB1A9D-95E7-409B-98AE-A2DDD2F77E94}" destId="{F7524517-FE4B-4436-8823-308969E13ECE}" srcOrd="0" destOrd="0" parTransId="{DA66597C-C846-4259-80FD-F505AE9846E2}" sibTransId="{8255CA8E-30C2-407B-8E6A-9596E1180308}"/>
    <dgm:cxn modelId="{113F2357-DE0C-49A3-8937-93D303115904}" type="presParOf" srcId="{C71EABEA-FEE4-4F4A-AB05-43BE85F29701}" destId="{8DD90399-A417-4DBD-938C-0768EF131C1D}" srcOrd="0" destOrd="0" presId="urn:microsoft.com/office/officeart/2008/layout/LinedList"/>
    <dgm:cxn modelId="{7CB0F146-25A8-45DB-AF4D-87D1CD484A05}" type="presParOf" srcId="{C71EABEA-FEE4-4F4A-AB05-43BE85F29701}" destId="{44205B2D-D86C-4FBE-B0D4-02CBAF45A0DD}" srcOrd="1" destOrd="0" presId="urn:microsoft.com/office/officeart/2008/layout/LinedList"/>
    <dgm:cxn modelId="{8E329007-E572-489C-B0DF-10F5A56A525E}" type="presParOf" srcId="{44205B2D-D86C-4FBE-B0D4-02CBAF45A0DD}" destId="{1D5DE642-6822-4AA1-ABA0-8B88708BA29E}" srcOrd="0" destOrd="0" presId="urn:microsoft.com/office/officeart/2008/layout/LinedList"/>
    <dgm:cxn modelId="{D044D096-2CF4-4ADC-9EB8-633342A8BA23}" type="presParOf" srcId="{44205B2D-D86C-4FBE-B0D4-02CBAF45A0DD}" destId="{431C5ACC-A7DE-4D67-9107-55E8409E8343}" srcOrd="1" destOrd="0" presId="urn:microsoft.com/office/officeart/2008/layout/LinedList"/>
    <dgm:cxn modelId="{3A2721AD-5637-4697-949C-4375BCE393FD}" type="presParOf" srcId="{431C5ACC-A7DE-4D67-9107-55E8409E8343}" destId="{D072C74F-AA6D-4E76-8286-7ABB3AF56184}" srcOrd="0" destOrd="0" presId="urn:microsoft.com/office/officeart/2008/layout/LinedList"/>
    <dgm:cxn modelId="{9C47FBFD-F2DF-432D-9F2A-78FEE2BC176D}" type="presParOf" srcId="{431C5ACC-A7DE-4D67-9107-55E8409E8343}" destId="{3D40817D-7204-447E-A6AC-7342377DF64B}" srcOrd="1" destOrd="0" presId="urn:microsoft.com/office/officeart/2008/layout/LinedList"/>
    <dgm:cxn modelId="{7458A645-8B15-435E-AA4B-909C9FF8DBE3}" type="presParOf" srcId="{3D40817D-7204-447E-A6AC-7342377DF64B}" destId="{3736F9FC-9CF2-4D8A-9161-660DB7048F72}" srcOrd="0" destOrd="0" presId="urn:microsoft.com/office/officeart/2008/layout/LinedList"/>
    <dgm:cxn modelId="{88FC9C5F-E0BA-4898-89A8-F27F4AF2FB4C}" type="presParOf" srcId="{3D40817D-7204-447E-A6AC-7342377DF64B}" destId="{08A75B68-C8B8-4233-8F21-17069A251A0D}" srcOrd="1" destOrd="0" presId="urn:microsoft.com/office/officeart/2008/layout/LinedList"/>
    <dgm:cxn modelId="{5F658739-38A1-4186-A1AE-EBDABE3BC4D0}" type="presParOf" srcId="{3D40817D-7204-447E-A6AC-7342377DF64B}" destId="{3C863A44-AE49-4F24-B303-47872914BA9D}" srcOrd="2" destOrd="0" presId="urn:microsoft.com/office/officeart/2008/layout/LinedList"/>
    <dgm:cxn modelId="{805171A0-6E7F-4332-9FA8-407DCED98E5C}" type="presParOf" srcId="{431C5ACC-A7DE-4D67-9107-55E8409E8343}" destId="{A3EE0AF6-9AB7-4D09-85A7-E152CECEAE46}" srcOrd="2" destOrd="0" presId="urn:microsoft.com/office/officeart/2008/layout/LinedList"/>
    <dgm:cxn modelId="{BFB51858-4628-4688-AE1F-ABF4E3FD455B}" type="presParOf" srcId="{431C5ACC-A7DE-4D67-9107-55E8409E8343}" destId="{C8E04EEF-8259-4AC4-9BD8-45DD58546BBB}" srcOrd="3" destOrd="0" presId="urn:microsoft.com/office/officeart/2008/layout/LinedList"/>
    <dgm:cxn modelId="{5286B741-4AA6-4EB2-A992-8CD609DB9202}" type="presParOf" srcId="{C71EABEA-FEE4-4F4A-AB05-43BE85F29701}" destId="{1CF03AD6-1585-4CCA-83D8-FA2518305DDB}" srcOrd="2" destOrd="0" presId="urn:microsoft.com/office/officeart/2008/layout/LinedList"/>
    <dgm:cxn modelId="{6746A7D4-7FFF-4875-8F40-11DD62418C49}" type="presParOf" srcId="{C71EABEA-FEE4-4F4A-AB05-43BE85F29701}" destId="{3EE6D473-5D8A-4DAC-B8A9-E33B9DD9E2E6}" srcOrd="3" destOrd="0" presId="urn:microsoft.com/office/officeart/2008/layout/LinedList"/>
    <dgm:cxn modelId="{0AFFCC91-41D5-40A1-94A7-96C270B011F3}" type="presParOf" srcId="{3EE6D473-5D8A-4DAC-B8A9-E33B9DD9E2E6}" destId="{B9252C2B-36B9-4969-9146-CDCEB23DACE3}" srcOrd="0" destOrd="0" presId="urn:microsoft.com/office/officeart/2008/layout/LinedList"/>
    <dgm:cxn modelId="{EB52E8F8-4408-4050-8508-DC5DC6A918FB}" type="presParOf" srcId="{3EE6D473-5D8A-4DAC-B8A9-E33B9DD9E2E6}" destId="{827F9235-ED41-4609-B4EF-BC7FAE6AE3A2}" srcOrd="1" destOrd="0" presId="urn:microsoft.com/office/officeart/2008/layout/LinedList"/>
    <dgm:cxn modelId="{054BDD3D-7C8A-4FC6-ABC3-DE203BFC28FB}" type="presParOf" srcId="{827F9235-ED41-4609-B4EF-BC7FAE6AE3A2}" destId="{C3844A8B-B2C1-4846-BA56-23E85486166B}" srcOrd="0" destOrd="0" presId="urn:microsoft.com/office/officeart/2008/layout/LinedList"/>
    <dgm:cxn modelId="{14AFEDBB-C850-4D9C-AC19-3633C2EC9474}" type="presParOf" srcId="{827F9235-ED41-4609-B4EF-BC7FAE6AE3A2}" destId="{11867426-E86A-49D2-81FD-664B91796A5C}" srcOrd="1" destOrd="0" presId="urn:microsoft.com/office/officeart/2008/layout/LinedList"/>
    <dgm:cxn modelId="{18B33C8D-AFC2-49F0-9557-71E103A8CC58}" type="presParOf" srcId="{11867426-E86A-49D2-81FD-664B91796A5C}" destId="{7A398FB0-816F-49CA-89F8-0EF560CE3B66}" srcOrd="0" destOrd="0" presId="urn:microsoft.com/office/officeart/2008/layout/LinedList"/>
    <dgm:cxn modelId="{C91112B2-E516-4D25-ABB2-D6FE0FD50C07}" type="presParOf" srcId="{11867426-E86A-49D2-81FD-664B91796A5C}" destId="{F6A62B94-F3B3-4C76-9789-8EE3EFD9AB02}" srcOrd="1" destOrd="0" presId="urn:microsoft.com/office/officeart/2008/layout/LinedList"/>
    <dgm:cxn modelId="{7FCC36DF-7406-4B7D-92FA-70BCC92ED635}" type="presParOf" srcId="{11867426-E86A-49D2-81FD-664B91796A5C}" destId="{1151FDE8-40BB-43C3-A41D-E8B41109C6B9}" srcOrd="2" destOrd="0" presId="urn:microsoft.com/office/officeart/2008/layout/LinedList"/>
    <dgm:cxn modelId="{2A107B45-5802-46EB-B65D-8FEB0C19C9A9}" type="presParOf" srcId="{827F9235-ED41-4609-B4EF-BC7FAE6AE3A2}" destId="{AAD7B251-DE19-4432-B535-0EA3349D3A91}" srcOrd="2" destOrd="0" presId="urn:microsoft.com/office/officeart/2008/layout/LinedList"/>
    <dgm:cxn modelId="{415B5B9E-8391-4703-8930-E51447C0323B}" type="presParOf" srcId="{827F9235-ED41-4609-B4EF-BC7FAE6AE3A2}" destId="{2082A3FD-1C03-44CC-8FF9-288ECDBF6E00}" srcOrd="3" destOrd="0" presId="urn:microsoft.com/office/officeart/2008/layout/LinedList"/>
    <dgm:cxn modelId="{55B7608A-4A1C-4F09-8BBA-0140ADC7FD5B}" type="presParOf" srcId="{C71EABEA-FEE4-4F4A-AB05-43BE85F29701}" destId="{CD40FB68-B2EF-43A4-A442-4443651FCA38}" srcOrd="4" destOrd="0" presId="urn:microsoft.com/office/officeart/2008/layout/LinedList"/>
    <dgm:cxn modelId="{03C882AB-2754-4F43-B6A4-4497098CC5E7}" type="presParOf" srcId="{C71EABEA-FEE4-4F4A-AB05-43BE85F29701}" destId="{84FCDDC2-92C0-42D1-8886-CDC27E579E4B}" srcOrd="5" destOrd="0" presId="urn:microsoft.com/office/officeart/2008/layout/LinedList"/>
    <dgm:cxn modelId="{9E1F5C80-9F8A-4DC8-9A85-FC32BB4B0C9B}" type="presParOf" srcId="{84FCDDC2-92C0-42D1-8886-CDC27E579E4B}" destId="{823FFD89-CE2D-488D-B88C-2A559AC018E1}" srcOrd="0" destOrd="0" presId="urn:microsoft.com/office/officeart/2008/layout/LinedList"/>
    <dgm:cxn modelId="{74552727-E7C6-4880-A51E-F3BA52E8C87D}" type="presParOf" srcId="{84FCDDC2-92C0-42D1-8886-CDC27E579E4B}" destId="{B7F2534A-8F03-4527-A156-44E3FCBF5FF9}" srcOrd="1" destOrd="0" presId="urn:microsoft.com/office/officeart/2008/layout/LinedList"/>
    <dgm:cxn modelId="{AB13C719-AB1B-4B3E-896C-FDED56A63920}" type="presParOf" srcId="{B7F2534A-8F03-4527-A156-44E3FCBF5FF9}" destId="{2822050A-E073-4495-B762-646FB129EA95}" srcOrd="0" destOrd="0" presId="urn:microsoft.com/office/officeart/2008/layout/LinedList"/>
    <dgm:cxn modelId="{144BEBCB-8634-4B92-BD95-FC663209DC87}" type="presParOf" srcId="{B7F2534A-8F03-4527-A156-44E3FCBF5FF9}" destId="{F06D71AE-87CB-4108-ABAF-241F684FB4FD}" srcOrd="1" destOrd="0" presId="urn:microsoft.com/office/officeart/2008/layout/LinedList"/>
    <dgm:cxn modelId="{64A8FAC8-0868-4966-9570-A21AC4F73862}" type="presParOf" srcId="{F06D71AE-87CB-4108-ABAF-241F684FB4FD}" destId="{3E99CCFF-FF61-4C6B-9AE5-4B7DE9A52E31}" srcOrd="0" destOrd="0" presId="urn:microsoft.com/office/officeart/2008/layout/LinedList"/>
    <dgm:cxn modelId="{C038E25A-E1B0-40E6-8807-903BAB94F446}" type="presParOf" srcId="{F06D71AE-87CB-4108-ABAF-241F684FB4FD}" destId="{90EB2C77-4745-4A82-A0B3-6B64B7793A02}" srcOrd="1" destOrd="0" presId="urn:microsoft.com/office/officeart/2008/layout/LinedList"/>
    <dgm:cxn modelId="{A24879E5-37E3-47E8-9CDF-345A0EBAF008}" type="presParOf" srcId="{F06D71AE-87CB-4108-ABAF-241F684FB4FD}" destId="{41636848-BDAE-4DA6-B46E-B22E45C1A7C5}" srcOrd="2" destOrd="0" presId="urn:microsoft.com/office/officeart/2008/layout/LinedList"/>
    <dgm:cxn modelId="{B30BB9A6-AECC-49AF-BDAC-60DD7619B702}" type="presParOf" srcId="{B7F2534A-8F03-4527-A156-44E3FCBF5FF9}" destId="{12BDE893-A821-4719-8F41-5680F003EC94}" srcOrd="2" destOrd="0" presId="urn:microsoft.com/office/officeart/2008/layout/LinedList"/>
    <dgm:cxn modelId="{95BEE026-1E2A-4514-B306-4A99C50FC38D}" type="presParOf" srcId="{B7F2534A-8F03-4527-A156-44E3FCBF5FF9}" destId="{11B217F0-3840-4496-93C4-FED1E55C8E30}" srcOrd="3" destOrd="0" presId="urn:microsoft.com/office/officeart/2008/layout/LinedList"/>
    <dgm:cxn modelId="{711CF690-CCB8-4D0D-8C9C-83D81B576068}" type="presParOf" srcId="{C71EABEA-FEE4-4F4A-AB05-43BE85F29701}" destId="{1AA7CFF0-FD79-479A-9368-CF1EB1255FCD}" srcOrd="6" destOrd="0" presId="urn:microsoft.com/office/officeart/2008/layout/LinedList"/>
    <dgm:cxn modelId="{3F2767B8-7F82-4FEF-88C9-0ECFC81038B9}" type="presParOf" srcId="{C71EABEA-FEE4-4F4A-AB05-43BE85F29701}" destId="{2DFD8D8E-C23F-4387-B416-0D2B8B9261BA}" srcOrd="7" destOrd="0" presId="urn:microsoft.com/office/officeart/2008/layout/LinedList"/>
    <dgm:cxn modelId="{8A66BEF5-CAD9-4987-B2C2-37C2BF6A018F}" type="presParOf" srcId="{2DFD8D8E-C23F-4387-B416-0D2B8B9261BA}" destId="{0A17A9C1-677F-4719-9591-7A05A1F3658C}" srcOrd="0" destOrd="0" presId="urn:microsoft.com/office/officeart/2008/layout/LinedList"/>
    <dgm:cxn modelId="{4FD3B643-6117-4DDF-B454-98019D14BE64}" type="presParOf" srcId="{2DFD8D8E-C23F-4387-B416-0D2B8B9261BA}" destId="{4B39DD8E-2025-46A7-997D-A127DD6C8E1E}" srcOrd="1" destOrd="0" presId="urn:microsoft.com/office/officeart/2008/layout/LinedList"/>
    <dgm:cxn modelId="{B3F2795A-C10D-4D75-83FF-426A081E9451}" type="presParOf" srcId="{4B39DD8E-2025-46A7-997D-A127DD6C8E1E}" destId="{1B34D890-E642-4825-9B8A-C60E0D1801E3}" srcOrd="0" destOrd="0" presId="urn:microsoft.com/office/officeart/2008/layout/LinedList"/>
    <dgm:cxn modelId="{55C4F94B-E1B3-4EAD-ADC0-0F36055B89D4}" type="presParOf" srcId="{4B39DD8E-2025-46A7-997D-A127DD6C8E1E}" destId="{7C79653D-857D-46FD-A8E8-ABD3702C497A}" srcOrd="1" destOrd="0" presId="urn:microsoft.com/office/officeart/2008/layout/LinedList"/>
    <dgm:cxn modelId="{8F451653-B97F-45D4-8931-5CD90CC4125D}" type="presParOf" srcId="{7C79653D-857D-46FD-A8E8-ABD3702C497A}" destId="{79D81F6C-7EEF-49B6-96F0-506E6B42ED32}" srcOrd="0" destOrd="0" presId="urn:microsoft.com/office/officeart/2008/layout/LinedList"/>
    <dgm:cxn modelId="{8CBC2459-2B01-4DEF-8BEF-FE9B66B0B55C}" type="presParOf" srcId="{7C79653D-857D-46FD-A8E8-ABD3702C497A}" destId="{987356B8-D0AA-4EA5-9186-D954ADB9062B}" srcOrd="1" destOrd="0" presId="urn:microsoft.com/office/officeart/2008/layout/LinedList"/>
    <dgm:cxn modelId="{D33D94C2-FD6E-48C1-A4BD-5FE13CA76B65}" type="presParOf" srcId="{7C79653D-857D-46FD-A8E8-ABD3702C497A}" destId="{C453352B-0887-4602-9C9E-67C68379C4BB}" srcOrd="2" destOrd="0" presId="urn:microsoft.com/office/officeart/2008/layout/LinedList"/>
    <dgm:cxn modelId="{1C47650C-4CA8-46CE-A52C-88D7C5D6E06A}" type="presParOf" srcId="{4B39DD8E-2025-46A7-997D-A127DD6C8E1E}" destId="{817B7EA2-88F2-42D4-87E4-DBBFCFC77854}" srcOrd="2" destOrd="0" presId="urn:microsoft.com/office/officeart/2008/layout/LinedList"/>
    <dgm:cxn modelId="{64EF6F0F-12E2-420A-9E9B-5489FAB6D715}" type="presParOf" srcId="{4B39DD8E-2025-46A7-997D-A127DD6C8E1E}" destId="{41E7B7B1-BD96-44E3-B0D0-0AB2F1D955BF}" srcOrd="3" destOrd="0" presId="urn:microsoft.com/office/officeart/2008/layout/LinedList"/>
    <dgm:cxn modelId="{40537662-7BFC-4745-B4CC-4379454FBBCF}" type="presParOf" srcId="{C71EABEA-FEE4-4F4A-AB05-43BE85F29701}" destId="{F04B492A-D0EA-458F-888A-4C90AFEC5F82}" srcOrd="8" destOrd="0" presId="urn:microsoft.com/office/officeart/2008/layout/LinedList"/>
    <dgm:cxn modelId="{B8FC01B9-74E0-429D-AF2F-97E84672299A}" type="presParOf" srcId="{C71EABEA-FEE4-4F4A-AB05-43BE85F29701}" destId="{0C5D54F4-6EBF-436B-94DC-62C6A305D6AB}" srcOrd="9" destOrd="0" presId="urn:microsoft.com/office/officeart/2008/layout/LinedList"/>
    <dgm:cxn modelId="{0EF1C40A-27FA-4753-9799-4C0C2B0A351D}" type="presParOf" srcId="{0C5D54F4-6EBF-436B-94DC-62C6A305D6AB}" destId="{7BC7C12B-B2EF-4C3B-AFED-B7C191920247}" srcOrd="0" destOrd="0" presId="urn:microsoft.com/office/officeart/2008/layout/LinedList"/>
    <dgm:cxn modelId="{3D3B1364-9685-4793-94E1-EBC41ED47F2A}" type="presParOf" srcId="{0C5D54F4-6EBF-436B-94DC-62C6A305D6AB}" destId="{C32AD628-D3BA-4908-BB9C-893EDC2E3919}" srcOrd="1" destOrd="0" presId="urn:microsoft.com/office/officeart/2008/layout/LinedList"/>
    <dgm:cxn modelId="{EA441DFB-455B-4DFA-B19B-E0052850FAB0}" type="presParOf" srcId="{C32AD628-D3BA-4908-BB9C-893EDC2E3919}" destId="{EF26D38F-EA17-4EEE-9DB1-34A6AB18F405}" srcOrd="0" destOrd="0" presId="urn:microsoft.com/office/officeart/2008/layout/LinedList"/>
    <dgm:cxn modelId="{DD058451-0F7F-4AB8-A7E0-52C384C9331C}" type="presParOf" srcId="{C32AD628-D3BA-4908-BB9C-893EDC2E3919}" destId="{02278F06-B54B-4A68-9233-242406FE404B}" srcOrd="1" destOrd="0" presId="urn:microsoft.com/office/officeart/2008/layout/LinedList"/>
    <dgm:cxn modelId="{69550AFF-DFA2-4F76-BDB3-C7DAAB649502}" type="presParOf" srcId="{02278F06-B54B-4A68-9233-242406FE404B}" destId="{49E8343A-110D-44C8-B3EA-E1F7A4F027D5}" srcOrd="0" destOrd="0" presId="urn:microsoft.com/office/officeart/2008/layout/LinedList"/>
    <dgm:cxn modelId="{F59AEF39-55F8-4C9D-A056-43129B660DCB}" type="presParOf" srcId="{02278F06-B54B-4A68-9233-242406FE404B}" destId="{A1AF4059-7866-4714-93D9-A338D85D0DDB}" srcOrd="1" destOrd="0" presId="urn:microsoft.com/office/officeart/2008/layout/LinedList"/>
    <dgm:cxn modelId="{5C288F72-BFE3-4D93-834C-0103326C040D}" type="presParOf" srcId="{02278F06-B54B-4A68-9233-242406FE404B}" destId="{3328CCBB-3BFA-45C7-B22C-BD45A98BFB38}" srcOrd="2" destOrd="0" presId="urn:microsoft.com/office/officeart/2008/layout/LinedList"/>
    <dgm:cxn modelId="{F263570E-3031-4DAD-BED4-72B397EC1794}" type="presParOf" srcId="{C32AD628-D3BA-4908-BB9C-893EDC2E3919}" destId="{6C964626-89BC-42D0-90E4-7A44FA8014DB}" srcOrd="2" destOrd="0" presId="urn:microsoft.com/office/officeart/2008/layout/LinedList"/>
    <dgm:cxn modelId="{CF3B3CF6-74C3-4AE7-ADB2-64DF9AE8A2E9}" type="presParOf" srcId="{C32AD628-D3BA-4908-BB9C-893EDC2E3919}" destId="{BDACFF5F-F881-4D9B-BD42-04874D6347AA}" srcOrd="3" destOrd="0" presId="urn:microsoft.com/office/officeart/2008/layout/LinedList"/>
    <dgm:cxn modelId="{A4539B9A-2348-4F3D-9321-1C25C5AE4EA6}" type="presParOf" srcId="{C71EABEA-FEE4-4F4A-AB05-43BE85F29701}" destId="{736D4554-FEC9-4E84-97E2-2C9C94A274F1}" srcOrd="10" destOrd="0" presId="urn:microsoft.com/office/officeart/2008/layout/LinedList"/>
    <dgm:cxn modelId="{4C42091A-C24C-4E7E-978D-D4EB22918790}" type="presParOf" srcId="{C71EABEA-FEE4-4F4A-AB05-43BE85F29701}" destId="{9B986934-1EA3-4DED-B2AB-E074C280D819}" srcOrd="11" destOrd="0" presId="urn:microsoft.com/office/officeart/2008/layout/LinedList"/>
    <dgm:cxn modelId="{9DBB7485-31EA-4255-B9DE-6E552ED9BAC3}" type="presParOf" srcId="{9B986934-1EA3-4DED-B2AB-E074C280D819}" destId="{E07C3DAA-CB98-4330-95A6-FF7ED6DB8CDE}" srcOrd="0" destOrd="0" presId="urn:microsoft.com/office/officeart/2008/layout/LinedList"/>
    <dgm:cxn modelId="{87D8E8FE-C44F-44A7-A740-9B7324B888FA}" type="presParOf" srcId="{9B986934-1EA3-4DED-B2AB-E074C280D819}" destId="{724AC37B-4C7E-4564-AEF3-34108B5B3465}" srcOrd="1" destOrd="0" presId="urn:microsoft.com/office/officeart/2008/layout/LinedList"/>
    <dgm:cxn modelId="{B4B9EA36-BB49-4535-AD6C-FC9072EB8776}" type="presParOf" srcId="{724AC37B-4C7E-4564-AEF3-34108B5B3465}" destId="{96D8DEAC-F18A-4DBD-8183-06904C83EAA1}" srcOrd="0" destOrd="0" presId="urn:microsoft.com/office/officeart/2008/layout/LinedList"/>
    <dgm:cxn modelId="{E6D31879-A81E-445B-88D0-B6549AE404B6}" type="presParOf" srcId="{724AC37B-4C7E-4564-AEF3-34108B5B3465}" destId="{9AE0C7D2-C075-484E-BCF3-4BF44E502410}" srcOrd="1" destOrd="0" presId="urn:microsoft.com/office/officeart/2008/layout/LinedList"/>
    <dgm:cxn modelId="{5C9799E8-AD7A-46B6-89E9-6F549CBC2867}" type="presParOf" srcId="{9AE0C7D2-C075-484E-BCF3-4BF44E502410}" destId="{47E0B296-45E6-4EFF-88AB-66FCB25026B6}" srcOrd="0" destOrd="0" presId="urn:microsoft.com/office/officeart/2008/layout/LinedList"/>
    <dgm:cxn modelId="{20DEAD46-7E50-4EE1-91C4-FA506B48A8C3}" type="presParOf" srcId="{9AE0C7D2-C075-484E-BCF3-4BF44E502410}" destId="{42206050-8C7F-4BDB-AFF7-289F6D8DF16E}" srcOrd="1" destOrd="0" presId="urn:microsoft.com/office/officeart/2008/layout/LinedList"/>
    <dgm:cxn modelId="{6FCC1941-DC30-44D6-8149-600D369CCD00}" type="presParOf" srcId="{9AE0C7D2-C075-484E-BCF3-4BF44E502410}" destId="{5F6F270F-B572-47B9-AA97-E2F8FABE00CF}" srcOrd="2" destOrd="0" presId="urn:microsoft.com/office/officeart/2008/layout/LinedList"/>
    <dgm:cxn modelId="{501FF160-DA26-4798-BB30-87ABD0CE5D9B}" type="presParOf" srcId="{724AC37B-4C7E-4564-AEF3-34108B5B3465}" destId="{665D2DAE-AA97-4D60-AAEC-16BD3C2A7EBE}" srcOrd="2" destOrd="0" presId="urn:microsoft.com/office/officeart/2008/layout/LinedList"/>
    <dgm:cxn modelId="{345574A9-4132-41A4-9963-1C1ADD9D1379}" type="presParOf" srcId="{724AC37B-4C7E-4564-AEF3-34108B5B3465}" destId="{AA59BF6C-063A-4055-9F89-1AD3DF2C5E45}"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0BB1A9D-95E7-409B-98AE-A2DDD2F77E9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0F977D1-794F-4C6D-A9B2-548D39CBAA2F}">
      <dgm:prSet custT="1"/>
      <dgm:spPr/>
      <dgm:t>
        <a:bodyPr/>
        <a:lstStyle/>
        <a:p>
          <a:r>
            <a:rPr lang="en-US" sz="2000" b="1" dirty="0"/>
            <a:t>AES</a:t>
          </a:r>
          <a:r>
            <a:rPr lang="en-US" sz="2000" dirty="0"/>
            <a:t> </a:t>
          </a:r>
        </a:p>
      </dgm:t>
    </dgm:pt>
    <dgm:pt modelId="{635C9E4D-83FC-4961-9A93-08940C8BB920}" type="parTrans" cxnId="{09D708D8-7423-4584-8474-5944B47F9E34}">
      <dgm:prSet/>
      <dgm:spPr/>
      <dgm:t>
        <a:bodyPr/>
        <a:lstStyle/>
        <a:p>
          <a:endParaRPr lang="en-US"/>
        </a:p>
      </dgm:t>
    </dgm:pt>
    <dgm:pt modelId="{1E442E4E-8063-412E-8EFB-27861B56857A}" type="sibTrans" cxnId="{09D708D8-7423-4584-8474-5944B47F9E34}">
      <dgm:prSet/>
      <dgm:spPr/>
      <dgm:t>
        <a:bodyPr/>
        <a:lstStyle/>
        <a:p>
          <a:endParaRPr lang="en-US"/>
        </a:p>
      </dgm:t>
    </dgm:pt>
    <dgm:pt modelId="{6F9AC780-523B-43D1-801E-2643E300B330}">
      <dgm:prSet custT="1"/>
      <dgm:spPr/>
      <dgm:t>
        <a:bodyPr/>
        <a:lstStyle/>
        <a:p>
          <a:pPr>
            <a:buNone/>
          </a:pPr>
          <a:r>
            <a:rPr lang="en-US" sz="2000" b="1" dirty="0"/>
            <a:t>GCM</a:t>
          </a:r>
          <a:endParaRPr lang="en-US" sz="2000" dirty="0"/>
        </a:p>
      </dgm:t>
    </dgm:pt>
    <dgm:pt modelId="{0C8B7D25-50E7-4A09-AF26-88A3EAFE7B08}" type="parTrans" cxnId="{6E3D87B9-1FC1-407E-9EF9-CDABE2C72A9B}">
      <dgm:prSet/>
      <dgm:spPr/>
      <dgm:t>
        <a:bodyPr/>
        <a:lstStyle/>
        <a:p>
          <a:endParaRPr lang="en-US"/>
        </a:p>
      </dgm:t>
    </dgm:pt>
    <dgm:pt modelId="{50CA8D2A-3759-45D2-889E-CE6C1DD4117A}" type="sibTrans" cxnId="{6E3D87B9-1FC1-407E-9EF9-CDABE2C72A9B}">
      <dgm:prSet/>
      <dgm:spPr/>
      <dgm:t>
        <a:bodyPr/>
        <a:lstStyle/>
        <a:p>
          <a:endParaRPr lang="en-US"/>
        </a:p>
      </dgm:t>
    </dgm:pt>
    <dgm:pt modelId="{212BFC8B-58CC-4D0C-8E32-93185E5D2CF9}">
      <dgm:prSet custT="1"/>
      <dgm:spPr/>
      <dgm:t>
        <a:bodyPr/>
        <a:lstStyle/>
        <a:p>
          <a:r>
            <a:rPr lang="en-US" sz="1200" dirty="0"/>
            <a:t>Advanced Encryption Standard, a block cipher that encrypts 128-bit blocks with 128/192/256-bit keys.</a:t>
          </a:r>
        </a:p>
      </dgm:t>
    </dgm:pt>
    <dgm:pt modelId="{A58CEB09-5DFF-4471-9819-805E15C1B6B1}" type="parTrans" cxnId="{BF1494E5-5F80-447C-8736-7C80682F3FEE}">
      <dgm:prSet/>
      <dgm:spPr/>
      <dgm:t>
        <a:bodyPr/>
        <a:lstStyle/>
        <a:p>
          <a:endParaRPr lang="en-US"/>
        </a:p>
      </dgm:t>
    </dgm:pt>
    <dgm:pt modelId="{535B8298-6947-407A-85B9-0065CD43333A}" type="sibTrans" cxnId="{BF1494E5-5F80-447C-8736-7C80682F3FEE}">
      <dgm:prSet/>
      <dgm:spPr/>
      <dgm:t>
        <a:bodyPr/>
        <a:lstStyle/>
        <a:p>
          <a:endParaRPr lang="en-US"/>
        </a:p>
      </dgm:t>
    </dgm:pt>
    <dgm:pt modelId="{A3300860-18A2-4022-BE27-6B6B2C0F909C}">
      <dgm:prSet custT="1"/>
      <dgm:spPr/>
      <dgm:t>
        <a:bodyPr/>
        <a:lstStyle/>
        <a:p>
          <a:pPr>
            <a:buNone/>
          </a:pPr>
          <a:r>
            <a:rPr lang="en-US" sz="1200" dirty="0"/>
            <a:t>Galois/Counter Mode, an </a:t>
          </a:r>
          <a:r>
            <a:rPr lang="en-US" sz="1200" b="1" dirty="0"/>
            <a:t>AEAD (Authenticated Encryption with Associated Data)</a:t>
          </a:r>
          <a:r>
            <a:rPr lang="en-US" sz="1200" dirty="0"/>
            <a:t> mode of operation.</a:t>
          </a:r>
        </a:p>
      </dgm:t>
    </dgm:pt>
    <dgm:pt modelId="{A7F33D7B-B21D-4F20-9CDE-BC8726171F70}" type="parTrans" cxnId="{BA4A95D9-5F9C-43D7-A867-91A95B857893}">
      <dgm:prSet/>
      <dgm:spPr/>
      <dgm:t>
        <a:bodyPr/>
        <a:lstStyle/>
        <a:p>
          <a:endParaRPr lang="en-US"/>
        </a:p>
      </dgm:t>
    </dgm:pt>
    <dgm:pt modelId="{4F435400-1BB2-40F6-BD58-05B093E77DA2}" type="sibTrans" cxnId="{BA4A95D9-5F9C-43D7-A867-91A95B857893}">
      <dgm:prSet/>
      <dgm:spPr/>
      <dgm:t>
        <a:bodyPr/>
        <a:lstStyle/>
        <a:p>
          <a:endParaRPr lang="en-US"/>
        </a:p>
      </dgm:t>
    </dgm:pt>
    <dgm:pt modelId="{20331326-B5C8-4289-9B71-CC6A7E0411B6}" type="pres">
      <dgm:prSet presAssocID="{50BB1A9D-95E7-409B-98AE-A2DDD2F77E94}" presName="vert0" presStyleCnt="0">
        <dgm:presLayoutVars>
          <dgm:dir/>
          <dgm:animOne val="branch"/>
          <dgm:animLvl val="lvl"/>
        </dgm:presLayoutVars>
      </dgm:prSet>
      <dgm:spPr/>
    </dgm:pt>
    <dgm:pt modelId="{5B3FCAC0-750D-4D56-8752-0625699382D0}" type="pres">
      <dgm:prSet presAssocID="{60F977D1-794F-4C6D-A9B2-548D39CBAA2F}" presName="thickLine" presStyleLbl="alignNode1" presStyleIdx="0" presStyleCnt="2"/>
      <dgm:spPr/>
    </dgm:pt>
    <dgm:pt modelId="{C0377C5A-6E1A-44E1-BDCF-DD7B6A844D90}" type="pres">
      <dgm:prSet presAssocID="{60F977D1-794F-4C6D-A9B2-548D39CBAA2F}" presName="horz1" presStyleCnt="0"/>
      <dgm:spPr/>
    </dgm:pt>
    <dgm:pt modelId="{6DDEB5DE-C97F-4A9E-897F-19789CFC74E5}" type="pres">
      <dgm:prSet presAssocID="{60F977D1-794F-4C6D-A9B2-548D39CBAA2F}" presName="tx1" presStyleLbl="revTx" presStyleIdx="0" presStyleCnt="4"/>
      <dgm:spPr/>
    </dgm:pt>
    <dgm:pt modelId="{BB2A4A13-3CEF-465E-B16E-6DB292880EB6}" type="pres">
      <dgm:prSet presAssocID="{60F977D1-794F-4C6D-A9B2-548D39CBAA2F}" presName="vert1" presStyleCnt="0"/>
      <dgm:spPr/>
    </dgm:pt>
    <dgm:pt modelId="{F8B27B8B-1748-4258-A16C-51E53C422D13}" type="pres">
      <dgm:prSet presAssocID="{212BFC8B-58CC-4D0C-8E32-93185E5D2CF9}" presName="vertSpace2a" presStyleCnt="0"/>
      <dgm:spPr/>
    </dgm:pt>
    <dgm:pt modelId="{C180D2FE-4F6D-4CB4-AA19-5135CA7855A3}" type="pres">
      <dgm:prSet presAssocID="{212BFC8B-58CC-4D0C-8E32-93185E5D2CF9}" presName="horz2" presStyleCnt="0"/>
      <dgm:spPr/>
    </dgm:pt>
    <dgm:pt modelId="{3A016652-732F-46E3-A882-B867F0B6BE05}" type="pres">
      <dgm:prSet presAssocID="{212BFC8B-58CC-4D0C-8E32-93185E5D2CF9}" presName="horzSpace2" presStyleCnt="0"/>
      <dgm:spPr/>
    </dgm:pt>
    <dgm:pt modelId="{E6C3DFF5-14CC-4B92-9512-B86D05DF8A96}" type="pres">
      <dgm:prSet presAssocID="{212BFC8B-58CC-4D0C-8E32-93185E5D2CF9}" presName="tx2" presStyleLbl="revTx" presStyleIdx="1" presStyleCnt="4"/>
      <dgm:spPr/>
    </dgm:pt>
    <dgm:pt modelId="{98F6ECA8-C487-403F-8592-B0C7D9B77F44}" type="pres">
      <dgm:prSet presAssocID="{212BFC8B-58CC-4D0C-8E32-93185E5D2CF9}" presName="vert2" presStyleCnt="0"/>
      <dgm:spPr/>
    </dgm:pt>
    <dgm:pt modelId="{972DAA4E-3872-4663-9A80-687F63524560}" type="pres">
      <dgm:prSet presAssocID="{212BFC8B-58CC-4D0C-8E32-93185E5D2CF9}" presName="thinLine2b" presStyleLbl="callout" presStyleIdx="0" presStyleCnt="2"/>
      <dgm:spPr/>
    </dgm:pt>
    <dgm:pt modelId="{AC5FCB1A-891B-4683-81B4-5B7C6B699345}" type="pres">
      <dgm:prSet presAssocID="{212BFC8B-58CC-4D0C-8E32-93185E5D2CF9}" presName="vertSpace2b" presStyleCnt="0"/>
      <dgm:spPr/>
    </dgm:pt>
    <dgm:pt modelId="{EFEEBDF4-CF3F-43D9-9D54-7478ECBF6B5E}" type="pres">
      <dgm:prSet presAssocID="{6F9AC780-523B-43D1-801E-2643E300B330}" presName="thickLine" presStyleLbl="alignNode1" presStyleIdx="1" presStyleCnt="2"/>
      <dgm:spPr/>
    </dgm:pt>
    <dgm:pt modelId="{A545D37E-DADC-45E3-9886-C2F01BBD3C1F}" type="pres">
      <dgm:prSet presAssocID="{6F9AC780-523B-43D1-801E-2643E300B330}" presName="horz1" presStyleCnt="0"/>
      <dgm:spPr/>
    </dgm:pt>
    <dgm:pt modelId="{529E49B1-F0CC-4B6C-9595-DA08483F1A0C}" type="pres">
      <dgm:prSet presAssocID="{6F9AC780-523B-43D1-801E-2643E300B330}" presName="tx1" presStyleLbl="revTx" presStyleIdx="2" presStyleCnt="4"/>
      <dgm:spPr/>
    </dgm:pt>
    <dgm:pt modelId="{C3659C3C-3148-4E90-BFE5-D79973190D82}" type="pres">
      <dgm:prSet presAssocID="{6F9AC780-523B-43D1-801E-2643E300B330}" presName="vert1" presStyleCnt="0"/>
      <dgm:spPr/>
    </dgm:pt>
    <dgm:pt modelId="{68D20544-4DBB-40A0-9B16-506C645C895D}" type="pres">
      <dgm:prSet presAssocID="{A3300860-18A2-4022-BE27-6B6B2C0F909C}" presName="vertSpace2a" presStyleCnt="0"/>
      <dgm:spPr/>
    </dgm:pt>
    <dgm:pt modelId="{FCADF3EB-41E2-439C-AD88-37159BB43AED}" type="pres">
      <dgm:prSet presAssocID="{A3300860-18A2-4022-BE27-6B6B2C0F909C}" presName="horz2" presStyleCnt="0"/>
      <dgm:spPr/>
    </dgm:pt>
    <dgm:pt modelId="{AB61DEAC-A55C-4E9D-8142-7D2C70E77662}" type="pres">
      <dgm:prSet presAssocID="{A3300860-18A2-4022-BE27-6B6B2C0F909C}" presName="horzSpace2" presStyleCnt="0"/>
      <dgm:spPr/>
    </dgm:pt>
    <dgm:pt modelId="{535AE003-01B0-425F-95F3-700A697463E3}" type="pres">
      <dgm:prSet presAssocID="{A3300860-18A2-4022-BE27-6B6B2C0F909C}" presName="tx2" presStyleLbl="revTx" presStyleIdx="3" presStyleCnt="4"/>
      <dgm:spPr/>
    </dgm:pt>
    <dgm:pt modelId="{F3E11FCB-8652-4353-AF7B-F31FFA8F87D4}" type="pres">
      <dgm:prSet presAssocID="{A3300860-18A2-4022-BE27-6B6B2C0F909C}" presName="vert2" presStyleCnt="0"/>
      <dgm:spPr/>
    </dgm:pt>
    <dgm:pt modelId="{954B37E4-6816-4AF8-87D6-0A47A19E3678}" type="pres">
      <dgm:prSet presAssocID="{A3300860-18A2-4022-BE27-6B6B2C0F909C}" presName="thinLine2b" presStyleLbl="callout" presStyleIdx="1" presStyleCnt="2"/>
      <dgm:spPr/>
    </dgm:pt>
    <dgm:pt modelId="{C1495D70-FB30-4740-B441-7F23D971A274}" type="pres">
      <dgm:prSet presAssocID="{A3300860-18A2-4022-BE27-6B6B2C0F909C}" presName="vertSpace2b" presStyleCnt="0"/>
      <dgm:spPr/>
    </dgm:pt>
  </dgm:ptLst>
  <dgm:cxnLst>
    <dgm:cxn modelId="{37BED44C-E673-48B4-97A8-F9D4C8A995E2}" type="presOf" srcId="{50BB1A9D-95E7-409B-98AE-A2DDD2F77E94}" destId="{20331326-B5C8-4289-9B71-CC6A7E0411B6}" srcOrd="0" destOrd="0" presId="urn:microsoft.com/office/officeart/2008/layout/LinedList"/>
    <dgm:cxn modelId="{5BFB2472-03B9-4793-9B49-EDB1688631C7}" type="presOf" srcId="{60F977D1-794F-4C6D-A9B2-548D39CBAA2F}" destId="{6DDEB5DE-C97F-4A9E-897F-19789CFC74E5}" srcOrd="0" destOrd="0" presId="urn:microsoft.com/office/officeart/2008/layout/LinedList"/>
    <dgm:cxn modelId="{7F725F8F-ED14-469E-A361-3BD3915E39C4}" type="presOf" srcId="{6F9AC780-523B-43D1-801E-2643E300B330}" destId="{529E49B1-F0CC-4B6C-9595-DA08483F1A0C}" srcOrd="0" destOrd="0" presId="urn:microsoft.com/office/officeart/2008/layout/LinedList"/>
    <dgm:cxn modelId="{4C6CA08F-F47E-4998-BA2E-DBFFDE067FDE}" type="presOf" srcId="{A3300860-18A2-4022-BE27-6B6B2C0F909C}" destId="{535AE003-01B0-425F-95F3-700A697463E3}" srcOrd="0" destOrd="0" presId="urn:microsoft.com/office/officeart/2008/layout/LinedList"/>
    <dgm:cxn modelId="{6E3D87B9-1FC1-407E-9EF9-CDABE2C72A9B}" srcId="{50BB1A9D-95E7-409B-98AE-A2DDD2F77E94}" destId="{6F9AC780-523B-43D1-801E-2643E300B330}" srcOrd="1" destOrd="0" parTransId="{0C8B7D25-50E7-4A09-AF26-88A3EAFE7B08}" sibTransId="{50CA8D2A-3759-45D2-889E-CE6C1DD4117A}"/>
    <dgm:cxn modelId="{09D708D8-7423-4584-8474-5944B47F9E34}" srcId="{50BB1A9D-95E7-409B-98AE-A2DDD2F77E94}" destId="{60F977D1-794F-4C6D-A9B2-548D39CBAA2F}" srcOrd="0" destOrd="0" parTransId="{635C9E4D-83FC-4961-9A93-08940C8BB920}" sibTransId="{1E442E4E-8063-412E-8EFB-27861B56857A}"/>
    <dgm:cxn modelId="{BA4A95D9-5F9C-43D7-A867-91A95B857893}" srcId="{6F9AC780-523B-43D1-801E-2643E300B330}" destId="{A3300860-18A2-4022-BE27-6B6B2C0F909C}" srcOrd="0" destOrd="0" parTransId="{A7F33D7B-B21D-4F20-9CDE-BC8726171F70}" sibTransId="{4F435400-1BB2-40F6-BD58-05B093E77DA2}"/>
    <dgm:cxn modelId="{AF9363E1-DE3B-450E-92A8-C9642BF7C1C3}" type="presOf" srcId="{212BFC8B-58CC-4D0C-8E32-93185E5D2CF9}" destId="{E6C3DFF5-14CC-4B92-9512-B86D05DF8A96}" srcOrd="0" destOrd="0" presId="urn:microsoft.com/office/officeart/2008/layout/LinedList"/>
    <dgm:cxn modelId="{BF1494E5-5F80-447C-8736-7C80682F3FEE}" srcId="{60F977D1-794F-4C6D-A9B2-548D39CBAA2F}" destId="{212BFC8B-58CC-4D0C-8E32-93185E5D2CF9}" srcOrd="0" destOrd="0" parTransId="{A58CEB09-5DFF-4471-9819-805E15C1B6B1}" sibTransId="{535B8298-6947-407A-85B9-0065CD43333A}"/>
    <dgm:cxn modelId="{4700ADE3-6FE5-4D90-92FE-39EED095D6DA}" type="presParOf" srcId="{20331326-B5C8-4289-9B71-CC6A7E0411B6}" destId="{5B3FCAC0-750D-4D56-8752-0625699382D0}" srcOrd="0" destOrd="0" presId="urn:microsoft.com/office/officeart/2008/layout/LinedList"/>
    <dgm:cxn modelId="{0849802C-6535-4543-9E77-F2051FB5677C}" type="presParOf" srcId="{20331326-B5C8-4289-9B71-CC6A7E0411B6}" destId="{C0377C5A-6E1A-44E1-BDCF-DD7B6A844D90}" srcOrd="1" destOrd="0" presId="urn:microsoft.com/office/officeart/2008/layout/LinedList"/>
    <dgm:cxn modelId="{67FA0A81-CCDD-4C61-88C4-3B70F671A976}" type="presParOf" srcId="{C0377C5A-6E1A-44E1-BDCF-DD7B6A844D90}" destId="{6DDEB5DE-C97F-4A9E-897F-19789CFC74E5}" srcOrd="0" destOrd="0" presId="urn:microsoft.com/office/officeart/2008/layout/LinedList"/>
    <dgm:cxn modelId="{E8B472AD-F5C2-45F2-84DE-CF01D702AE46}" type="presParOf" srcId="{C0377C5A-6E1A-44E1-BDCF-DD7B6A844D90}" destId="{BB2A4A13-3CEF-465E-B16E-6DB292880EB6}" srcOrd="1" destOrd="0" presId="urn:microsoft.com/office/officeart/2008/layout/LinedList"/>
    <dgm:cxn modelId="{6794D821-A786-48A0-BE16-92EFDF027B36}" type="presParOf" srcId="{BB2A4A13-3CEF-465E-B16E-6DB292880EB6}" destId="{F8B27B8B-1748-4258-A16C-51E53C422D13}" srcOrd="0" destOrd="0" presId="urn:microsoft.com/office/officeart/2008/layout/LinedList"/>
    <dgm:cxn modelId="{12A26C51-D2E0-410B-88F6-FA9509BE5215}" type="presParOf" srcId="{BB2A4A13-3CEF-465E-B16E-6DB292880EB6}" destId="{C180D2FE-4F6D-4CB4-AA19-5135CA7855A3}" srcOrd="1" destOrd="0" presId="urn:microsoft.com/office/officeart/2008/layout/LinedList"/>
    <dgm:cxn modelId="{ED61F273-9919-4751-8BFE-221EA8525B37}" type="presParOf" srcId="{C180D2FE-4F6D-4CB4-AA19-5135CA7855A3}" destId="{3A016652-732F-46E3-A882-B867F0B6BE05}" srcOrd="0" destOrd="0" presId="urn:microsoft.com/office/officeart/2008/layout/LinedList"/>
    <dgm:cxn modelId="{001083F3-0AC6-4359-AFE4-F9DF60460909}" type="presParOf" srcId="{C180D2FE-4F6D-4CB4-AA19-5135CA7855A3}" destId="{E6C3DFF5-14CC-4B92-9512-B86D05DF8A96}" srcOrd="1" destOrd="0" presId="urn:microsoft.com/office/officeart/2008/layout/LinedList"/>
    <dgm:cxn modelId="{5FAE4546-F356-4262-917D-DD1F838BD780}" type="presParOf" srcId="{C180D2FE-4F6D-4CB4-AA19-5135CA7855A3}" destId="{98F6ECA8-C487-403F-8592-B0C7D9B77F44}" srcOrd="2" destOrd="0" presId="urn:microsoft.com/office/officeart/2008/layout/LinedList"/>
    <dgm:cxn modelId="{A6A5933A-2B88-4197-A953-60771782BA4A}" type="presParOf" srcId="{BB2A4A13-3CEF-465E-B16E-6DB292880EB6}" destId="{972DAA4E-3872-4663-9A80-687F63524560}" srcOrd="2" destOrd="0" presId="urn:microsoft.com/office/officeart/2008/layout/LinedList"/>
    <dgm:cxn modelId="{73992FD5-7AF1-4032-8F0B-1E3A9263120A}" type="presParOf" srcId="{BB2A4A13-3CEF-465E-B16E-6DB292880EB6}" destId="{AC5FCB1A-891B-4683-81B4-5B7C6B699345}" srcOrd="3" destOrd="0" presId="urn:microsoft.com/office/officeart/2008/layout/LinedList"/>
    <dgm:cxn modelId="{E5A05E23-40A9-46B6-8A0F-BC7586BA0E9E}" type="presParOf" srcId="{20331326-B5C8-4289-9B71-CC6A7E0411B6}" destId="{EFEEBDF4-CF3F-43D9-9D54-7478ECBF6B5E}" srcOrd="2" destOrd="0" presId="urn:microsoft.com/office/officeart/2008/layout/LinedList"/>
    <dgm:cxn modelId="{94AF4432-A095-4CD7-8A38-AEC6C110C86A}" type="presParOf" srcId="{20331326-B5C8-4289-9B71-CC6A7E0411B6}" destId="{A545D37E-DADC-45E3-9886-C2F01BBD3C1F}" srcOrd="3" destOrd="0" presId="urn:microsoft.com/office/officeart/2008/layout/LinedList"/>
    <dgm:cxn modelId="{CB0AC88B-38A3-493E-9627-31EB693C9B86}" type="presParOf" srcId="{A545D37E-DADC-45E3-9886-C2F01BBD3C1F}" destId="{529E49B1-F0CC-4B6C-9595-DA08483F1A0C}" srcOrd="0" destOrd="0" presId="urn:microsoft.com/office/officeart/2008/layout/LinedList"/>
    <dgm:cxn modelId="{2CE37342-0608-4428-9506-D324FE97CE47}" type="presParOf" srcId="{A545D37E-DADC-45E3-9886-C2F01BBD3C1F}" destId="{C3659C3C-3148-4E90-BFE5-D79973190D82}" srcOrd="1" destOrd="0" presId="urn:microsoft.com/office/officeart/2008/layout/LinedList"/>
    <dgm:cxn modelId="{F6F0ECFB-22F0-4BC2-BF28-F9CCA0BC5BBE}" type="presParOf" srcId="{C3659C3C-3148-4E90-BFE5-D79973190D82}" destId="{68D20544-4DBB-40A0-9B16-506C645C895D}" srcOrd="0" destOrd="0" presId="urn:microsoft.com/office/officeart/2008/layout/LinedList"/>
    <dgm:cxn modelId="{E6983AC6-8C10-4F39-88B0-4B141AAEC422}" type="presParOf" srcId="{C3659C3C-3148-4E90-BFE5-D79973190D82}" destId="{FCADF3EB-41E2-439C-AD88-37159BB43AED}" srcOrd="1" destOrd="0" presId="urn:microsoft.com/office/officeart/2008/layout/LinedList"/>
    <dgm:cxn modelId="{E24C919F-0E17-4E3E-83C1-220FBCB8804F}" type="presParOf" srcId="{FCADF3EB-41E2-439C-AD88-37159BB43AED}" destId="{AB61DEAC-A55C-4E9D-8142-7D2C70E77662}" srcOrd="0" destOrd="0" presId="urn:microsoft.com/office/officeart/2008/layout/LinedList"/>
    <dgm:cxn modelId="{4559B92D-D64A-4448-9DDE-1D3962B7885A}" type="presParOf" srcId="{FCADF3EB-41E2-439C-AD88-37159BB43AED}" destId="{535AE003-01B0-425F-95F3-700A697463E3}" srcOrd="1" destOrd="0" presId="urn:microsoft.com/office/officeart/2008/layout/LinedList"/>
    <dgm:cxn modelId="{ED7B815F-A79F-4D20-A15B-6FAF05D71D39}" type="presParOf" srcId="{FCADF3EB-41E2-439C-AD88-37159BB43AED}" destId="{F3E11FCB-8652-4353-AF7B-F31FFA8F87D4}" srcOrd="2" destOrd="0" presId="urn:microsoft.com/office/officeart/2008/layout/LinedList"/>
    <dgm:cxn modelId="{F62DA6DF-D6DF-4F1C-BB33-BC59A59AAC16}" type="presParOf" srcId="{C3659C3C-3148-4E90-BFE5-D79973190D82}" destId="{954B37E4-6816-4AF8-87D6-0A47A19E3678}" srcOrd="2" destOrd="0" presId="urn:microsoft.com/office/officeart/2008/layout/LinedList"/>
    <dgm:cxn modelId="{56828B51-A540-4A7A-A1B9-155F8EC49952}" type="presParOf" srcId="{C3659C3C-3148-4E90-BFE5-D79973190D82}" destId="{C1495D70-FB30-4740-B441-7F23D971A274}"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BF17883-30D9-48DD-A424-ADE4671C3572}"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DE29D157-E433-4626-96B7-5D0F1B6D3490}">
      <dgm:prSet custT="1"/>
      <dgm:spPr/>
      <dgm:t>
        <a:bodyPr/>
        <a:lstStyle/>
        <a:p>
          <a:r>
            <a:rPr lang="en-US" sz="1200" b="1" dirty="0"/>
            <a:t>1. Counter Mode (CTR) for Encryption</a:t>
          </a:r>
          <a:endParaRPr lang="en-US" sz="1200" dirty="0"/>
        </a:p>
      </dgm:t>
    </dgm:pt>
    <dgm:pt modelId="{B147F607-1D5A-498D-9CAF-E571DE690C00}" type="parTrans" cxnId="{5AC5E8E8-2AC5-4216-A03A-C7164FBE94F2}">
      <dgm:prSet/>
      <dgm:spPr/>
      <dgm:t>
        <a:bodyPr/>
        <a:lstStyle/>
        <a:p>
          <a:endParaRPr lang="en-US"/>
        </a:p>
      </dgm:t>
    </dgm:pt>
    <dgm:pt modelId="{EC378CE2-2963-4BEF-ACC7-7D89287E46A1}" type="sibTrans" cxnId="{5AC5E8E8-2AC5-4216-A03A-C7164FBE94F2}">
      <dgm:prSet/>
      <dgm:spPr/>
      <dgm:t>
        <a:bodyPr/>
        <a:lstStyle/>
        <a:p>
          <a:endParaRPr lang="en-US"/>
        </a:p>
      </dgm:t>
    </dgm:pt>
    <dgm:pt modelId="{DDA0EFBA-3902-450C-84EB-5970E348D183}">
      <dgm:prSet custT="1"/>
      <dgm:spPr/>
      <dgm:t>
        <a:bodyPr/>
        <a:lstStyle/>
        <a:p>
          <a:pPr>
            <a:buNone/>
          </a:pPr>
          <a:r>
            <a:rPr lang="en-US" sz="1100" dirty="0"/>
            <a:t>Instead of directly encrypting the plaintext, AES encrypts a </a:t>
          </a:r>
          <a:r>
            <a:rPr lang="en-US" sz="1100" b="1" dirty="0"/>
            <a:t>counter value</a:t>
          </a:r>
          <a:r>
            <a:rPr lang="en-US" sz="1100" dirty="0"/>
            <a:t> (a nonce + incrementing counter).</a:t>
          </a:r>
        </a:p>
      </dgm:t>
    </dgm:pt>
    <dgm:pt modelId="{CF80661D-8C42-4B59-96AC-D75A977C85A6}" type="parTrans" cxnId="{81C6C688-D1DB-4A9E-8AB6-91632D5EF74D}">
      <dgm:prSet/>
      <dgm:spPr/>
      <dgm:t>
        <a:bodyPr/>
        <a:lstStyle/>
        <a:p>
          <a:endParaRPr lang="en-US"/>
        </a:p>
      </dgm:t>
    </dgm:pt>
    <dgm:pt modelId="{3543A04D-3F11-4298-A218-B2711D19F53E}" type="sibTrans" cxnId="{81C6C688-D1DB-4A9E-8AB6-91632D5EF74D}">
      <dgm:prSet/>
      <dgm:spPr/>
      <dgm:t>
        <a:bodyPr/>
        <a:lstStyle/>
        <a:p>
          <a:endParaRPr lang="en-US"/>
        </a:p>
      </dgm:t>
    </dgm:pt>
    <dgm:pt modelId="{DC65B8DB-AAA2-426A-9C5F-A7A4CB72E90C}">
      <dgm:prSet custT="1"/>
      <dgm:spPr/>
      <dgm:t>
        <a:bodyPr/>
        <a:lstStyle/>
        <a:p>
          <a:pPr>
            <a:buNone/>
          </a:pPr>
          <a:r>
            <a:rPr lang="en-US" sz="1100" dirty="0"/>
            <a:t>That produces a keystream which is XORed with the plaintext → ciphertext.</a:t>
          </a:r>
        </a:p>
      </dgm:t>
    </dgm:pt>
    <dgm:pt modelId="{BDA94D37-9534-453C-AF2C-31D117253732}" type="parTrans" cxnId="{748E678F-5C9A-4304-93D0-FF10DD95EA19}">
      <dgm:prSet/>
      <dgm:spPr/>
      <dgm:t>
        <a:bodyPr/>
        <a:lstStyle/>
        <a:p>
          <a:endParaRPr lang="en-US"/>
        </a:p>
      </dgm:t>
    </dgm:pt>
    <dgm:pt modelId="{7E06F103-A465-44E4-B888-51D1BFDC1336}" type="sibTrans" cxnId="{748E678F-5C9A-4304-93D0-FF10DD95EA19}">
      <dgm:prSet/>
      <dgm:spPr/>
      <dgm:t>
        <a:bodyPr/>
        <a:lstStyle/>
        <a:p>
          <a:endParaRPr lang="en-US"/>
        </a:p>
      </dgm:t>
    </dgm:pt>
    <dgm:pt modelId="{D5E6E3B3-3C4A-4954-A8BB-0E85980C88B0}">
      <dgm:prSet custT="1"/>
      <dgm:spPr/>
      <dgm:t>
        <a:bodyPr/>
        <a:lstStyle/>
        <a:p>
          <a:pPr>
            <a:buNone/>
          </a:pPr>
          <a:r>
            <a:rPr lang="en-US" sz="1100" dirty="0"/>
            <a:t>This makes it act like a stream cipher (fast, parallelizable).</a:t>
          </a:r>
        </a:p>
      </dgm:t>
    </dgm:pt>
    <dgm:pt modelId="{4E8AAE25-3DEA-4F44-B0DF-B1B45378226F}" type="parTrans" cxnId="{F4701CA8-43C8-422F-924D-903020A639AC}">
      <dgm:prSet/>
      <dgm:spPr/>
      <dgm:t>
        <a:bodyPr/>
        <a:lstStyle/>
        <a:p>
          <a:endParaRPr lang="en-US"/>
        </a:p>
      </dgm:t>
    </dgm:pt>
    <dgm:pt modelId="{FEAFF760-9BD3-4306-ABDF-BEF1F8A9D7F6}" type="sibTrans" cxnId="{F4701CA8-43C8-422F-924D-903020A639AC}">
      <dgm:prSet/>
      <dgm:spPr/>
      <dgm:t>
        <a:bodyPr/>
        <a:lstStyle/>
        <a:p>
          <a:endParaRPr lang="en-US"/>
        </a:p>
      </dgm:t>
    </dgm:pt>
    <dgm:pt modelId="{3D92CDA8-6BE6-4B64-9D15-E27CDD7E16E3}">
      <dgm:prSet custT="1"/>
      <dgm:spPr/>
      <dgm:t>
        <a:bodyPr/>
        <a:lstStyle/>
        <a:p>
          <a:r>
            <a:rPr lang="en-US" sz="1200" b="1" dirty="0"/>
            <a:t>2. Galois Field Multiplication for Authentication</a:t>
          </a:r>
          <a:endParaRPr lang="en-US" sz="1200" dirty="0"/>
        </a:p>
      </dgm:t>
    </dgm:pt>
    <dgm:pt modelId="{B9178E89-35EA-410C-A535-36DA6875CCF4}" type="parTrans" cxnId="{0CB3BC90-F39D-46A4-9255-E35E9CB01C93}">
      <dgm:prSet/>
      <dgm:spPr/>
      <dgm:t>
        <a:bodyPr/>
        <a:lstStyle/>
        <a:p>
          <a:endParaRPr lang="en-US"/>
        </a:p>
      </dgm:t>
    </dgm:pt>
    <dgm:pt modelId="{7B807493-CF57-462F-B637-5E2CC96711C0}" type="sibTrans" cxnId="{0CB3BC90-F39D-46A4-9255-E35E9CB01C93}">
      <dgm:prSet/>
      <dgm:spPr/>
      <dgm:t>
        <a:bodyPr/>
        <a:lstStyle/>
        <a:p>
          <a:endParaRPr lang="en-US"/>
        </a:p>
      </dgm:t>
    </dgm:pt>
    <dgm:pt modelId="{5B6D0A1E-6C00-4575-A8A9-DF397949DAD5}">
      <dgm:prSet custT="1"/>
      <dgm:spPr/>
      <dgm:t>
        <a:bodyPr/>
        <a:lstStyle/>
        <a:p>
          <a:pPr>
            <a:buNone/>
          </a:pPr>
          <a:r>
            <a:rPr lang="en-US" sz="1100" dirty="0"/>
            <a:t>While encrypting, GCM also computes an authentication tag.</a:t>
          </a:r>
        </a:p>
      </dgm:t>
    </dgm:pt>
    <dgm:pt modelId="{C966AD8B-D36B-4B6C-9A3C-A0013C0F00B1}" type="parTrans" cxnId="{E4EF87E8-D1E4-45B9-9B12-E7664B7B3FEF}">
      <dgm:prSet/>
      <dgm:spPr/>
      <dgm:t>
        <a:bodyPr/>
        <a:lstStyle/>
        <a:p>
          <a:endParaRPr lang="en-US"/>
        </a:p>
      </dgm:t>
    </dgm:pt>
    <dgm:pt modelId="{AC2A8124-8063-4B99-A6E6-5021F0D677D7}" type="sibTrans" cxnId="{E4EF87E8-D1E4-45B9-9B12-E7664B7B3FEF}">
      <dgm:prSet/>
      <dgm:spPr/>
      <dgm:t>
        <a:bodyPr/>
        <a:lstStyle/>
        <a:p>
          <a:endParaRPr lang="en-US"/>
        </a:p>
      </dgm:t>
    </dgm:pt>
    <dgm:pt modelId="{6C7EADB5-F9EA-4A83-9A18-2B50F2E2949B}">
      <dgm:prSet custT="1"/>
      <dgm:spPr/>
      <dgm:t>
        <a:bodyPr/>
        <a:lstStyle/>
        <a:p>
          <a:pPr>
            <a:buNone/>
          </a:pPr>
          <a:r>
            <a:rPr lang="en-US" sz="1100" dirty="0"/>
            <a:t>It uses </a:t>
          </a:r>
          <a:r>
            <a:rPr lang="en-US" sz="1100" b="1" dirty="0"/>
            <a:t>Galois field math</a:t>
          </a:r>
          <a:r>
            <a:rPr lang="en-US" sz="1100" dirty="0"/>
            <a:t> (binary polynomial multiplication mod a fixed irreducible polynomial).</a:t>
          </a:r>
        </a:p>
      </dgm:t>
    </dgm:pt>
    <dgm:pt modelId="{C19E8D19-73FA-4C55-A167-9E354E13C09D}" type="parTrans" cxnId="{6B067E05-34D7-4B87-B8B9-A93ADB8DB1AD}">
      <dgm:prSet/>
      <dgm:spPr/>
      <dgm:t>
        <a:bodyPr/>
        <a:lstStyle/>
        <a:p>
          <a:endParaRPr lang="en-US"/>
        </a:p>
      </dgm:t>
    </dgm:pt>
    <dgm:pt modelId="{C8CE55BB-FE19-4730-8BF0-F950464E3D9D}" type="sibTrans" cxnId="{6B067E05-34D7-4B87-B8B9-A93ADB8DB1AD}">
      <dgm:prSet/>
      <dgm:spPr/>
      <dgm:t>
        <a:bodyPr/>
        <a:lstStyle/>
        <a:p>
          <a:endParaRPr lang="en-US"/>
        </a:p>
      </dgm:t>
    </dgm:pt>
    <dgm:pt modelId="{86405314-F27E-467B-ADE4-AA272E2DCC50}">
      <dgm:prSet custT="1"/>
      <dgm:spPr/>
      <dgm:t>
        <a:bodyPr/>
        <a:lstStyle/>
        <a:p>
          <a:pPr>
            <a:buNone/>
          </a:pPr>
          <a:r>
            <a:rPr lang="en-US" sz="1100" dirty="0"/>
            <a:t>The tag ensures the ciphertext wasn’t tampered with.</a:t>
          </a:r>
        </a:p>
      </dgm:t>
    </dgm:pt>
    <dgm:pt modelId="{ED0CF759-9DB6-47E1-869B-C6AE08411DDF}" type="parTrans" cxnId="{3E0F2999-BDBC-44AB-9656-3CB4AD19BFC2}">
      <dgm:prSet/>
      <dgm:spPr/>
      <dgm:t>
        <a:bodyPr/>
        <a:lstStyle/>
        <a:p>
          <a:endParaRPr lang="en-US"/>
        </a:p>
      </dgm:t>
    </dgm:pt>
    <dgm:pt modelId="{CEEE28A2-1319-47EA-A7F2-4BE93BEDBF4E}" type="sibTrans" cxnId="{3E0F2999-BDBC-44AB-9656-3CB4AD19BFC2}">
      <dgm:prSet/>
      <dgm:spPr/>
      <dgm:t>
        <a:bodyPr/>
        <a:lstStyle/>
        <a:p>
          <a:endParaRPr lang="en-US"/>
        </a:p>
      </dgm:t>
    </dgm:pt>
    <dgm:pt modelId="{D3998956-B2AB-46EB-BFEA-EEAEFD124D1C}">
      <dgm:prSet custT="1"/>
      <dgm:spPr/>
      <dgm:t>
        <a:bodyPr/>
        <a:lstStyle/>
        <a:p>
          <a:r>
            <a:rPr lang="en-US" sz="1200" b="1" dirty="0"/>
            <a:t>3. Associated Data</a:t>
          </a:r>
          <a:endParaRPr lang="en-US" sz="1200" dirty="0"/>
        </a:p>
      </dgm:t>
    </dgm:pt>
    <dgm:pt modelId="{12EDB32D-9B8F-40DD-A166-8E4878D5B1F3}" type="parTrans" cxnId="{C3A4B6BC-B38C-4BD9-9DD2-7D7F9E8EE274}">
      <dgm:prSet/>
      <dgm:spPr/>
      <dgm:t>
        <a:bodyPr/>
        <a:lstStyle/>
        <a:p>
          <a:endParaRPr lang="en-US"/>
        </a:p>
      </dgm:t>
    </dgm:pt>
    <dgm:pt modelId="{0C2DE7F5-557F-40E0-9AC2-4A1727C0C0B6}" type="sibTrans" cxnId="{C3A4B6BC-B38C-4BD9-9DD2-7D7F9E8EE274}">
      <dgm:prSet/>
      <dgm:spPr/>
      <dgm:t>
        <a:bodyPr/>
        <a:lstStyle/>
        <a:p>
          <a:endParaRPr lang="en-US"/>
        </a:p>
      </dgm:t>
    </dgm:pt>
    <dgm:pt modelId="{643B13CC-696B-4EEE-8D27-CF8DB67D07DC}">
      <dgm:prSet custT="1"/>
      <dgm:spPr/>
      <dgm:t>
        <a:bodyPr/>
        <a:lstStyle/>
        <a:p>
          <a:pPr>
            <a:buNone/>
          </a:pPr>
          <a:r>
            <a:rPr lang="en-US" sz="1100" dirty="0"/>
            <a:t>GCM can also authenticate </a:t>
          </a:r>
          <a:r>
            <a:rPr lang="en-US" sz="1100" i="1" dirty="0"/>
            <a:t>unencrypted headers</a:t>
          </a:r>
          <a:r>
            <a:rPr lang="en-US" sz="1100" dirty="0"/>
            <a:t> (like IP addresses, sequence numbers).</a:t>
          </a:r>
        </a:p>
      </dgm:t>
    </dgm:pt>
    <dgm:pt modelId="{8D64DAA4-8299-4943-B36D-235F639E1152}" type="parTrans" cxnId="{97C642FB-222A-443D-8223-1319AD69E17A}">
      <dgm:prSet/>
      <dgm:spPr/>
      <dgm:t>
        <a:bodyPr/>
        <a:lstStyle/>
        <a:p>
          <a:endParaRPr lang="en-US"/>
        </a:p>
      </dgm:t>
    </dgm:pt>
    <dgm:pt modelId="{2365A758-5212-4FC2-ACBC-FDC2F26D6897}" type="sibTrans" cxnId="{97C642FB-222A-443D-8223-1319AD69E17A}">
      <dgm:prSet/>
      <dgm:spPr/>
      <dgm:t>
        <a:bodyPr/>
        <a:lstStyle/>
        <a:p>
          <a:endParaRPr lang="en-US"/>
        </a:p>
      </dgm:t>
    </dgm:pt>
    <dgm:pt modelId="{CA573E12-ACA2-45BB-B098-06F872B28BC5}">
      <dgm:prSet custT="1"/>
      <dgm:spPr/>
      <dgm:t>
        <a:bodyPr/>
        <a:lstStyle/>
        <a:p>
          <a:pPr>
            <a:buNone/>
          </a:pPr>
          <a:r>
            <a:rPr lang="en-US" sz="1100" dirty="0"/>
            <a:t>Example: In IPsec, headers stay visible for routing but still get integrity protection.</a:t>
          </a:r>
        </a:p>
      </dgm:t>
    </dgm:pt>
    <dgm:pt modelId="{36DFAC4A-66FD-4551-9488-AC0EE6D6623E}" type="parTrans" cxnId="{50BAFE13-16CD-4827-B5D4-668230A997D5}">
      <dgm:prSet/>
      <dgm:spPr/>
      <dgm:t>
        <a:bodyPr/>
        <a:lstStyle/>
        <a:p>
          <a:endParaRPr lang="en-US"/>
        </a:p>
      </dgm:t>
    </dgm:pt>
    <dgm:pt modelId="{CD6B5CEF-80E7-487E-99B6-DD4476082703}" type="sibTrans" cxnId="{50BAFE13-16CD-4827-B5D4-668230A997D5}">
      <dgm:prSet/>
      <dgm:spPr/>
      <dgm:t>
        <a:bodyPr/>
        <a:lstStyle/>
        <a:p>
          <a:endParaRPr lang="en-US"/>
        </a:p>
      </dgm:t>
    </dgm:pt>
    <dgm:pt modelId="{7EE1487B-A83A-40B3-A5EC-C6348B7809C7}">
      <dgm:prSet custT="1"/>
      <dgm:spPr/>
      <dgm:t>
        <a:bodyPr/>
        <a:lstStyle/>
        <a:p>
          <a:r>
            <a:rPr lang="en-US" sz="1200" b="1" dirty="0"/>
            <a:t>4. Final Output</a:t>
          </a:r>
          <a:endParaRPr lang="en-US" sz="1200" dirty="0"/>
        </a:p>
      </dgm:t>
    </dgm:pt>
    <dgm:pt modelId="{69380A52-13FA-49F7-A694-DCDB710D3ACA}" type="parTrans" cxnId="{3E389420-B832-415D-B61B-607435FC1A97}">
      <dgm:prSet/>
      <dgm:spPr/>
      <dgm:t>
        <a:bodyPr/>
        <a:lstStyle/>
        <a:p>
          <a:endParaRPr lang="en-US"/>
        </a:p>
      </dgm:t>
    </dgm:pt>
    <dgm:pt modelId="{E570219E-8512-4AC8-824F-838EB3DC5905}" type="sibTrans" cxnId="{3E389420-B832-415D-B61B-607435FC1A97}">
      <dgm:prSet/>
      <dgm:spPr/>
      <dgm:t>
        <a:bodyPr/>
        <a:lstStyle/>
        <a:p>
          <a:endParaRPr lang="en-US"/>
        </a:p>
      </dgm:t>
    </dgm:pt>
    <dgm:pt modelId="{34554C95-FBC3-451B-8C33-E89A57EC7177}">
      <dgm:prSet custT="1"/>
      <dgm:spPr/>
      <dgm:t>
        <a:bodyPr/>
        <a:lstStyle/>
        <a:p>
          <a:pPr>
            <a:buNone/>
          </a:pPr>
          <a:r>
            <a:rPr lang="en-US" sz="1050" dirty="0"/>
            <a:t>Ciphertext + Authentication Tag (e.g., 16 bytes).</a:t>
          </a:r>
        </a:p>
      </dgm:t>
    </dgm:pt>
    <dgm:pt modelId="{9E993C51-89D4-4848-BCAC-6B3D71B2EE6C}" type="parTrans" cxnId="{5D2FD79A-2A18-44DF-B9C9-C9733174DE58}">
      <dgm:prSet/>
      <dgm:spPr/>
      <dgm:t>
        <a:bodyPr/>
        <a:lstStyle/>
        <a:p>
          <a:endParaRPr lang="en-US"/>
        </a:p>
      </dgm:t>
    </dgm:pt>
    <dgm:pt modelId="{BA501142-66F8-408C-ABA9-597C925BB0D1}" type="sibTrans" cxnId="{5D2FD79A-2A18-44DF-B9C9-C9733174DE58}">
      <dgm:prSet/>
      <dgm:spPr/>
      <dgm:t>
        <a:bodyPr/>
        <a:lstStyle/>
        <a:p>
          <a:endParaRPr lang="en-US"/>
        </a:p>
      </dgm:t>
    </dgm:pt>
    <dgm:pt modelId="{EEC45AA3-118E-405B-B441-591E45D4176F}">
      <dgm:prSet custT="1"/>
      <dgm:spPr/>
      <dgm:t>
        <a:bodyPr/>
        <a:lstStyle/>
        <a:p>
          <a:pPr>
            <a:buNone/>
          </a:pPr>
          <a:r>
            <a:rPr lang="en-US" sz="1100" dirty="0"/>
            <a:t>Receiver uses the same key/nonce to decrypt and verify the tag. If the tag fails, the message is rejected.</a:t>
          </a:r>
        </a:p>
      </dgm:t>
    </dgm:pt>
    <dgm:pt modelId="{4AEC6D08-891B-4AED-87E6-C2BB50E33D20}" type="parTrans" cxnId="{11B10E8F-6CBD-41C4-83C5-74927ED96AA3}">
      <dgm:prSet/>
      <dgm:spPr/>
      <dgm:t>
        <a:bodyPr/>
        <a:lstStyle/>
        <a:p>
          <a:endParaRPr lang="en-US"/>
        </a:p>
      </dgm:t>
    </dgm:pt>
    <dgm:pt modelId="{F2FAAD33-243D-4F0F-9B05-D934E83FBCFF}" type="sibTrans" cxnId="{11B10E8F-6CBD-41C4-83C5-74927ED96AA3}">
      <dgm:prSet/>
      <dgm:spPr/>
      <dgm:t>
        <a:bodyPr/>
        <a:lstStyle/>
        <a:p>
          <a:endParaRPr lang="en-US"/>
        </a:p>
      </dgm:t>
    </dgm:pt>
    <dgm:pt modelId="{5FAEB903-54EA-43CB-947F-4EE6AEC8FF99}" type="pres">
      <dgm:prSet presAssocID="{ABF17883-30D9-48DD-A424-ADE4671C3572}" presName="Name0" presStyleCnt="0">
        <dgm:presLayoutVars>
          <dgm:dir/>
          <dgm:animOne val="branch"/>
          <dgm:animLvl val="lvl"/>
        </dgm:presLayoutVars>
      </dgm:prSet>
      <dgm:spPr/>
    </dgm:pt>
    <dgm:pt modelId="{DE8913E6-E87A-42DF-8FE8-FF4C340C4921}" type="pres">
      <dgm:prSet presAssocID="{DE29D157-E433-4626-96B7-5D0F1B6D3490}" presName="chaos" presStyleCnt="0"/>
      <dgm:spPr/>
    </dgm:pt>
    <dgm:pt modelId="{78A82205-F117-4B21-9628-46B29D40EE67}" type="pres">
      <dgm:prSet presAssocID="{DE29D157-E433-4626-96B7-5D0F1B6D3490}" presName="parTx1" presStyleLbl="revTx" presStyleIdx="0" presStyleCnt="7"/>
      <dgm:spPr/>
    </dgm:pt>
    <dgm:pt modelId="{C1F60730-8AE7-4555-BF8E-7F90F3FB4BB8}" type="pres">
      <dgm:prSet presAssocID="{DE29D157-E433-4626-96B7-5D0F1B6D3490}" presName="desTx1" presStyleLbl="revTx" presStyleIdx="1" presStyleCnt="7">
        <dgm:presLayoutVars>
          <dgm:bulletEnabled val="1"/>
        </dgm:presLayoutVars>
      </dgm:prSet>
      <dgm:spPr/>
    </dgm:pt>
    <dgm:pt modelId="{85D7A2C6-11FE-4D80-B7F7-ABC1B9A59A35}" type="pres">
      <dgm:prSet presAssocID="{DE29D157-E433-4626-96B7-5D0F1B6D3490}" presName="c1" presStyleLbl="node1" presStyleIdx="0" presStyleCnt="19"/>
      <dgm:spPr/>
    </dgm:pt>
    <dgm:pt modelId="{B9B2170A-E049-4861-80BC-06401260C13E}" type="pres">
      <dgm:prSet presAssocID="{DE29D157-E433-4626-96B7-5D0F1B6D3490}" presName="c2" presStyleLbl="node1" presStyleIdx="1" presStyleCnt="19"/>
      <dgm:spPr/>
    </dgm:pt>
    <dgm:pt modelId="{9248BAEB-5A54-49EC-826E-9DA08B51BE6D}" type="pres">
      <dgm:prSet presAssocID="{DE29D157-E433-4626-96B7-5D0F1B6D3490}" presName="c3" presStyleLbl="node1" presStyleIdx="2" presStyleCnt="19"/>
      <dgm:spPr/>
    </dgm:pt>
    <dgm:pt modelId="{FCA9EDF8-C079-4D12-94F1-08FDD58628BF}" type="pres">
      <dgm:prSet presAssocID="{DE29D157-E433-4626-96B7-5D0F1B6D3490}" presName="c4" presStyleLbl="node1" presStyleIdx="3" presStyleCnt="19"/>
      <dgm:spPr/>
    </dgm:pt>
    <dgm:pt modelId="{931A52B1-E0D9-4D92-86E3-C419E47F6733}" type="pres">
      <dgm:prSet presAssocID="{DE29D157-E433-4626-96B7-5D0F1B6D3490}" presName="c5" presStyleLbl="node1" presStyleIdx="4" presStyleCnt="19"/>
      <dgm:spPr/>
    </dgm:pt>
    <dgm:pt modelId="{E6A35726-D075-46E0-BC8F-7D98E8779611}" type="pres">
      <dgm:prSet presAssocID="{DE29D157-E433-4626-96B7-5D0F1B6D3490}" presName="c6" presStyleLbl="node1" presStyleIdx="5" presStyleCnt="19"/>
      <dgm:spPr/>
    </dgm:pt>
    <dgm:pt modelId="{BE5EF5EA-4F4A-4D2C-96A7-33EF0007EB6D}" type="pres">
      <dgm:prSet presAssocID="{DE29D157-E433-4626-96B7-5D0F1B6D3490}" presName="c7" presStyleLbl="node1" presStyleIdx="6" presStyleCnt="19"/>
      <dgm:spPr/>
    </dgm:pt>
    <dgm:pt modelId="{49578D32-F4B9-4158-AC54-7E91C88A0620}" type="pres">
      <dgm:prSet presAssocID="{DE29D157-E433-4626-96B7-5D0F1B6D3490}" presName="c8" presStyleLbl="node1" presStyleIdx="7" presStyleCnt="19"/>
      <dgm:spPr/>
    </dgm:pt>
    <dgm:pt modelId="{59ED5C49-5343-4463-91F4-1F60FF9B9838}" type="pres">
      <dgm:prSet presAssocID="{DE29D157-E433-4626-96B7-5D0F1B6D3490}" presName="c9" presStyleLbl="node1" presStyleIdx="8" presStyleCnt="19"/>
      <dgm:spPr/>
    </dgm:pt>
    <dgm:pt modelId="{461F898D-9FA8-4C1F-8661-0EB2DAE751F6}" type="pres">
      <dgm:prSet presAssocID="{DE29D157-E433-4626-96B7-5D0F1B6D3490}" presName="c10" presStyleLbl="node1" presStyleIdx="9" presStyleCnt="19"/>
      <dgm:spPr/>
    </dgm:pt>
    <dgm:pt modelId="{7B27651F-65D5-4D96-8512-3D55DCF52D84}" type="pres">
      <dgm:prSet presAssocID="{DE29D157-E433-4626-96B7-5D0F1B6D3490}" presName="c11" presStyleLbl="node1" presStyleIdx="10" presStyleCnt="19"/>
      <dgm:spPr/>
    </dgm:pt>
    <dgm:pt modelId="{D4A3E007-EBA7-41B2-938A-B3653D89024A}" type="pres">
      <dgm:prSet presAssocID="{DE29D157-E433-4626-96B7-5D0F1B6D3490}" presName="c12" presStyleLbl="node1" presStyleIdx="11" presStyleCnt="19"/>
      <dgm:spPr/>
    </dgm:pt>
    <dgm:pt modelId="{CA8B4928-295E-4663-AE49-02C1ECA87C51}" type="pres">
      <dgm:prSet presAssocID="{DE29D157-E433-4626-96B7-5D0F1B6D3490}" presName="c13" presStyleLbl="node1" presStyleIdx="12" presStyleCnt="19"/>
      <dgm:spPr/>
    </dgm:pt>
    <dgm:pt modelId="{A3DC8E6B-D888-49AF-85BA-BAD268293FD4}" type="pres">
      <dgm:prSet presAssocID="{DE29D157-E433-4626-96B7-5D0F1B6D3490}" presName="c14" presStyleLbl="node1" presStyleIdx="13" presStyleCnt="19"/>
      <dgm:spPr/>
    </dgm:pt>
    <dgm:pt modelId="{B1D13BF8-329E-403B-856B-DB42ADAED4F7}" type="pres">
      <dgm:prSet presAssocID="{DE29D157-E433-4626-96B7-5D0F1B6D3490}" presName="c15" presStyleLbl="node1" presStyleIdx="14" presStyleCnt="19"/>
      <dgm:spPr/>
    </dgm:pt>
    <dgm:pt modelId="{4F15B287-C670-41B1-BB23-2438610C19A7}" type="pres">
      <dgm:prSet presAssocID="{DE29D157-E433-4626-96B7-5D0F1B6D3490}" presName="c16" presStyleLbl="node1" presStyleIdx="15" presStyleCnt="19"/>
      <dgm:spPr/>
    </dgm:pt>
    <dgm:pt modelId="{129DDCE5-8A2D-4700-8D49-096EA0AF0F32}" type="pres">
      <dgm:prSet presAssocID="{DE29D157-E433-4626-96B7-5D0F1B6D3490}" presName="c17" presStyleLbl="node1" presStyleIdx="16" presStyleCnt="19"/>
      <dgm:spPr/>
    </dgm:pt>
    <dgm:pt modelId="{E3820F38-0CF1-4499-A39A-5C31FC1D614D}" type="pres">
      <dgm:prSet presAssocID="{DE29D157-E433-4626-96B7-5D0F1B6D3490}" presName="c18" presStyleLbl="node1" presStyleIdx="17" presStyleCnt="19"/>
      <dgm:spPr/>
    </dgm:pt>
    <dgm:pt modelId="{EC38016D-ABB6-42A4-A5D9-A304EB88FFA2}" type="pres">
      <dgm:prSet presAssocID="{EC378CE2-2963-4BEF-ACC7-7D89287E46A1}" presName="chevronComposite1" presStyleCnt="0"/>
      <dgm:spPr/>
    </dgm:pt>
    <dgm:pt modelId="{7E4F382B-FFA1-422D-91C0-27AB1130E48D}" type="pres">
      <dgm:prSet presAssocID="{EC378CE2-2963-4BEF-ACC7-7D89287E46A1}" presName="chevron1" presStyleLbl="sibTrans2D1" presStyleIdx="0" presStyleCnt="3"/>
      <dgm:spPr/>
    </dgm:pt>
    <dgm:pt modelId="{0E51EF93-BC66-4729-9947-1F4B81B35FDE}" type="pres">
      <dgm:prSet presAssocID="{EC378CE2-2963-4BEF-ACC7-7D89287E46A1}" presName="spChevron1" presStyleCnt="0"/>
      <dgm:spPr/>
    </dgm:pt>
    <dgm:pt modelId="{5A1B0886-FF08-4553-BFD3-E77287E92285}" type="pres">
      <dgm:prSet presAssocID="{3D92CDA8-6BE6-4B64-9D15-E27CDD7E16E3}" presName="middle" presStyleCnt="0"/>
      <dgm:spPr/>
    </dgm:pt>
    <dgm:pt modelId="{223C8936-4FE7-4185-8C21-75F17AE05D77}" type="pres">
      <dgm:prSet presAssocID="{3D92CDA8-6BE6-4B64-9D15-E27CDD7E16E3}" presName="parTxMid" presStyleLbl="revTx" presStyleIdx="2" presStyleCnt="7"/>
      <dgm:spPr/>
    </dgm:pt>
    <dgm:pt modelId="{D1AB7BF5-4D57-4757-8692-41488F57BB9E}" type="pres">
      <dgm:prSet presAssocID="{3D92CDA8-6BE6-4B64-9D15-E27CDD7E16E3}" presName="desTxMid" presStyleLbl="revTx" presStyleIdx="3" presStyleCnt="7">
        <dgm:presLayoutVars>
          <dgm:bulletEnabled val="1"/>
        </dgm:presLayoutVars>
      </dgm:prSet>
      <dgm:spPr/>
    </dgm:pt>
    <dgm:pt modelId="{962EF6F7-D7EB-4E57-AA00-174B7414B630}" type="pres">
      <dgm:prSet presAssocID="{3D92CDA8-6BE6-4B64-9D15-E27CDD7E16E3}" presName="spMid" presStyleCnt="0"/>
      <dgm:spPr/>
    </dgm:pt>
    <dgm:pt modelId="{1E61DBAD-B443-4E29-AAAF-E922426E0729}" type="pres">
      <dgm:prSet presAssocID="{7B807493-CF57-462F-B637-5E2CC96711C0}" presName="chevronComposite1" presStyleCnt="0"/>
      <dgm:spPr/>
    </dgm:pt>
    <dgm:pt modelId="{2F8C39A8-2732-4EB5-BD5B-16E0DB5B3E26}" type="pres">
      <dgm:prSet presAssocID="{7B807493-CF57-462F-B637-5E2CC96711C0}" presName="chevron1" presStyleLbl="sibTrans2D1" presStyleIdx="1" presStyleCnt="3"/>
      <dgm:spPr/>
    </dgm:pt>
    <dgm:pt modelId="{A1CDE13F-F457-45D5-B740-65570C231BC2}" type="pres">
      <dgm:prSet presAssocID="{7B807493-CF57-462F-B637-5E2CC96711C0}" presName="spChevron1" presStyleCnt="0"/>
      <dgm:spPr/>
    </dgm:pt>
    <dgm:pt modelId="{F575705E-CC24-4005-8F3D-D2CB9AC423A1}" type="pres">
      <dgm:prSet presAssocID="{D3998956-B2AB-46EB-BFEA-EEAEFD124D1C}" presName="middle" presStyleCnt="0"/>
      <dgm:spPr/>
    </dgm:pt>
    <dgm:pt modelId="{E24BB7C6-2447-4905-9166-7E70F91DDBE6}" type="pres">
      <dgm:prSet presAssocID="{D3998956-B2AB-46EB-BFEA-EEAEFD124D1C}" presName="parTxMid" presStyleLbl="revTx" presStyleIdx="4" presStyleCnt="7"/>
      <dgm:spPr/>
    </dgm:pt>
    <dgm:pt modelId="{BC741B81-86A2-4642-B460-1B95D58CAAEF}" type="pres">
      <dgm:prSet presAssocID="{D3998956-B2AB-46EB-BFEA-EEAEFD124D1C}" presName="desTxMid" presStyleLbl="revTx" presStyleIdx="5" presStyleCnt="7">
        <dgm:presLayoutVars>
          <dgm:bulletEnabled val="1"/>
        </dgm:presLayoutVars>
      </dgm:prSet>
      <dgm:spPr/>
    </dgm:pt>
    <dgm:pt modelId="{92517A50-368B-432C-AC52-A6563D19C08C}" type="pres">
      <dgm:prSet presAssocID="{D3998956-B2AB-46EB-BFEA-EEAEFD124D1C}" presName="spMid" presStyleCnt="0"/>
      <dgm:spPr/>
    </dgm:pt>
    <dgm:pt modelId="{96CD4576-132A-436F-912A-08C2511E3856}" type="pres">
      <dgm:prSet presAssocID="{0C2DE7F5-557F-40E0-9AC2-4A1727C0C0B6}" presName="chevronComposite1" presStyleCnt="0"/>
      <dgm:spPr/>
    </dgm:pt>
    <dgm:pt modelId="{7EBBF477-973D-4085-A3EB-27BAC20D07A1}" type="pres">
      <dgm:prSet presAssocID="{0C2DE7F5-557F-40E0-9AC2-4A1727C0C0B6}" presName="chevron1" presStyleLbl="sibTrans2D1" presStyleIdx="2" presStyleCnt="3"/>
      <dgm:spPr/>
    </dgm:pt>
    <dgm:pt modelId="{B1F2FEB4-E478-40A6-9D93-26B517A3BAC1}" type="pres">
      <dgm:prSet presAssocID="{0C2DE7F5-557F-40E0-9AC2-4A1727C0C0B6}" presName="spChevron1" presStyleCnt="0"/>
      <dgm:spPr/>
    </dgm:pt>
    <dgm:pt modelId="{E8A0F703-6BC3-498C-8EDE-1A81E3DD929E}" type="pres">
      <dgm:prSet presAssocID="{7EE1487B-A83A-40B3-A5EC-C6348B7809C7}" presName="last" presStyleCnt="0"/>
      <dgm:spPr/>
    </dgm:pt>
    <dgm:pt modelId="{5F4C835F-0815-4127-A99D-708D8571FC59}" type="pres">
      <dgm:prSet presAssocID="{7EE1487B-A83A-40B3-A5EC-C6348B7809C7}" presName="circleTx" presStyleLbl="node1" presStyleIdx="18" presStyleCnt="19"/>
      <dgm:spPr/>
    </dgm:pt>
    <dgm:pt modelId="{F9DC48E3-A14C-4406-831F-ADE26773AC34}" type="pres">
      <dgm:prSet presAssocID="{7EE1487B-A83A-40B3-A5EC-C6348B7809C7}" presName="desTxN" presStyleLbl="revTx" presStyleIdx="6" presStyleCnt="7">
        <dgm:presLayoutVars>
          <dgm:bulletEnabled val="1"/>
        </dgm:presLayoutVars>
      </dgm:prSet>
      <dgm:spPr/>
    </dgm:pt>
    <dgm:pt modelId="{1F5FEFFF-FCE1-4ACD-8661-A0F83BBB4B67}" type="pres">
      <dgm:prSet presAssocID="{7EE1487B-A83A-40B3-A5EC-C6348B7809C7}" presName="spN" presStyleCnt="0"/>
      <dgm:spPr/>
    </dgm:pt>
  </dgm:ptLst>
  <dgm:cxnLst>
    <dgm:cxn modelId="{6B067E05-34D7-4B87-B8B9-A93ADB8DB1AD}" srcId="{3D92CDA8-6BE6-4B64-9D15-E27CDD7E16E3}" destId="{6C7EADB5-F9EA-4A83-9A18-2B50F2E2949B}" srcOrd="1" destOrd="0" parTransId="{C19E8D19-73FA-4C55-A167-9E354E13C09D}" sibTransId="{C8CE55BB-FE19-4730-8BF0-F950464E3D9D}"/>
    <dgm:cxn modelId="{2693310B-D71C-4B97-8AFC-CB2C5F2F47CE}" type="presOf" srcId="{D3998956-B2AB-46EB-BFEA-EEAEFD124D1C}" destId="{E24BB7C6-2447-4905-9166-7E70F91DDBE6}" srcOrd="0" destOrd="0" presId="urn:microsoft.com/office/officeart/2009/3/layout/RandomtoResultProcess"/>
    <dgm:cxn modelId="{50BAFE13-16CD-4827-B5D4-668230A997D5}" srcId="{D3998956-B2AB-46EB-BFEA-EEAEFD124D1C}" destId="{CA573E12-ACA2-45BB-B098-06F872B28BC5}" srcOrd="1" destOrd="0" parTransId="{36DFAC4A-66FD-4551-9488-AC0EE6D6623E}" sibTransId="{CD6B5CEF-80E7-487E-99B6-DD4476082703}"/>
    <dgm:cxn modelId="{3E389420-B832-415D-B61B-607435FC1A97}" srcId="{ABF17883-30D9-48DD-A424-ADE4671C3572}" destId="{7EE1487B-A83A-40B3-A5EC-C6348B7809C7}" srcOrd="3" destOrd="0" parTransId="{69380A52-13FA-49F7-A694-DCDB710D3ACA}" sibTransId="{E570219E-8512-4AC8-824F-838EB3DC5905}"/>
    <dgm:cxn modelId="{8E2B002A-74E3-4F76-9221-48D323C39429}" type="presOf" srcId="{34554C95-FBC3-451B-8C33-E89A57EC7177}" destId="{F9DC48E3-A14C-4406-831F-ADE26773AC34}" srcOrd="0" destOrd="0" presId="urn:microsoft.com/office/officeart/2009/3/layout/RandomtoResultProcess"/>
    <dgm:cxn modelId="{23A90C40-2E2B-47C8-8E4E-09FEA2DE2FA9}" type="presOf" srcId="{DE29D157-E433-4626-96B7-5D0F1B6D3490}" destId="{78A82205-F117-4B21-9628-46B29D40EE67}" srcOrd="0" destOrd="0" presId="urn:microsoft.com/office/officeart/2009/3/layout/RandomtoResultProcess"/>
    <dgm:cxn modelId="{9AE1305E-D64E-4756-ADD1-958C49EFFA77}" type="presOf" srcId="{5B6D0A1E-6C00-4575-A8A9-DF397949DAD5}" destId="{D1AB7BF5-4D57-4757-8692-41488F57BB9E}" srcOrd="0" destOrd="0" presId="urn:microsoft.com/office/officeart/2009/3/layout/RandomtoResultProcess"/>
    <dgm:cxn modelId="{EBCA6F7C-6BDF-4130-A862-4FA9783E400E}" type="presOf" srcId="{ABF17883-30D9-48DD-A424-ADE4671C3572}" destId="{5FAEB903-54EA-43CB-947F-4EE6AEC8FF99}" srcOrd="0" destOrd="0" presId="urn:microsoft.com/office/officeart/2009/3/layout/RandomtoResultProcess"/>
    <dgm:cxn modelId="{81C6C688-D1DB-4A9E-8AB6-91632D5EF74D}" srcId="{DE29D157-E433-4626-96B7-5D0F1B6D3490}" destId="{DDA0EFBA-3902-450C-84EB-5970E348D183}" srcOrd="0" destOrd="0" parTransId="{CF80661D-8C42-4B59-96AC-D75A977C85A6}" sibTransId="{3543A04D-3F11-4298-A218-B2711D19F53E}"/>
    <dgm:cxn modelId="{11B10E8F-6CBD-41C4-83C5-74927ED96AA3}" srcId="{7EE1487B-A83A-40B3-A5EC-C6348B7809C7}" destId="{EEC45AA3-118E-405B-B441-591E45D4176F}" srcOrd="1" destOrd="0" parTransId="{4AEC6D08-891B-4AED-87E6-C2BB50E33D20}" sibTransId="{F2FAAD33-243D-4F0F-9B05-D934E83FBCFF}"/>
    <dgm:cxn modelId="{748E678F-5C9A-4304-93D0-FF10DD95EA19}" srcId="{DE29D157-E433-4626-96B7-5D0F1B6D3490}" destId="{DC65B8DB-AAA2-426A-9C5F-A7A4CB72E90C}" srcOrd="1" destOrd="0" parTransId="{BDA94D37-9534-453C-AF2C-31D117253732}" sibTransId="{7E06F103-A465-44E4-B888-51D1BFDC1336}"/>
    <dgm:cxn modelId="{0CB3BC90-F39D-46A4-9255-E35E9CB01C93}" srcId="{ABF17883-30D9-48DD-A424-ADE4671C3572}" destId="{3D92CDA8-6BE6-4B64-9D15-E27CDD7E16E3}" srcOrd="1" destOrd="0" parTransId="{B9178E89-35EA-410C-A535-36DA6875CCF4}" sibTransId="{7B807493-CF57-462F-B637-5E2CC96711C0}"/>
    <dgm:cxn modelId="{70E0CC91-72B1-4F49-8BAD-829C45F99A52}" type="presOf" srcId="{3D92CDA8-6BE6-4B64-9D15-E27CDD7E16E3}" destId="{223C8936-4FE7-4185-8C21-75F17AE05D77}" srcOrd="0" destOrd="0" presId="urn:microsoft.com/office/officeart/2009/3/layout/RandomtoResultProcess"/>
    <dgm:cxn modelId="{6F30E796-D27D-4954-BFFC-3AC1EE669536}" type="presOf" srcId="{D5E6E3B3-3C4A-4954-A8BB-0E85980C88B0}" destId="{C1F60730-8AE7-4555-BF8E-7F90F3FB4BB8}" srcOrd="0" destOrd="2" presId="urn:microsoft.com/office/officeart/2009/3/layout/RandomtoResultProcess"/>
    <dgm:cxn modelId="{3E0F2999-BDBC-44AB-9656-3CB4AD19BFC2}" srcId="{3D92CDA8-6BE6-4B64-9D15-E27CDD7E16E3}" destId="{86405314-F27E-467B-ADE4-AA272E2DCC50}" srcOrd="2" destOrd="0" parTransId="{ED0CF759-9DB6-47E1-869B-C6AE08411DDF}" sibTransId="{CEEE28A2-1319-47EA-A7F2-4BE93BEDBF4E}"/>
    <dgm:cxn modelId="{5D2FD79A-2A18-44DF-B9C9-C9733174DE58}" srcId="{7EE1487B-A83A-40B3-A5EC-C6348B7809C7}" destId="{34554C95-FBC3-451B-8C33-E89A57EC7177}" srcOrd="0" destOrd="0" parTransId="{9E993C51-89D4-4848-BCAC-6B3D71B2EE6C}" sibTransId="{BA501142-66F8-408C-ABA9-597C925BB0D1}"/>
    <dgm:cxn modelId="{D37067A7-F6E1-43FF-8028-0077CF958A5D}" type="presOf" srcId="{86405314-F27E-467B-ADE4-AA272E2DCC50}" destId="{D1AB7BF5-4D57-4757-8692-41488F57BB9E}" srcOrd="0" destOrd="2" presId="urn:microsoft.com/office/officeart/2009/3/layout/RandomtoResultProcess"/>
    <dgm:cxn modelId="{F4701CA8-43C8-422F-924D-903020A639AC}" srcId="{DE29D157-E433-4626-96B7-5D0F1B6D3490}" destId="{D5E6E3B3-3C4A-4954-A8BB-0E85980C88B0}" srcOrd="2" destOrd="0" parTransId="{4E8AAE25-3DEA-4F44-B0DF-B1B45378226F}" sibTransId="{FEAFF760-9BD3-4306-ABDF-BEF1F8A9D7F6}"/>
    <dgm:cxn modelId="{C0C868B4-133B-46A3-9B9A-BF336487D8AB}" type="presOf" srcId="{DDA0EFBA-3902-450C-84EB-5970E348D183}" destId="{C1F60730-8AE7-4555-BF8E-7F90F3FB4BB8}" srcOrd="0" destOrd="0" presId="urn:microsoft.com/office/officeart/2009/3/layout/RandomtoResultProcess"/>
    <dgm:cxn modelId="{988759B8-4665-4B19-8625-AEAA853C221F}" type="presOf" srcId="{DC65B8DB-AAA2-426A-9C5F-A7A4CB72E90C}" destId="{C1F60730-8AE7-4555-BF8E-7F90F3FB4BB8}" srcOrd="0" destOrd="1" presId="urn:microsoft.com/office/officeart/2009/3/layout/RandomtoResultProcess"/>
    <dgm:cxn modelId="{C3A4B6BC-B38C-4BD9-9DD2-7D7F9E8EE274}" srcId="{ABF17883-30D9-48DD-A424-ADE4671C3572}" destId="{D3998956-B2AB-46EB-BFEA-EEAEFD124D1C}" srcOrd="2" destOrd="0" parTransId="{12EDB32D-9B8F-40DD-A166-8E4878D5B1F3}" sibTransId="{0C2DE7F5-557F-40E0-9AC2-4A1727C0C0B6}"/>
    <dgm:cxn modelId="{1EB15ABE-C22E-4EC4-8100-29C0AF5AFFE4}" type="presOf" srcId="{643B13CC-696B-4EEE-8D27-CF8DB67D07DC}" destId="{BC741B81-86A2-4642-B460-1B95D58CAAEF}" srcOrd="0" destOrd="0" presId="urn:microsoft.com/office/officeart/2009/3/layout/RandomtoResultProcess"/>
    <dgm:cxn modelId="{96B94AD2-DEDD-4469-9A98-1D0840531E4A}" type="presOf" srcId="{EEC45AA3-118E-405B-B441-591E45D4176F}" destId="{F9DC48E3-A14C-4406-831F-ADE26773AC34}" srcOrd="0" destOrd="1" presId="urn:microsoft.com/office/officeart/2009/3/layout/RandomtoResultProcess"/>
    <dgm:cxn modelId="{113FC9D5-7C77-4D1A-A436-02E7E4B4C6A4}" type="presOf" srcId="{CA573E12-ACA2-45BB-B098-06F872B28BC5}" destId="{BC741B81-86A2-4642-B460-1B95D58CAAEF}" srcOrd="0" destOrd="1" presId="urn:microsoft.com/office/officeart/2009/3/layout/RandomtoResultProcess"/>
    <dgm:cxn modelId="{E4EF87E8-D1E4-45B9-9B12-E7664B7B3FEF}" srcId="{3D92CDA8-6BE6-4B64-9D15-E27CDD7E16E3}" destId="{5B6D0A1E-6C00-4575-A8A9-DF397949DAD5}" srcOrd="0" destOrd="0" parTransId="{C966AD8B-D36B-4B6C-9A3C-A0013C0F00B1}" sibTransId="{AC2A8124-8063-4B99-A6E6-5021F0D677D7}"/>
    <dgm:cxn modelId="{5AC5E8E8-2AC5-4216-A03A-C7164FBE94F2}" srcId="{ABF17883-30D9-48DD-A424-ADE4671C3572}" destId="{DE29D157-E433-4626-96B7-5D0F1B6D3490}" srcOrd="0" destOrd="0" parTransId="{B147F607-1D5A-498D-9CAF-E571DE690C00}" sibTransId="{EC378CE2-2963-4BEF-ACC7-7D89287E46A1}"/>
    <dgm:cxn modelId="{A2D520F0-9DCE-4D17-ACEE-9CDAEAD87CEC}" type="presOf" srcId="{7EE1487B-A83A-40B3-A5EC-C6348B7809C7}" destId="{5F4C835F-0815-4127-A99D-708D8571FC59}" srcOrd="0" destOrd="0" presId="urn:microsoft.com/office/officeart/2009/3/layout/RandomtoResultProcess"/>
    <dgm:cxn modelId="{97C642FB-222A-443D-8223-1319AD69E17A}" srcId="{D3998956-B2AB-46EB-BFEA-EEAEFD124D1C}" destId="{643B13CC-696B-4EEE-8D27-CF8DB67D07DC}" srcOrd="0" destOrd="0" parTransId="{8D64DAA4-8299-4943-B36D-235F639E1152}" sibTransId="{2365A758-5212-4FC2-ACBC-FDC2F26D6897}"/>
    <dgm:cxn modelId="{8886E3FE-281F-4CB2-AF72-D51E603649B2}" type="presOf" srcId="{6C7EADB5-F9EA-4A83-9A18-2B50F2E2949B}" destId="{D1AB7BF5-4D57-4757-8692-41488F57BB9E}" srcOrd="0" destOrd="1" presId="urn:microsoft.com/office/officeart/2009/3/layout/RandomtoResultProcess"/>
    <dgm:cxn modelId="{5A824720-722B-48D0-BEAD-6B411F1E2C97}" type="presParOf" srcId="{5FAEB903-54EA-43CB-947F-4EE6AEC8FF99}" destId="{DE8913E6-E87A-42DF-8FE8-FF4C340C4921}" srcOrd="0" destOrd="0" presId="urn:microsoft.com/office/officeart/2009/3/layout/RandomtoResultProcess"/>
    <dgm:cxn modelId="{4472A7C8-96FD-4BA0-A824-6AF1AD0518EC}" type="presParOf" srcId="{DE8913E6-E87A-42DF-8FE8-FF4C340C4921}" destId="{78A82205-F117-4B21-9628-46B29D40EE67}" srcOrd="0" destOrd="0" presId="urn:microsoft.com/office/officeart/2009/3/layout/RandomtoResultProcess"/>
    <dgm:cxn modelId="{38247069-C6DF-4A7E-B502-D138F151E15A}" type="presParOf" srcId="{DE8913E6-E87A-42DF-8FE8-FF4C340C4921}" destId="{C1F60730-8AE7-4555-BF8E-7F90F3FB4BB8}" srcOrd="1" destOrd="0" presId="urn:microsoft.com/office/officeart/2009/3/layout/RandomtoResultProcess"/>
    <dgm:cxn modelId="{F099A6F7-EF78-49DC-847C-D6518A67AFCC}" type="presParOf" srcId="{DE8913E6-E87A-42DF-8FE8-FF4C340C4921}" destId="{85D7A2C6-11FE-4D80-B7F7-ABC1B9A59A35}" srcOrd="2" destOrd="0" presId="urn:microsoft.com/office/officeart/2009/3/layout/RandomtoResultProcess"/>
    <dgm:cxn modelId="{D7C719BB-3343-48B2-B5F7-4B2777CFF091}" type="presParOf" srcId="{DE8913E6-E87A-42DF-8FE8-FF4C340C4921}" destId="{B9B2170A-E049-4861-80BC-06401260C13E}" srcOrd="3" destOrd="0" presId="urn:microsoft.com/office/officeart/2009/3/layout/RandomtoResultProcess"/>
    <dgm:cxn modelId="{7DF99BD9-6ECE-4CCA-B202-6D9AE392B811}" type="presParOf" srcId="{DE8913E6-E87A-42DF-8FE8-FF4C340C4921}" destId="{9248BAEB-5A54-49EC-826E-9DA08B51BE6D}" srcOrd="4" destOrd="0" presId="urn:microsoft.com/office/officeart/2009/3/layout/RandomtoResultProcess"/>
    <dgm:cxn modelId="{A0F1F9BC-1FE9-43B7-9A8F-1DCCB3490B65}" type="presParOf" srcId="{DE8913E6-E87A-42DF-8FE8-FF4C340C4921}" destId="{FCA9EDF8-C079-4D12-94F1-08FDD58628BF}" srcOrd="5" destOrd="0" presId="urn:microsoft.com/office/officeart/2009/3/layout/RandomtoResultProcess"/>
    <dgm:cxn modelId="{0F8A87FD-C4FD-40B1-83B2-53DB3B570EB2}" type="presParOf" srcId="{DE8913E6-E87A-42DF-8FE8-FF4C340C4921}" destId="{931A52B1-E0D9-4D92-86E3-C419E47F6733}" srcOrd="6" destOrd="0" presId="urn:microsoft.com/office/officeart/2009/3/layout/RandomtoResultProcess"/>
    <dgm:cxn modelId="{BC9F5B5C-FB37-40E5-8652-AD85484C4E9D}" type="presParOf" srcId="{DE8913E6-E87A-42DF-8FE8-FF4C340C4921}" destId="{E6A35726-D075-46E0-BC8F-7D98E8779611}" srcOrd="7" destOrd="0" presId="urn:microsoft.com/office/officeart/2009/3/layout/RandomtoResultProcess"/>
    <dgm:cxn modelId="{69AAD752-DB24-4E3F-AF32-E99A9025077F}" type="presParOf" srcId="{DE8913E6-E87A-42DF-8FE8-FF4C340C4921}" destId="{BE5EF5EA-4F4A-4D2C-96A7-33EF0007EB6D}" srcOrd="8" destOrd="0" presId="urn:microsoft.com/office/officeart/2009/3/layout/RandomtoResultProcess"/>
    <dgm:cxn modelId="{55EDACE0-CFE0-4F1A-B0A0-05C7BDEBE8DB}" type="presParOf" srcId="{DE8913E6-E87A-42DF-8FE8-FF4C340C4921}" destId="{49578D32-F4B9-4158-AC54-7E91C88A0620}" srcOrd="9" destOrd="0" presId="urn:microsoft.com/office/officeart/2009/3/layout/RandomtoResultProcess"/>
    <dgm:cxn modelId="{A12E516E-E3D2-46E1-B0E5-8C636572D6D3}" type="presParOf" srcId="{DE8913E6-E87A-42DF-8FE8-FF4C340C4921}" destId="{59ED5C49-5343-4463-91F4-1F60FF9B9838}" srcOrd="10" destOrd="0" presId="urn:microsoft.com/office/officeart/2009/3/layout/RandomtoResultProcess"/>
    <dgm:cxn modelId="{122F3D32-C61F-4623-9F1C-CA2D437F4056}" type="presParOf" srcId="{DE8913E6-E87A-42DF-8FE8-FF4C340C4921}" destId="{461F898D-9FA8-4C1F-8661-0EB2DAE751F6}" srcOrd="11" destOrd="0" presId="urn:microsoft.com/office/officeart/2009/3/layout/RandomtoResultProcess"/>
    <dgm:cxn modelId="{8396AE69-D2B5-45D9-AE72-536F0B603443}" type="presParOf" srcId="{DE8913E6-E87A-42DF-8FE8-FF4C340C4921}" destId="{7B27651F-65D5-4D96-8512-3D55DCF52D84}" srcOrd="12" destOrd="0" presId="urn:microsoft.com/office/officeart/2009/3/layout/RandomtoResultProcess"/>
    <dgm:cxn modelId="{02D98A9C-753F-414D-A662-142A605D5022}" type="presParOf" srcId="{DE8913E6-E87A-42DF-8FE8-FF4C340C4921}" destId="{D4A3E007-EBA7-41B2-938A-B3653D89024A}" srcOrd="13" destOrd="0" presId="urn:microsoft.com/office/officeart/2009/3/layout/RandomtoResultProcess"/>
    <dgm:cxn modelId="{A33B44E5-3CCE-46BB-99E0-277103842812}" type="presParOf" srcId="{DE8913E6-E87A-42DF-8FE8-FF4C340C4921}" destId="{CA8B4928-295E-4663-AE49-02C1ECA87C51}" srcOrd="14" destOrd="0" presId="urn:microsoft.com/office/officeart/2009/3/layout/RandomtoResultProcess"/>
    <dgm:cxn modelId="{CE680AC1-C26F-47BA-BFC8-4BDE3E3203BC}" type="presParOf" srcId="{DE8913E6-E87A-42DF-8FE8-FF4C340C4921}" destId="{A3DC8E6B-D888-49AF-85BA-BAD268293FD4}" srcOrd="15" destOrd="0" presId="urn:microsoft.com/office/officeart/2009/3/layout/RandomtoResultProcess"/>
    <dgm:cxn modelId="{5FE3CC36-365D-4B85-B8E3-6DBFE22A5189}" type="presParOf" srcId="{DE8913E6-E87A-42DF-8FE8-FF4C340C4921}" destId="{B1D13BF8-329E-403B-856B-DB42ADAED4F7}" srcOrd="16" destOrd="0" presId="urn:microsoft.com/office/officeart/2009/3/layout/RandomtoResultProcess"/>
    <dgm:cxn modelId="{CB784816-484E-4566-BFF4-48750F3D172B}" type="presParOf" srcId="{DE8913E6-E87A-42DF-8FE8-FF4C340C4921}" destId="{4F15B287-C670-41B1-BB23-2438610C19A7}" srcOrd="17" destOrd="0" presId="urn:microsoft.com/office/officeart/2009/3/layout/RandomtoResultProcess"/>
    <dgm:cxn modelId="{5FBE0C2C-1D62-4F21-914E-C902E27DB198}" type="presParOf" srcId="{DE8913E6-E87A-42DF-8FE8-FF4C340C4921}" destId="{129DDCE5-8A2D-4700-8D49-096EA0AF0F32}" srcOrd="18" destOrd="0" presId="urn:microsoft.com/office/officeart/2009/3/layout/RandomtoResultProcess"/>
    <dgm:cxn modelId="{ABF23908-C4BB-427C-AA3C-9DA93D4EBDEA}" type="presParOf" srcId="{DE8913E6-E87A-42DF-8FE8-FF4C340C4921}" destId="{E3820F38-0CF1-4499-A39A-5C31FC1D614D}" srcOrd="19" destOrd="0" presId="urn:microsoft.com/office/officeart/2009/3/layout/RandomtoResultProcess"/>
    <dgm:cxn modelId="{084CBB4F-B6D2-499F-9AD9-151AD6E39CE3}" type="presParOf" srcId="{5FAEB903-54EA-43CB-947F-4EE6AEC8FF99}" destId="{EC38016D-ABB6-42A4-A5D9-A304EB88FFA2}" srcOrd="1" destOrd="0" presId="urn:microsoft.com/office/officeart/2009/3/layout/RandomtoResultProcess"/>
    <dgm:cxn modelId="{19C54B52-0C80-47C0-B80C-BF9A186F6013}" type="presParOf" srcId="{EC38016D-ABB6-42A4-A5D9-A304EB88FFA2}" destId="{7E4F382B-FFA1-422D-91C0-27AB1130E48D}" srcOrd="0" destOrd="0" presId="urn:microsoft.com/office/officeart/2009/3/layout/RandomtoResultProcess"/>
    <dgm:cxn modelId="{1854B7B0-0E26-4133-B21B-46EFB2803761}" type="presParOf" srcId="{EC38016D-ABB6-42A4-A5D9-A304EB88FFA2}" destId="{0E51EF93-BC66-4729-9947-1F4B81B35FDE}" srcOrd="1" destOrd="0" presId="urn:microsoft.com/office/officeart/2009/3/layout/RandomtoResultProcess"/>
    <dgm:cxn modelId="{CAC5E29B-78ED-4553-95E9-95D10626E6B0}" type="presParOf" srcId="{5FAEB903-54EA-43CB-947F-4EE6AEC8FF99}" destId="{5A1B0886-FF08-4553-BFD3-E77287E92285}" srcOrd="2" destOrd="0" presId="urn:microsoft.com/office/officeart/2009/3/layout/RandomtoResultProcess"/>
    <dgm:cxn modelId="{D882B01B-E933-4FF9-99A6-D668900E41D2}" type="presParOf" srcId="{5A1B0886-FF08-4553-BFD3-E77287E92285}" destId="{223C8936-4FE7-4185-8C21-75F17AE05D77}" srcOrd="0" destOrd="0" presId="urn:microsoft.com/office/officeart/2009/3/layout/RandomtoResultProcess"/>
    <dgm:cxn modelId="{FC2662F9-6FFC-40C0-BD42-D9430845AED1}" type="presParOf" srcId="{5A1B0886-FF08-4553-BFD3-E77287E92285}" destId="{D1AB7BF5-4D57-4757-8692-41488F57BB9E}" srcOrd="1" destOrd="0" presId="urn:microsoft.com/office/officeart/2009/3/layout/RandomtoResultProcess"/>
    <dgm:cxn modelId="{56B216CE-18D9-4221-936E-658D86400B67}" type="presParOf" srcId="{5A1B0886-FF08-4553-BFD3-E77287E92285}" destId="{962EF6F7-D7EB-4E57-AA00-174B7414B630}" srcOrd="2" destOrd="0" presId="urn:microsoft.com/office/officeart/2009/3/layout/RandomtoResultProcess"/>
    <dgm:cxn modelId="{6CBE8B64-73BC-413B-950B-949B38AE6443}" type="presParOf" srcId="{5FAEB903-54EA-43CB-947F-4EE6AEC8FF99}" destId="{1E61DBAD-B443-4E29-AAAF-E922426E0729}" srcOrd="3" destOrd="0" presId="urn:microsoft.com/office/officeart/2009/3/layout/RandomtoResultProcess"/>
    <dgm:cxn modelId="{FE03F2CD-875E-40CE-BBC1-00B7297E6FB1}" type="presParOf" srcId="{1E61DBAD-B443-4E29-AAAF-E922426E0729}" destId="{2F8C39A8-2732-4EB5-BD5B-16E0DB5B3E26}" srcOrd="0" destOrd="0" presId="urn:microsoft.com/office/officeart/2009/3/layout/RandomtoResultProcess"/>
    <dgm:cxn modelId="{05041DFB-96E0-47C4-9143-5A69B2B093BA}" type="presParOf" srcId="{1E61DBAD-B443-4E29-AAAF-E922426E0729}" destId="{A1CDE13F-F457-45D5-B740-65570C231BC2}" srcOrd="1" destOrd="0" presId="urn:microsoft.com/office/officeart/2009/3/layout/RandomtoResultProcess"/>
    <dgm:cxn modelId="{B6AC0660-C849-400E-A483-14163502389D}" type="presParOf" srcId="{5FAEB903-54EA-43CB-947F-4EE6AEC8FF99}" destId="{F575705E-CC24-4005-8F3D-D2CB9AC423A1}" srcOrd="4" destOrd="0" presId="urn:microsoft.com/office/officeart/2009/3/layout/RandomtoResultProcess"/>
    <dgm:cxn modelId="{EADF9F12-8095-440B-A255-ECCBF44C1390}" type="presParOf" srcId="{F575705E-CC24-4005-8F3D-D2CB9AC423A1}" destId="{E24BB7C6-2447-4905-9166-7E70F91DDBE6}" srcOrd="0" destOrd="0" presId="urn:microsoft.com/office/officeart/2009/3/layout/RandomtoResultProcess"/>
    <dgm:cxn modelId="{C2AEF93A-C2E6-4317-8F57-9E8014626746}" type="presParOf" srcId="{F575705E-CC24-4005-8F3D-D2CB9AC423A1}" destId="{BC741B81-86A2-4642-B460-1B95D58CAAEF}" srcOrd="1" destOrd="0" presId="urn:microsoft.com/office/officeart/2009/3/layout/RandomtoResultProcess"/>
    <dgm:cxn modelId="{11816CBD-2AEF-410D-A093-A81D8BF67F83}" type="presParOf" srcId="{F575705E-CC24-4005-8F3D-D2CB9AC423A1}" destId="{92517A50-368B-432C-AC52-A6563D19C08C}" srcOrd="2" destOrd="0" presId="urn:microsoft.com/office/officeart/2009/3/layout/RandomtoResultProcess"/>
    <dgm:cxn modelId="{0B4E152E-6B69-4363-BD36-D8EB3C3ED571}" type="presParOf" srcId="{5FAEB903-54EA-43CB-947F-4EE6AEC8FF99}" destId="{96CD4576-132A-436F-912A-08C2511E3856}" srcOrd="5" destOrd="0" presId="urn:microsoft.com/office/officeart/2009/3/layout/RandomtoResultProcess"/>
    <dgm:cxn modelId="{3B8A2677-8A14-4F17-AABB-D6BF80EF9F78}" type="presParOf" srcId="{96CD4576-132A-436F-912A-08C2511E3856}" destId="{7EBBF477-973D-4085-A3EB-27BAC20D07A1}" srcOrd="0" destOrd="0" presId="urn:microsoft.com/office/officeart/2009/3/layout/RandomtoResultProcess"/>
    <dgm:cxn modelId="{793AC6BD-522E-4C0F-90E1-7FB604AAD484}" type="presParOf" srcId="{96CD4576-132A-436F-912A-08C2511E3856}" destId="{B1F2FEB4-E478-40A6-9D93-26B517A3BAC1}" srcOrd="1" destOrd="0" presId="urn:microsoft.com/office/officeart/2009/3/layout/RandomtoResultProcess"/>
    <dgm:cxn modelId="{6844DC15-0CA4-435A-A869-C063D1C724EE}" type="presParOf" srcId="{5FAEB903-54EA-43CB-947F-4EE6AEC8FF99}" destId="{E8A0F703-6BC3-498C-8EDE-1A81E3DD929E}" srcOrd="6" destOrd="0" presId="urn:microsoft.com/office/officeart/2009/3/layout/RandomtoResultProcess"/>
    <dgm:cxn modelId="{E9482D1B-D7C2-41C6-AA7A-7471B330C8D3}" type="presParOf" srcId="{E8A0F703-6BC3-498C-8EDE-1A81E3DD929E}" destId="{5F4C835F-0815-4127-A99D-708D8571FC59}" srcOrd="0" destOrd="0" presId="urn:microsoft.com/office/officeart/2009/3/layout/RandomtoResultProcess"/>
    <dgm:cxn modelId="{D5A0BE88-D07B-4967-A011-9EC42A203F0C}" type="presParOf" srcId="{E8A0F703-6BC3-498C-8EDE-1A81E3DD929E}" destId="{F9DC48E3-A14C-4406-831F-ADE26773AC34}" srcOrd="1" destOrd="0" presId="urn:microsoft.com/office/officeart/2009/3/layout/RandomtoResultProcess"/>
    <dgm:cxn modelId="{43CA7BB7-75B2-4224-95C8-153841BA5D6B}" type="presParOf" srcId="{E8A0F703-6BC3-498C-8EDE-1A81E3DD929E}" destId="{1F5FEFFF-FCE1-4ACD-8661-A0F83BBB4B67}" srcOrd="2" destOrd="0" presId="urn:microsoft.com/office/officeart/2009/3/layout/RandomtoResult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200C234-9443-4E45-AC6A-9121733280D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90C958F-23FC-413F-B3A0-D0E32EC191FD}">
      <dgm:prSet custT="1"/>
      <dgm:spPr/>
      <dgm:t>
        <a:bodyPr/>
        <a:lstStyle/>
        <a:p>
          <a:r>
            <a:rPr lang="en-US" sz="1050" b="1" dirty="0"/>
            <a:t>Fast &amp; Parallelizable</a:t>
          </a:r>
        </a:p>
      </dgm:t>
    </dgm:pt>
    <dgm:pt modelId="{0E3AA348-1384-474E-85DA-1915EBC73617}" type="parTrans" cxnId="{FC2EFC2F-7A5E-4BFA-B258-7E61BF86950B}">
      <dgm:prSet/>
      <dgm:spPr/>
      <dgm:t>
        <a:bodyPr/>
        <a:lstStyle/>
        <a:p>
          <a:endParaRPr lang="en-US"/>
        </a:p>
      </dgm:t>
    </dgm:pt>
    <dgm:pt modelId="{F74576C6-E865-44D3-B40F-28FCF6303430}" type="sibTrans" cxnId="{FC2EFC2F-7A5E-4BFA-B258-7E61BF86950B}">
      <dgm:prSet/>
      <dgm:spPr/>
      <dgm:t>
        <a:bodyPr/>
        <a:lstStyle/>
        <a:p>
          <a:endParaRPr lang="en-US"/>
        </a:p>
      </dgm:t>
    </dgm:pt>
    <dgm:pt modelId="{67390E3A-4074-47DB-AE8D-1421A20F93B2}">
      <dgm:prSet custT="1"/>
      <dgm:spPr/>
      <dgm:t>
        <a:bodyPr/>
        <a:lstStyle/>
        <a:p>
          <a:r>
            <a:rPr lang="en-US" sz="1000" b="1" dirty="0"/>
            <a:t>Combined Encryption + Authentication</a:t>
          </a:r>
        </a:p>
      </dgm:t>
    </dgm:pt>
    <dgm:pt modelId="{F08D841F-90E5-4328-8D07-1D031FDE82F0}" type="parTrans" cxnId="{8EF9E4CC-AE6D-4BC2-8D8E-EF4A23580F5A}">
      <dgm:prSet/>
      <dgm:spPr/>
      <dgm:t>
        <a:bodyPr/>
        <a:lstStyle/>
        <a:p>
          <a:endParaRPr lang="en-US"/>
        </a:p>
      </dgm:t>
    </dgm:pt>
    <dgm:pt modelId="{1D365232-7989-457A-946E-F0DAF8F23471}" type="sibTrans" cxnId="{8EF9E4CC-AE6D-4BC2-8D8E-EF4A23580F5A}">
      <dgm:prSet/>
      <dgm:spPr/>
      <dgm:t>
        <a:bodyPr/>
        <a:lstStyle/>
        <a:p>
          <a:endParaRPr lang="en-US"/>
        </a:p>
      </dgm:t>
    </dgm:pt>
    <dgm:pt modelId="{0D09C44F-1EAA-44FE-A9E8-5C7D59906126}">
      <dgm:prSet custT="1"/>
      <dgm:spPr/>
      <dgm:t>
        <a:bodyPr/>
        <a:lstStyle/>
        <a:p>
          <a:r>
            <a:rPr lang="en-US" sz="1100" b="1" dirty="0"/>
            <a:t>Requirement</a:t>
          </a:r>
        </a:p>
      </dgm:t>
    </dgm:pt>
    <dgm:pt modelId="{E68B73F9-0FB6-4B50-8D31-8F7CBC103742}" type="parTrans" cxnId="{C47EC93A-6BF9-4960-AF9E-C2F692C1538C}">
      <dgm:prSet/>
      <dgm:spPr/>
      <dgm:t>
        <a:bodyPr/>
        <a:lstStyle/>
        <a:p>
          <a:endParaRPr lang="en-US"/>
        </a:p>
      </dgm:t>
    </dgm:pt>
    <dgm:pt modelId="{A9961A12-6C72-4620-9B74-02E224C8D6D5}" type="sibTrans" cxnId="{C47EC93A-6BF9-4960-AF9E-C2F692C1538C}">
      <dgm:prSet/>
      <dgm:spPr/>
      <dgm:t>
        <a:bodyPr/>
        <a:lstStyle/>
        <a:p>
          <a:endParaRPr lang="en-US"/>
        </a:p>
      </dgm:t>
    </dgm:pt>
    <dgm:pt modelId="{9B3E34F5-E013-4914-B543-F1750E369D95}">
      <dgm:prSet custT="1"/>
      <dgm:spPr/>
      <dgm:t>
        <a:bodyPr/>
        <a:lstStyle/>
        <a:p>
          <a:r>
            <a:rPr lang="en-US" sz="1100" b="1" dirty="0"/>
            <a:t>Common Tag Size</a:t>
          </a:r>
        </a:p>
      </dgm:t>
    </dgm:pt>
    <dgm:pt modelId="{22AD3E0B-91A2-4A12-83C3-6C93373C2AA3}" type="parTrans" cxnId="{A04B5A53-5B30-4EB1-93EE-4FD5F696DF4D}">
      <dgm:prSet/>
      <dgm:spPr/>
      <dgm:t>
        <a:bodyPr/>
        <a:lstStyle/>
        <a:p>
          <a:endParaRPr lang="en-US"/>
        </a:p>
      </dgm:t>
    </dgm:pt>
    <dgm:pt modelId="{F18D58F6-C98B-48BE-84C4-4A2F9A7FED84}" type="sibTrans" cxnId="{A04B5A53-5B30-4EB1-93EE-4FD5F696DF4D}">
      <dgm:prSet/>
      <dgm:spPr/>
      <dgm:t>
        <a:bodyPr/>
        <a:lstStyle/>
        <a:p>
          <a:endParaRPr lang="en-US"/>
        </a:p>
      </dgm:t>
    </dgm:pt>
    <dgm:pt modelId="{332899FF-733D-4578-B181-04A651D9F3DA}">
      <dgm:prSet/>
      <dgm:spPr/>
      <dgm:t>
        <a:bodyPr/>
        <a:lstStyle/>
        <a:p>
          <a:r>
            <a:rPr lang="en-US" dirty="0"/>
            <a:t>Works great on modern CPUs (AES-NI instructions).</a:t>
          </a:r>
        </a:p>
      </dgm:t>
    </dgm:pt>
    <dgm:pt modelId="{B0FF628E-ABFE-4A64-9154-DCA4FF251BC8}" type="parTrans" cxnId="{0C3A767E-2F01-44EE-BD87-1D39FEC8FC28}">
      <dgm:prSet/>
      <dgm:spPr/>
      <dgm:t>
        <a:bodyPr/>
        <a:lstStyle/>
        <a:p>
          <a:endParaRPr lang="en-US"/>
        </a:p>
      </dgm:t>
    </dgm:pt>
    <dgm:pt modelId="{2D56548C-550A-4BF6-9871-504BEF298962}" type="sibTrans" cxnId="{0C3A767E-2F01-44EE-BD87-1D39FEC8FC28}">
      <dgm:prSet/>
      <dgm:spPr/>
      <dgm:t>
        <a:bodyPr/>
        <a:lstStyle/>
        <a:p>
          <a:endParaRPr lang="en-US"/>
        </a:p>
      </dgm:t>
    </dgm:pt>
    <dgm:pt modelId="{76B269F2-7501-4642-9D96-2A91625EA04B}">
      <dgm:prSet/>
      <dgm:spPr/>
      <dgm:t>
        <a:bodyPr/>
        <a:lstStyle/>
        <a:p>
          <a:r>
            <a:rPr lang="en-US" dirty="0"/>
            <a:t>One pass, less </a:t>
          </a:r>
          <a:r>
            <a:rPr lang="en-US" dirty="0" err="1"/>
            <a:t>overhead.Nonce</a:t>
          </a:r>
          <a:r>
            <a:rPr lang="en-US" dirty="0"/>
            <a:t> </a:t>
          </a:r>
        </a:p>
      </dgm:t>
    </dgm:pt>
    <dgm:pt modelId="{B1A0BBE2-818C-46B2-9190-9B7E19CCD300}" type="parTrans" cxnId="{3030A750-5C7F-442B-B8AD-CFEFF02025FE}">
      <dgm:prSet/>
      <dgm:spPr/>
      <dgm:t>
        <a:bodyPr/>
        <a:lstStyle/>
        <a:p>
          <a:endParaRPr lang="en-US"/>
        </a:p>
      </dgm:t>
    </dgm:pt>
    <dgm:pt modelId="{C4727AD6-194E-4F5D-8C44-8B00645A9BB0}" type="sibTrans" cxnId="{3030A750-5C7F-442B-B8AD-CFEFF02025FE}">
      <dgm:prSet/>
      <dgm:spPr/>
      <dgm:t>
        <a:bodyPr/>
        <a:lstStyle/>
        <a:p>
          <a:endParaRPr lang="en-US"/>
        </a:p>
      </dgm:t>
    </dgm:pt>
    <dgm:pt modelId="{8C9EBFBB-3856-4BBB-B7F9-FAEE22A12E27}">
      <dgm:prSet/>
      <dgm:spPr/>
      <dgm:t>
        <a:bodyPr/>
        <a:lstStyle/>
        <a:p>
          <a:r>
            <a:rPr lang="en-US" dirty="0"/>
            <a:t>Each key/nonce pair must be unique. Reuse can break security.</a:t>
          </a:r>
        </a:p>
      </dgm:t>
    </dgm:pt>
    <dgm:pt modelId="{9DE68744-9A1E-4E6E-9531-EEB047D9BE48}" type="parTrans" cxnId="{F5548191-1892-4ABA-AB00-C2A0C1790F19}">
      <dgm:prSet/>
      <dgm:spPr/>
      <dgm:t>
        <a:bodyPr/>
        <a:lstStyle/>
        <a:p>
          <a:endParaRPr lang="en-US"/>
        </a:p>
      </dgm:t>
    </dgm:pt>
    <dgm:pt modelId="{B6241B8E-B603-4E82-8D6E-EF02A9949AB4}" type="sibTrans" cxnId="{F5548191-1892-4ABA-AB00-C2A0C1790F19}">
      <dgm:prSet/>
      <dgm:spPr/>
      <dgm:t>
        <a:bodyPr/>
        <a:lstStyle/>
        <a:p>
          <a:endParaRPr lang="en-US"/>
        </a:p>
      </dgm:t>
    </dgm:pt>
    <dgm:pt modelId="{B2689F50-8EDC-4829-B50C-FAC0381FD19E}">
      <dgm:prSet/>
      <dgm:spPr/>
      <dgm:t>
        <a:bodyPr/>
        <a:lstStyle/>
        <a:p>
          <a:r>
            <a:rPr lang="en-US" dirty="0"/>
            <a:t>128 bits (but can be 96, 112, etc.).</a:t>
          </a:r>
        </a:p>
      </dgm:t>
    </dgm:pt>
    <dgm:pt modelId="{AF5C645F-7546-44E3-94AD-E15FF9E7B53D}" type="parTrans" cxnId="{F3122285-BB5F-46DB-8BDA-8DCCEE42BD71}">
      <dgm:prSet/>
      <dgm:spPr/>
      <dgm:t>
        <a:bodyPr/>
        <a:lstStyle/>
        <a:p>
          <a:endParaRPr lang="en-US"/>
        </a:p>
      </dgm:t>
    </dgm:pt>
    <dgm:pt modelId="{520EA368-BB6D-458A-B33E-29025126C2BE}" type="sibTrans" cxnId="{F3122285-BB5F-46DB-8BDA-8DCCEE42BD71}">
      <dgm:prSet/>
      <dgm:spPr/>
      <dgm:t>
        <a:bodyPr/>
        <a:lstStyle/>
        <a:p>
          <a:endParaRPr lang="en-US"/>
        </a:p>
      </dgm:t>
    </dgm:pt>
    <dgm:pt modelId="{AF3E3B7B-1476-42CE-8CB0-72C6E711B991}" type="pres">
      <dgm:prSet presAssocID="{6200C234-9443-4E45-AC6A-9121733280D2}" presName="vert0" presStyleCnt="0">
        <dgm:presLayoutVars>
          <dgm:dir/>
          <dgm:animOne val="branch"/>
          <dgm:animLvl val="lvl"/>
        </dgm:presLayoutVars>
      </dgm:prSet>
      <dgm:spPr/>
    </dgm:pt>
    <dgm:pt modelId="{F2EE63C1-C138-4B01-954B-C8E22E4882D2}" type="pres">
      <dgm:prSet presAssocID="{A90C958F-23FC-413F-B3A0-D0E32EC191FD}" presName="thickLine" presStyleLbl="alignNode1" presStyleIdx="0" presStyleCnt="4"/>
      <dgm:spPr/>
    </dgm:pt>
    <dgm:pt modelId="{5C859CB3-4E30-4DD4-BDA2-A34C50E78ACC}" type="pres">
      <dgm:prSet presAssocID="{A90C958F-23FC-413F-B3A0-D0E32EC191FD}" presName="horz1" presStyleCnt="0"/>
      <dgm:spPr/>
    </dgm:pt>
    <dgm:pt modelId="{92EE85C3-F81B-494C-93B2-1B88A98BDD91}" type="pres">
      <dgm:prSet presAssocID="{A90C958F-23FC-413F-B3A0-D0E32EC191FD}" presName="tx1" presStyleLbl="revTx" presStyleIdx="0" presStyleCnt="8"/>
      <dgm:spPr/>
    </dgm:pt>
    <dgm:pt modelId="{7616E856-8D16-4479-8A81-1A4D0A3046DD}" type="pres">
      <dgm:prSet presAssocID="{A90C958F-23FC-413F-B3A0-D0E32EC191FD}" presName="vert1" presStyleCnt="0"/>
      <dgm:spPr/>
    </dgm:pt>
    <dgm:pt modelId="{D649F866-55E9-41A7-9536-A18D7BAFBBA8}" type="pres">
      <dgm:prSet presAssocID="{332899FF-733D-4578-B181-04A651D9F3DA}" presName="vertSpace2a" presStyleCnt="0"/>
      <dgm:spPr/>
    </dgm:pt>
    <dgm:pt modelId="{9B74066A-DCCD-4C14-903E-5844AC910B8D}" type="pres">
      <dgm:prSet presAssocID="{332899FF-733D-4578-B181-04A651D9F3DA}" presName="horz2" presStyleCnt="0"/>
      <dgm:spPr/>
    </dgm:pt>
    <dgm:pt modelId="{B1E2F947-587F-4A44-A24D-03B04E7CA531}" type="pres">
      <dgm:prSet presAssocID="{332899FF-733D-4578-B181-04A651D9F3DA}" presName="horzSpace2" presStyleCnt="0"/>
      <dgm:spPr/>
    </dgm:pt>
    <dgm:pt modelId="{EFB92C8F-1632-4DB3-B62E-334D5C431255}" type="pres">
      <dgm:prSet presAssocID="{332899FF-733D-4578-B181-04A651D9F3DA}" presName="tx2" presStyleLbl="revTx" presStyleIdx="1" presStyleCnt="8"/>
      <dgm:spPr/>
    </dgm:pt>
    <dgm:pt modelId="{DE818D24-54C3-4AB1-8A29-7A7770DEE0C3}" type="pres">
      <dgm:prSet presAssocID="{332899FF-733D-4578-B181-04A651D9F3DA}" presName="vert2" presStyleCnt="0"/>
      <dgm:spPr/>
    </dgm:pt>
    <dgm:pt modelId="{711C7610-C8DC-4F81-9487-DE290CEC2DD7}" type="pres">
      <dgm:prSet presAssocID="{332899FF-733D-4578-B181-04A651D9F3DA}" presName="thinLine2b" presStyleLbl="callout" presStyleIdx="0" presStyleCnt="4"/>
      <dgm:spPr/>
    </dgm:pt>
    <dgm:pt modelId="{8009F52D-AB10-4362-BA6C-E034C26580DF}" type="pres">
      <dgm:prSet presAssocID="{332899FF-733D-4578-B181-04A651D9F3DA}" presName="vertSpace2b" presStyleCnt="0"/>
      <dgm:spPr/>
    </dgm:pt>
    <dgm:pt modelId="{168DC77F-FBA8-455E-A783-D4AE1554E334}" type="pres">
      <dgm:prSet presAssocID="{67390E3A-4074-47DB-AE8D-1421A20F93B2}" presName="thickLine" presStyleLbl="alignNode1" presStyleIdx="1" presStyleCnt="4"/>
      <dgm:spPr/>
    </dgm:pt>
    <dgm:pt modelId="{567EFA5F-2231-47A3-9CE0-3235D6B17D94}" type="pres">
      <dgm:prSet presAssocID="{67390E3A-4074-47DB-AE8D-1421A20F93B2}" presName="horz1" presStyleCnt="0"/>
      <dgm:spPr/>
    </dgm:pt>
    <dgm:pt modelId="{09C5064C-5F33-42E2-8FDF-BE4989A32BA4}" type="pres">
      <dgm:prSet presAssocID="{67390E3A-4074-47DB-AE8D-1421A20F93B2}" presName="tx1" presStyleLbl="revTx" presStyleIdx="2" presStyleCnt="8"/>
      <dgm:spPr/>
    </dgm:pt>
    <dgm:pt modelId="{6BC4CDEA-3241-4A7A-9C3D-D087BDDB9DAE}" type="pres">
      <dgm:prSet presAssocID="{67390E3A-4074-47DB-AE8D-1421A20F93B2}" presName="vert1" presStyleCnt="0"/>
      <dgm:spPr/>
    </dgm:pt>
    <dgm:pt modelId="{76B70FFA-7366-4A9C-A5B9-E462444E0D61}" type="pres">
      <dgm:prSet presAssocID="{76B269F2-7501-4642-9D96-2A91625EA04B}" presName="vertSpace2a" presStyleCnt="0"/>
      <dgm:spPr/>
    </dgm:pt>
    <dgm:pt modelId="{5EF0C4FC-92C1-4939-B1BE-7D4404E41AA7}" type="pres">
      <dgm:prSet presAssocID="{76B269F2-7501-4642-9D96-2A91625EA04B}" presName="horz2" presStyleCnt="0"/>
      <dgm:spPr/>
    </dgm:pt>
    <dgm:pt modelId="{663E2D3E-64F1-494F-AE69-2DF8EA93E151}" type="pres">
      <dgm:prSet presAssocID="{76B269F2-7501-4642-9D96-2A91625EA04B}" presName="horzSpace2" presStyleCnt="0"/>
      <dgm:spPr/>
    </dgm:pt>
    <dgm:pt modelId="{648F12FD-E92A-4CC6-8218-DB7470F2044B}" type="pres">
      <dgm:prSet presAssocID="{76B269F2-7501-4642-9D96-2A91625EA04B}" presName="tx2" presStyleLbl="revTx" presStyleIdx="3" presStyleCnt="8"/>
      <dgm:spPr/>
    </dgm:pt>
    <dgm:pt modelId="{1B2E53B1-A471-4FC3-8FBA-1435A28F0A66}" type="pres">
      <dgm:prSet presAssocID="{76B269F2-7501-4642-9D96-2A91625EA04B}" presName="vert2" presStyleCnt="0"/>
      <dgm:spPr/>
    </dgm:pt>
    <dgm:pt modelId="{F869BA1F-0388-40A7-BCC2-7198B22358B3}" type="pres">
      <dgm:prSet presAssocID="{76B269F2-7501-4642-9D96-2A91625EA04B}" presName="thinLine2b" presStyleLbl="callout" presStyleIdx="1" presStyleCnt="4"/>
      <dgm:spPr/>
    </dgm:pt>
    <dgm:pt modelId="{FFC5AFC3-CC07-4001-8A2D-7F1C51A350DA}" type="pres">
      <dgm:prSet presAssocID="{76B269F2-7501-4642-9D96-2A91625EA04B}" presName="vertSpace2b" presStyleCnt="0"/>
      <dgm:spPr/>
    </dgm:pt>
    <dgm:pt modelId="{EBB77EC7-5545-4DA4-9299-88F4DEA935FF}" type="pres">
      <dgm:prSet presAssocID="{0D09C44F-1EAA-44FE-A9E8-5C7D59906126}" presName="thickLine" presStyleLbl="alignNode1" presStyleIdx="2" presStyleCnt="4"/>
      <dgm:spPr/>
    </dgm:pt>
    <dgm:pt modelId="{CAD2BEE7-0154-4A81-BA24-AED73FB30209}" type="pres">
      <dgm:prSet presAssocID="{0D09C44F-1EAA-44FE-A9E8-5C7D59906126}" presName="horz1" presStyleCnt="0"/>
      <dgm:spPr/>
    </dgm:pt>
    <dgm:pt modelId="{CDE6F5CB-84F1-447A-B731-376AB5E95B00}" type="pres">
      <dgm:prSet presAssocID="{0D09C44F-1EAA-44FE-A9E8-5C7D59906126}" presName="tx1" presStyleLbl="revTx" presStyleIdx="4" presStyleCnt="8"/>
      <dgm:spPr/>
    </dgm:pt>
    <dgm:pt modelId="{3426A29F-C028-4754-B0D6-416467640E09}" type="pres">
      <dgm:prSet presAssocID="{0D09C44F-1EAA-44FE-A9E8-5C7D59906126}" presName="vert1" presStyleCnt="0"/>
      <dgm:spPr/>
    </dgm:pt>
    <dgm:pt modelId="{90208556-A1B1-4304-A508-4471248B90CC}" type="pres">
      <dgm:prSet presAssocID="{8C9EBFBB-3856-4BBB-B7F9-FAEE22A12E27}" presName="vertSpace2a" presStyleCnt="0"/>
      <dgm:spPr/>
    </dgm:pt>
    <dgm:pt modelId="{BFE7A4AD-BDCF-4246-80DF-0B619929A5C7}" type="pres">
      <dgm:prSet presAssocID="{8C9EBFBB-3856-4BBB-B7F9-FAEE22A12E27}" presName="horz2" presStyleCnt="0"/>
      <dgm:spPr/>
    </dgm:pt>
    <dgm:pt modelId="{D64F6CC3-328A-4F98-89F5-E80B735E0EAD}" type="pres">
      <dgm:prSet presAssocID="{8C9EBFBB-3856-4BBB-B7F9-FAEE22A12E27}" presName="horzSpace2" presStyleCnt="0"/>
      <dgm:spPr/>
    </dgm:pt>
    <dgm:pt modelId="{270BC2C9-1FEB-4D42-8F20-B45DDCBF997F}" type="pres">
      <dgm:prSet presAssocID="{8C9EBFBB-3856-4BBB-B7F9-FAEE22A12E27}" presName="tx2" presStyleLbl="revTx" presStyleIdx="5" presStyleCnt="8"/>
      <dgm:spPr/>
    </dgm:pt>
    <dgm:pt modelId="{59B08F75-D60A-4793-AE23-33ACF7146824}" type="pres">
      <dgm:prSet presAssocID="{8C9EBFBB-3856-4BBB-B7F9-FAEE22A12E27}" presName="vert2" presStyleCnt="0"/>
      <dgm:spPr/>
    </dgm:pt>
    <dgm:pt modelId="{FF20A234-82D4-4162-8B1A-22C9D929B356}" type="pres">
      <dgm:prSet presAssocID="{8C9EBFBB-3856-4BBB-B7F9-FAEE22A12E27}" presName="thinLine2b" presStyleLbl="callout" presStyleIdx="2" presStyleCnt="4"/>
      <dgm:spPr/>
    </dgm:pt>
    <dgm:pt modelId="{6E65E9EF-AE6B-45A4-84E8-1AE35066B461}" type="pres">
      <dgm:prSet presAssocID="{8C9EBFBB-3856-4BBB-B7F9-FAEE22A12E27}" presName="vertSpace2b" presStyleCnt="0"/>
      <dgm:spPr/>
    </dgm:pt>
    <dgm:pt modelId="{593E1EDE-07D7-4EC8-B320-519349A22755}" type="pres">
      <dgm:prSet presAssocID="{9B3E34F5-E013-4914-B543-F1750E369D95}" presName="thickLine" presStyleLbl="alignNode1" presStyleIdx="3" presStyleCnt="4"/>
      <dgm:spPr/>
    </dgm:pt>
    <dgm:pt modelId="{54B14FEE-0841-4173-875D-79331544C28E}" type="pres">
      <dgm:prSet presAssocID="{9B3E34F5-E013-4914-B543-F1750E369D95}" presName="horz1" presStyleCnt="0"/>
      <dgm:spPr/>
    </dgm:pt>
    <dgm:pt modelId="{E79C056D-FFBB-4469-A5DB-9CBB2716FA5E}" type="pres">
      <dgm:prSet presAssocID="{9B3E34F5-E013-4914-B543-F1750E369D95}" presName="tx1" presStyleLbl="revTx" presStyleIdx="6" presStyleCnt="8"/>
      <dgm:spPr/>
    </dgm:pt>
    <dgm:pt modelId="{2D8DB7EB-EB15-47DC-BE7B-11ECD09DC9E6}" type="pres">
      <dgm:prSet presAssocID="{9B3E34F5-E013-4914-B543-F1750E369D95}" presName="vert1" presStyleCnt="0"/>
      <dgm:spPr/>
    </dgm:pt>
    <dgm:pt modelId="{0EFB4099-70D2-4504-93A6-127D3A538BFA}" type="pres">
      <dgm:prSet presAssocID="{B2689F50-8EDC-4829-B50C-FAC0381FD19E}" presName="vertSpace2a" presStyleCnt="0"/>
      <dgm:spPr/>
    </dgm:pt>
    <dgm:pt modelId="{F7A2F212-70A8-4AD1-87C2-60376B3629BA}" type="pres">
      <dgm:prSet presAssocID="{B2689F50-8EDC-4829-B50C-FAC0381FD19E}" presName="horz2" presStyleCnt="0"/>
      <dgm:spPr/>
    </dgm:pt>
    <dgm:pt modelId="{D7D04B58-117C-4F73-A5E1-5AC1C9EFBD89}" type="pres">
      <dgm:prSet presAssocID="{B2689F50-8EDC-4829-B50C-FAC0381FD19E}" presName="horzSpace2" presStyleCnt="0"/>
      <dgm:spPr/>
    </dgm:pt>
    <dgm:pt modelId="{035E0ECD-E2C1-4F2E-9AEF-8B224DB412DE}" type="pres">
      <dgm:prSet presAssocID="{B2689F50-8EDC-4829-B50C-FAC0381FD19E}" presName="tx2" presStyleLbl="revTx" presStyleIdx="7" presStyleCnt="8"/>
      <dgm:spPr/>
    </dgm:pt>
    <dgm:pt modelId="{EC8E3A22-C3A1-4308-AC04-E75DB4FD1E57}" type="pres">
      <dgm:prSet presAssocID="{B2689F50-8EDC-4829-B50C-FAC0381FD19E}" presName="vert2" presStyleCnt="0"/>
      <dgm:spPr/>
    </dgm:pt>
    <dgm:pt modelId="{48874C19-3F47-4F04-BDC1-F37E9EE262B9}" type="pres">
      <dgm:prSet presAssocID="{B2689F50-8EDC-4829-B50C-FAC0381FD19E}" presName="thinLine2b" presStyleLbl="callout" presStyleIdx="3" presStyleCnt="4"/>
      <dgm:spPr/>
    </dgm:pt>
    <dgm:pt modelId="{69C07D1A-97AD-4127-8E88-F7695EE3ECD5}" type="pres">
      <dgm:prSet presAssocID="{B2689F50-8EDC-4829-B50C-FAC0381FD19E}" presName="vertSpace2b" presStyleCnt="0"/>
      <dgm:spPr/>
    </dgm:pt>
  </dgm:ptLst>
  <dgm:cxnLst>
    <dgm:cxn modelId="{CF40E70F-3B77-4009-8EF6-358127F9D627}" type="presOf" srcId="{332899FF-733D-4578-B181-04A651D9F3DA}" destId="{EFB92C8F-1632-4DB3-B62E-334D5C431255}" srcOrd="0" destOrd="0" presId="urn:microsoft.com/office/officeart/2008/layout/LinedList"/>
    <dgm:cxn modelId="{845BA51F-CCEE-4D44-8ADD-4060612030E1}" type="presOf" srcId="{B2689F50-8EDC-4829-B50C-FAC0381FD19E}" destId="{035E0ECD-E2C1-4F2E-9AEF-8B224DB412DE}" srcOrd="0" destOrd="0" presId="urn:microsoft.com/office/officeart/2008/layout/LinedList"/>
    <dgm:cxn modelId="{FC2EFC2F-7A5E-4BFA-B258-7E61BF86950B}" srcId="{6200C234-9443-4E45-AC6A-9121733280D2}" destId="{A90C958F-23FC-413F-B3A0-D0E32EC191FD}" srcOrd="0" destOrd="0" parTransId="{0E3AA348-1384-474E-85DA-1915EBC73617}" sibTransId="{F74576C6-E865-44D3-B40F-28FCF6303430}"/>
    <dgm:cxn modelId="{6D881435-C54C-44A2-9C0A-4EECC42072EF}" type="presOf" srcId="{67390E3A-4074-47DB-AE8D-1421A20F93B2}" destId="{09C5064C-5F33-42E2-8FDF-BE4989A32BA4}" srcOrd="0" destOrd="0" presId="urn:microsoft.com/office/officeart/2008/layout/LinedList"/>
    <dgm:cxn modelId="{5958CB35-5B20-426D-9BBC-7272BC5335E4}" type="presOf" srcId="{76B269F2-7501-4642-9D96-2A91625EA04B}" destId="{648F12FD-E92A-4CC6-8218-DB7470F2044B}" srcOrd="0" destOrd="0" presId="urn:microsoft.com/office/officeart/2008/layout/LinedList"/>
    <dgm:cxn modelId="{C47EC93A-6BF9-4960-AF9E-C2F692C1538C}" srcId="{6200C234-9443-4E45-AC6A-9121733280D2}" destId="{0D09C44F-1EAA-44FE-A9E8-5C7D59906126}" srcOrd="2" destOrd="0" parTransId="{E68B73F9-0FB6-4B50-8D31-8F7CBC103742}" sibTransId="{A9961A12-6C72-4620-9B74-02E224C8D6D5}"/>
    <dgm:cxn modelId="{ED708D45-A163-4493-8521-F7E5D624A83A}" type="presOf" srcId="{6200C234-9443-4E45-AC6A-9121733280D2}" destId="{AF3E3B7B-1476-42CE-8CB0-72C6E711B991}" srcOrd="0" destOrd="0" presId="urn:microsoft.com/office/officeart/2008/layout/LinedList"/>
    <dgm:cxn modelId="{BC15544A-930A-4944-89EF-B953ADAAEAC4}" type="presOf" srcId="{A90C958F-23FC-413F-B3A0-D0E32EC191FD}" destId="{92EE85C3-F81B-494C-93B2-1B88A98BDD91}" srcOrd="0" destOrd="0" presId="urn:microsoft.com/office/officeart/2008/layout/LinedList"/>
    <dgm:cxn modelId="{3030A750-5C7F-442B-B8AD-CFEFF02025FE}" srcId="{67390E3A-4074-47DB-AE8D-1421A20F93B2}" destId="{76B269F2-7501-4642-9D96-2A91625EA04B}" srcOrd="0" destOrd="0" parTransId="{B1A0BBE2-818C-46B2-9190-9B7E19CCD300}" sibTransId="{C4727AD6-194E-4F5D-8C44-8B00645A9BB0}"/>
    <dgm:cxn modelId="{A04B5A53-5B30-4EB1-93EE-4FD5F696DF4D}" srcId="{6200C234-9443-4E45-AC6A-9121733280D2}" destId="{9B3E34F5-E013-4914-B543-F1750E369D95}" srcOrd="3" destOrd="0" parTransId="{22AD3E0B-91A2-4A12-83C3-6C93373C2AA3}" sibTransId="{F18D58F6-C98B-48BE-84C4-4A2F9A7FED84}"/>
    <dgm:cxn modelId="{0C3A767E-2F01-44EE-BD87-1D39FEC8FC28}" srcId="{A90C958F-23FC-413F-B3A0-D0E32EC191FD}" destId="{332899FF-733D-4578-B181-04A651D9F3DA}" srcOrd="0" destOrd="0" parTransId="{B0FF628E-ABFE-4A64-9154-DCA4FF251BC8}" sibTransId="{2D56548C-550A-4BF6-9871-504BEF298962}"/>
    <dgm:cxn modelId="{2D2B7B7F-78BD-4CDE-8B84-5E5C8B803D28}" type="presOf" srcId="{9B3E34F5-E013-4914-B543-F1750E369D95}" destId="{E79C056D-FFBB-4469-A5DB-9CBB2716FA5E}" srcOrd="0" destOrd="0" presId="urn:microsoft.com/office/officeart/2008/layout/LinedList"/>
    <dgm:cxn modelId="{F3122285-BB5F-46DB-8BDA-8DCCEE42BD71}" srcId="{9B3E34F5-E013-4914-B543-F1750E369D95}" destId="{B2689F50-8EDC-4829-B50C-FAC0381FD19E}" srcOrd="0" destOrd="0" parTransId="{AF5C645F-7546-44E3-94AD-E15FF9E7B53D}" sibTransId="{520EA368-BB6D-458A-B33E-29025126C2BE}"/>
    <dgm:cxn modelId="{F5548191-1892-4ABA-AB00-C2A0C1790F19}" srcId="{0D09C44F-1EAA-44FE-A9E8-5C7D59906126}" destId="{8C9EBFBB-3856-4BBB-B7F9-FAEE22A12E27}" srcOrd="0" destOrd="0" parTransId="{9DE68744-9A1E-4E6E-9531-EEB047D9BE48}" sibTransId="{B6241B8E-B603-4E82-8D6E-EF02A9949AB4}"/>
    <dgm:cxn modelId="{8EF9E4CC-AE6D-4BC2-8D8E-EF4A23580F5A}" srcId="{6200C234-9443-4E45-AC6A-9121733280D2}" destId="{67390E3A-4074-47DB-AE8D-1421A20F93B2}" srcOrd="1" destOrd="0" parTransId="{F08D841F-90E5-4328-8D07-1D031FDE82F0}" sibTransId="{1D365232-7989-457A-946E-F0DAF8F23471}"/>
    <dgm:cxn modelId="{805B3BDA-8890-4234-8F4E-D6660229C903}" type="presOf" srcId="{0D09C44F-1EAA-44FE-A9E8-5C7D59906126}" destId="{CDE6F5CB-84F1-447A-B731-376AB5E95B00}" srcOrd="0" destOrd="0" presId="urn:microsoft.com/office/officeart/2008/layout/LinedList"/>
    <dgm:cxn modelId="{F77DDAFE-3BBE-4802-AB97-5334410A4477}" type="presOf" srcId="{8C9EBFBB-3856-4BBB-B7F9-FAEE22A12E27}" destId="{270BC2C9-1FEB-4D42-8F20-B45DDCBF997F}" srcOrd="0" destOrd="0" presId="urn:microsoft.com/office/officeart/2008/layout/LinedList"/>
    <dgm:cxn modelId="{28560D20-CF70-438B-A832-C3B4E2328228}" type="presParOf" srcId="{AF3E3B7B-1476-42CE-8CB0-72C6E711B991}" destId="{F2EE63C1-C138-4B01-954B-C8E22E4882D2}" srcOrd="0" destOrd="0" presId="urn:microsoft.com/office/officeart/2008/layout/LinedList"/>
    <dgm:cxn modelId="{CC9259BD-4F16-4CCC-A2D4-6C563BA8CF98}" type="presParOf" srcId="{AF3E3B7B-1476-42CE-8CB0-72C6E711B991}" destId="{5C859CB3-4E30-4DD4-BDA2-A34C50E78ACC}" srcOrd="1" destOrd="0" presId="urn:microsoft.com/office/officeart/2008/layout/LinedList"/>
    <dgm:cxn modelId="{26A0E948-B501-45BF-910B-F4A90BAEF78F}" type="presParOf" srcId="{5C859CB3-4E30-4DD4-BDA2-A34C50E78ACC}" destId="{92EE85C3-F81B-494C-93B2-1B88A98BDD91}" srcOrd="0" destOrd="0" presId="urn:microsoft.com/office/officeart/2008/layout/LinedList"/>
    <dgm:cxn modelId="{449B2BA0-722B-4A02-A671-84B883FAE72D}" type="presParOf" srcId="{5C859CB3-4E30-4DD4-BDA2-A34C50E78ACC}" destId="{7616E856-8D16-4479-8A81-1A4D0A3046DD}" srcOrd="1" destOrd="0" presId="urn:microsoft.com/office/officeart/2008/layout/LinedList"/>
    <dgm:cxn modelId="{06157877-AD4E-4A00-936A-31D465A226A2}" type="presParOf" srcId="{7616E856-8D16-4479-8A81-1A4D0A3046DD}" destId="{D649F866-55E9-41A7-9536-A18D7BAFBBA8}" srcOrd="0" destOrd="0" presId="urn:microsoft.com/office/officeart/2008/layout/LinedList"/>
    <dgm:cxn modelId="{6E311E23-64CC-42FB-8639-E0BF84437B1D}" type="presParOf" srcId="{7616E856-8D16-4479-8A81-1A4D0A3046DD}" destId="{9B74066A-DCCD-4C14-903E-5844AC910B8D}" srcOrd="1" destOrd="0" presId="urn:microsoft.com/office/officeart/2008/layout/LinedList"/>
    <dgm:cxn modelId="{24BBF94B-B05D-4E3B-8A26-FB5461599204}" type="presParOf" srcId="{9B74066A-DCCD-4C14-903E-5844AC910B8D}" destId="{B1E2F947-587F-4A44-A24D-03B04E7CA531}" srcOrd="0" destOrd="0" presId="urn:microsoft.com/office/officeart/2008/layout/LinedList"/>
    <dgm:cxn modelId="{6B6D5809-A869-4B10-91AE-942580B8592E}" type="presParOf" srcId="{9B74066A-DCCD-4C14-903E-5844AC910B8D}" destId="{EFB92C8F-1632-4DB3-B62E-334D5C431255}" srcOrd="1" destOrd="0" presId="urn:microsoft.com/office/officeart/2008/layout/LinedList"/>
    <dgm:cxn modelId="{0D72064A-2E56-49F3-B2B0-27323CD97ED0}" type="presParOf" srcId="{9B74066A-DCCD-4C14-903E-5844AC910B8D}" destId="{DE818D24-54C3-4AB1-8A29-7A7770DEE0C3}" srcOrd="2" destOrd="0" presId="urn:microsoft.com/office/officeart/2008/layout/LinedList"/>
    <dgm:cxn modelId="{DD79AB66-4A31-4FAC-AFA7-37614805E49B}" type="presParOf" srcId="{7616E856-8D16-4479-8A81-1A4D0A3046DD}" destId="{711C7610-C8DC-4F81-9487-DE290CEC2DD7}" srcOrd="2" destOrd="0" presId="urn:microsoft.com/office/officeart/2008/layout/LinedList"/>
    <dgm:cxn modelId="{40351109-5A62-4662-B4FF-EB8985ADA716}" type="presParOf" srcId="{7616E856-8D16-4479-8A81-1A4D0A3046DD}" destId="{8009F52D-AB10-4362-BA6C-E034C26580DF}" srcOrd="3" destOrd="0" presId="urn:microsoft.com/office/officeart/2008/layout/LinedList"/>
    <dgm:cxn modelId="{692AC761-BEF3-46C8-BDA4-197CDD47488A}" type="presParOf" srcId="{AF3E3B7B-1476-42CE-8CB0-72C6E711B991}" destId="{168DC77F-FBA8-455E-A783-D4AE1554E334}" srcOrd="2" destOrd="0" presId="urn:microsoft.com/office/officeart/2008/layout/LinedList"/>
    <dgm:cxn modelId="{08123638-6A7E-4894-BAB3-1B50E77DB8D0}" type="presParOf" srcId="{AF3E3B7B-1476-42CE-8CB0-72C6E711B991}" destId="{567EFA5F-2231-47A3-9CE0-3235D6B17D94}" srcOrd="3" destOrd="0" presId="urn:microsoft.com/office/officeart/2008/layout/LinedList"/>
    <dgm:cxn modelId="{2C37F26D-6165-44C8-A4C8-7C1298845A50}" type="presParOf" srcId="{567EFA5F-2231-47A3-9CE0-3235D6B17D94}" destId="{09C5064C-5F33-42E2-8FDF-BE4989A32BA4}" srcOrd="0" destOrd="0" presId="urn:microsoft.com/office/officeart/2008/layout/LinedList"/>
    <dgm:cxn modelId="{C14471D4-640E-4030-B05F-179956F141A8}" type="presParOf" srcId="{567EFA5F-2231-47A3-9CE0-3235D6B17D94}" destId="{6BC4CDEA-3241-4A7A-9C3D-D087BDDB9DAE}" srcOrd="1" destOrd="0" presId="urn:microsoft.com/office/officeart/2008/layout/LinedList"/>
    <dgm:cxn modelId="{000F5325-D987-4264-B8DF-73D75F079639}" type="presParOf" srcId="{6BC4CDEA-3241-4A7A-9C3D-D087BDDB9DAE}" destId="{76B70FFA-7366-4A9C-A5B9-E462444E0D61}" srcOrd="0" destOrd="0" presId="urn:microsoft.com/office/officeart/2008/layout/LinedList"/>
    <dgm:cxn modelId="{FDA090C4-1702-4324-80BE-FA0F1F4F3218}" type="presParOf" srcId="{6BC4CDEA-3241-4A7A-9C3D-D087BDDB9DAE}" destId="{5EF0C4FC-92C1-4939-B1BE-7D4404E41AA7}" srcOrd="1" destOrd="0" presId="urn:microsoft.com/office/officeart/2008/layout/LinedList"/>
    <dgm:cxn modelId="{7AA38B8A-20E0-4331-B8E7-0F051B544E7F}" type="presParOf" srcId="{5EF0C4FC-92C1-4939-B1BE-7D4404E41AA7}" destId="{663E2D3E-64F1-494F-AE69-2DF8EA93E151}" srcOrd="0" destOrd="0" presId="urn:microsoft.com/office/officeart/2008/layout/LinedList"/>
    <dgm:cxn modelId="{53083AF8-2BA8-4A24-884A-8C2EC37ABEF8}" type="presParOf" srcId="{5EF0C4FC-92C1-4939-B1BE-7D4404E41AA7}" destId="{648F12FD-E92A-4CC6-8218-DB7470F2044B}" srcOrd="1" destOrd="0" presId="urn:microsoft.com/office/officeart/2008/layout/LinedList"/>
    <dgm:cxn modelId="{DF26780D-1222-445A-9412-0B2098161846}" type="presParOf" srcId="{5EF0C4FC-92C1-4939-B1BE-7D4404E41AA7}" destId="{1B2E53B1-A471-4FC3-8FBA-1435A28F0A66}" srcOrd="2" destOrd="0" presId="urn:microsoft.com/office/officeart/2008/layout/LinedList"/>
    <dgm:cxn modelId="{9477BD4D-2339-48D4-9FBD-3C47B9097EC2}" type="presParOf" srcId="{6BC4CDEA-3241-4A7A-9C3D-D087BDDB9DAE}" destId="{F869BA1F-0388-40A7-BCC2-7198B22358B3}" srcOrd="2" destOrd="0" presId="urn:microsoft.com/office/officeart/2008/layout/LinedList"/>
    <dgm:cxn modelId="{F6E38766-EC5F-48F7-9938-E559F2D09B98}" type="presParOf" srcId="{6BC4CDEA-3241-4A7A-9C3D-D087BDDB9DAE}" destId="{FFC5AFC3-CC07-4001-8A2D-7F1C51A350DA}" srcOrd="3" destOrd="0" presId="urn:microsoft.com/office/officeart/2008/layout/LinedList"/>
    <dgm:cxn modelId="{2AD832AE-288B-49E6-A0B0-17BAC1AD8384}" type="presParOf" srcId="{AF3E3B7B-1476-42CE-8CB0-72C6E711B991}" destId="{EBB77EC7-5545-4DA4-9299-88F4DEA935FF}" srcOrd="4" destOrd="0" presId="urn:microsoft.com/office/officeart/2008/layout/LinedList"/>
    <dgm:cxn modelId="{B0EB58C2-2657-43B2-9151-1B2A4E41B66A}" type="presParOf" srcId="{AF3E3B7B-1476-42CE-8CB0-72C6E711B991}" destId="{CAD2BEE7-0154-4A81-BA24-AED73FB30209}" srcOrd="5" destOrd="0" presId="urn:microsoft.com/office/officeart/2008/layout/LinedList"/>
    <dgm:cxn modelId="{A2646365-45DA-47FC-91E1-6E274E687BA0}" type="presParOf" srcId="{CAD2BEE7-0154-4A81-BA24-AED73FB30209}" destId="{CDE6F5CB-84F1-447A-B731-376AB5E95B00}" srcOrd="0" destOrd="0" presId="urn:microsoft.com/office/officeart/2008/layout/LinedList"/>
    <dgm:cxn modelId="{F27852D9-DEE8-46CC-9A12-76C899FF65F2}" type="presParOf" srcId="{CAD2BEE7-0154-4A81-BA24-AED73FB30209}" destId="{3426A29F-C028-4754-B0D6-416467640E09}" srcOrd="1" destOrd="0" presId="urn:microsoft.com/office/officeart/2008/layout/LinedList"/>
    <dgm:cxn modelId="{0EFED409-CF95-46BD-8377-7ABCC7FF7AA5}" type="presParOf" srcId="{3426A29F-C028-4754-B0D6-416467640E09}" destId="{90208556-A1B1-4304-A508-4471248B90CC}" srcOrd="0" destOrd="0" presId="urn:microsoft.com/office/officeart/2008/layout/LinedList"/>
    <dgm:cxn modelId="{910D0FA3-4261-4073-B4AE-971ABC038786}" type="presParOf" srcId="{3426A29F-C028-4754-B0D6-416467640E09}" destId="{BFE7A4AD-BDCF-4246-80DF-0B619929A5C7}" srcOrd="1" destOrd="0" presId="urn:microsoft.com/office/officeart/2008/layout/LinedList"/>
    <dgm:cxn modelId="{ABA0E558-9BA1-42E8-AFD0-CA98D81A0441}" type="presParOf" srcId="{BFE7A4AD-BDCF-4246-80DF-0B619929A5C7}" destId="{D64F6CC3-328A-4F98-89F5-E80B735E0EAD}" srcOrd="0" destOrd="0" presId="urn:microsoft.com/office/officeart/2008/layout/LinedList"/>
    <dgm:cxn modelId="{629630CA-50ED-4C8C-AC45-338E3F530568}" type="presParOf" srcId="{BFE7A4AD-BDCF-4246-80DF-0B619929A5C7}" destId="{270BC2C9-1FEB-4D42-8F20-B45DDCBF997F}" srcOrd="1" destOrd="0" presId="urn:microsoft.com/office/officeart/2008/layout/LinedList"/>
    <dgm:cxn modelId="{A8098E3A-3D4B-4AEA-9C10-E8C1D4C11F76}" type="presParOf" srcId="{BFE7A4AD-BDCF-4246-80DF-0B619929A5C7}" destId="{59B08F75-D60A-4793-AE23-33ACF7146824}" srcOrd="2" destOrd="0" presId="urn:microsoft.com/office/officeart/2008/layout/LinedList"/>
    <dgm:cxn modelId="{07C7DB29-F7AE-4942-B86F-E5444B2C53B7}" type="presParOf" srcId="{3426A29F-C028-4754-B0D6-416467640E09}" destId="{FF20A234-82D4-4162-8B1A-22C9D929B356}" srcOrd="2" destOrd="0" presId="urn:microsoft.com/office/officeart/2008/layout/LinedList"/>
    <dgm:cxn modelId="{ECE71EF9-AE74-41C2-AA43-926714D3D4D7}" type="presParOf" srcId="{3426A29F-C028-4754-B0D6-416467640E09}" destId="{6E65E9EF-AE6B-45A4-84E8-1AE35066B461}" srcOrd="3" destOrd="0" presId="urn:microsoft.com/office/officeart/2008/layout/LinedList"/>
    <dgm:cxn modelId="{07DEC82A-CE7B-4459-A66B-CEA88B1369A4}" type="presParOf" srcId="{AF3E3B7B-1476-42CE-8CB0-72C6E711B991}" destId="{593E1EDE-07D7-4EC8-B320-519349A22755}" srcOrd="6" destOrd="0" presId="urn:microsoft.com/office/officeart/2008/layout/LinedList"/>
    <dgm:cxn modelId="{0596A24C-37CA-42BC-BFD9-3028EA197982}" type="presParOf" srcId="{AF3E3B7B-1476-42CE-8CB0-72C6E711B991}" destId="{54B14FEE-0841-4173-875D-79331544C28E}" srcOrd="7" destOrd="0" presId="urn:microsoft.com/office/officeart/2008/layout/LinedList"/>
    <dgm:cxn modelId="{D365D121-3E68-401E-BBD8-92D8BBFA24B8}" type="presParOf" srcId="{54B14FEE-0841-4173-875D-79331544C28E}" destId="{E79C056D-FFBB-4469-A5DB-9CBB2716FA5E}" srcOrd="0" destOrd="0" presId="urn:microsoft.com/office/officeart/2008/layout/LinedList"/>
    <dgm:cxn modelId="{C1A3774C-2B7D-4137-9385-ACCC079220A2}" type="presParOf" srcId="{54B14FEE-0841-4173-875D-79331544C28E}" destId="{2D8DB7EB-EB15-47DC-BE7B-11ECD09DC9E6}" srcOrd="1" destOrd="0" presId="urn:microsoft.com/office/officeart/2008/layout/LinedList"/>
    <dgm:cxn modelId="{9E4F9288-6E8F-42A3-8170-64EADF083A0A}" type="presParOf" srcId="{2D8DB7EB-EB15-47DC-BE7B-11ECD09DC9E6}" destId="{0EFB4099-70D2-4504-93A6-127D3A538BFA}" srcOrd="0" destOrd="0" presId="urn:microsoft.com/office/officeart/2008/layout/LinedList"/>
    <dgm:cxn modelId="{1080501D-33D9-4DC9-B1A0-8DB8390F9778}" type="presParOf" srcId="{2D8DB7EB-EB15-47DC-BE7B-11ECD09DC9E6}" destId="{F7A2F212-70A8-4AD1-87C2-60376B3629BA}" srcOrd="1" destOrd="0" presId="urn:microsoft.com/office/officeart/2008/layout/LinedList"/>
    <dgm:cxn modelId="{CE184641-4823-4B7D-837C-B9C3C46F9D89}" type="presParOf" srcId="{F7A2F212-70A8-4AD1-87C2-60376B3629BA}" destId="{D7D04B58-117C-4F73-A5E1-5AC1C9EFBD89}" srcOrd="0" destOrd="0" presId="urn:microsoft.com/office/officeart/2008/layout/LinedList"/>
    <dgm:cxn modelId="{B68F1D72-D7DA-4701-9F67-0F39C153DAD1}" type="presParOf" srcId="{F7A2F212-70A8-4AD1-87C2-60376B3629BA}" destId="{035E0ECD-E2C1-4F2E-9AEF-8B224DB412DE}" srcOrd="1" destOrd="0" presId="urn:microsoft.com/office/officeart/2008/layout/LinedList"/>
    <dgm:cxn modelId="{A87F1A63-59A3-468F-82F4-B1ED7BE7CFB8}" type="presParOf" srcId="{F7A2F212-70A8-4AD1-87C2-60376B3629BA}" destId="{EC8E3A22-C3A1-4308-AC04-E75DB4FD1E57}" srcOrd="2" destOrd="0" presId="urn:microsoft.com/office/officeart/2008/layout/LinedList"/>
    <dgm:cxn modelId="{D99BC8E7-54F9-4265-ABA7-2C5F5379E6E2}" type="presParOf" srcId="{2D8DB7EB-EB15-47DC-BE7B-11ECD09DC9E6}" destId="{48874C19-3F47-4F04-BDC1-F37E9EE262B9}" srcOrd="2" destOrd="0" presId="urn:microsoft.com/office/officeart/2008/layout/LinedList"/>
    <dgm:cxn modelId="{6948AFC1-C8A9-4CAF-AB84-5B721D901C93}" type="presParOf" srcId="{2D8DB7EB-EB15-47DC-BE7B-11ECD09DC9E6}" destId="{69C07D1A-97AD-4127-8E88-F7695EE3ECD5}" srcOrd="3" destOrd="0" presId="urn:microsoft.com/office/officeart/2008/layout/Line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BDFB4FF-1350-43FB-AC3A-B26D71DF13B9}"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931B2001-5C5B-4F9D-A922-4EFCC675DB75}">
      <dgm:prSet/>
      <dgm:spPr/>
      <dgm:t>
        <a:bodyPr/>
        <a:lstStyle/>
        <a:p>
          <a:r>
            <a:rPr lang="en-US" b="1"/>
            <a:t>Asymmetric Key Pairs</a:t>
          </a:r>
          <a:endParaRPr lang="en-US"/>
        </a:p>
      </dgm:t>
    </dgm:pt>
    <dgm:pt modelId="{CAA3362B-F90A-4CFE-A98F-3ECDDB7BF2B3}" type="parTrans" cxnId="{A9641A32-3D1D-4AF6-9FAC-96B9EF7FC634}">
      <dgm:prSet/>
      <dgm:spPr/>
      <dgm:t>
        <a:bodyPr/>
        <a:lstStyle/>
        <a:p>
          <a:endParaRPr lang="en-US"/>
        </a:p>
      </dgm:t>
    </dgm:pt>
    <dgm:pt modelId="{4026BB00-5A92-44E8-B120-B6F019B3F842}" type="sibTrans" cxnId="{A9641A32-3D1D-4AF6-9FAC-96B9EF7FC634}">
      <dgm:prSet/>
      <dgm:spPr/>
      <dgm:t>
        <a:bodyPr/>
        <a:lstStyle/>
        <a:p>
          <a:endParaRPr lang="en-US"/>
        </a:p>
      </dgm:t>
    </dgm:pt>
    <dgm:pt modelId="{DAB44DCA-9281-46C9-B810-C93F9765C4F2}">
      <dgm:prSet custT="1"/>
      <dgm:spPr/>
      <dgm:t>
        <a:bodyPr/>
        <a:lstStyle/>
        <a:p>
          <a:pPr>
            <a:buNone/>
          </a:pPr>
          <a:r>
            <a:rPr lang="en-US" sz="900" b="1" dirty="0"/>
            <a:t>Public Key</a:t>
          </a:r>
          <a:r>
            <a:rPr lang="en-US" sz="900" dirty="0"/>
            <a:t> → Shared openly; used to encrypt or verify.</a:t>
          </a:r>
        </a:p>
      </dgm:t>
    </dgm:pt>
    <dgm:pt modelId="{3DBC33C5-D09B-48CD-9EE5-97E1C53565CC}" type="parTrans" cxnId="{5063EF33-5DC5-42F6-867C-1DD304C7FB7A}">
      <dgm:prSet/>
      <dgm:spPr/>
      <dgm:t>
        <a:bodyPr/>
        <a:lstStyle/>
        <a:p>
          <a:endParaRPr lang="en-US"/>
        </a:p>
      </dgm:t>
    </dgm:pt>
    <dgm:pt modelId="{D56E9B44-1BD9-465A-991C-3F08D40999DC}" type="sibTrans" cxnId="{5063EF33-5DC5-42F6-867C-1DD304C7FB7A}">
      <dgm:prSet/>
      <dgm:spPr/>
      <dgm:t>
        <a:bodyPr/>
        <a:lstStyle/>
        <a:p>
          <a:endParaRPr lang="en-US"/>
        </a:p>
      </dgm:t>
    </dgm:pt>
    <dgm:pt modelId="{027578C4-4E09-4077-8726-80F6A76D1789}">
      <dgm:prSet custT="1"/>
      <dgm:spPr/>
      <dgm:t>
        <a:bodyPr/>
        <a:lstStyle/>
        <a:p>
          <a:pPr>
            <a:buNone/>
          </a:pPr>
          <a:r>
            <a:rPr lang="en-US" sz="900" b="1" dirty="0"/>
            <a:t>Private Key</a:t>
          </a:r>
          <a:r>
            <a:rPr lang="en-US" sz="900" dirty="0"/>
            <a:t> → Kept secret; used to decrypt or sign.</a:t>
          </a:r>
        </a:p>
      </dgm:t>
    </dgm:pt>
    <dgm:pt modelId="{F57C90A5-322C-4620-8FD8-1BDAC7CF743C}" type="parTrans" cxnId="{E94D9414-8A17-4100-8D4B-366A08411751}">
      <dgm:prSet/>
      <dgm:spPr/>
      <dgm:t>
        <a:bodyPr/>
        <a:lstStyle/>
        <a:p>
          <a:endParaRPr lang="en-US"/>
        </a:p>
      </dgm:t>
    </dgm:pt>
    <dgm:pt modelId="{D0E34F9E-8439-47C3-A8C6-17BD926082EF}" type="sibTrans" cxnId="{E94D9414-8A17-4100-8D4B-366A08411751}">
      <dgm:prSet/>
      <dgm:spPr/>
      <dgm:t>
        <a:bodyPr/>
        <a:lstStyle/>
        <a:p>
          <a:endParaRPr lang="en-US"/>
        </a:p>
      </dgm:t>
    </dgm:pt>
    <dgm:pt modelId="{B2597C11-5658-408A-82F2-0EF43A8F612D}">
      <dgm:prSet/>
      <dgm:spPr/>
      <dgm:t>
        <a:bodyPr/>
        <a:lstStyle/>
        <a:p>
          <a:r>
            <a:rPr lang="en-US" b="1"/>
            <a:t>Certificate Authority (CA)</a:t>
          </a:r>
          <a:endParaRPr lang="en-US"/>
        </a:p>
      </dgm:t>
    </dgm:pt>
    <dgm:pt modelId="{1ED13DBD-6AA0-4E70-8E57-6E91F6B1FD75}" type="parTrans" cxnId="{71A27490-79AC-4A79-9950-72FA980C8172}">
      <dgm:prSet/>
      <dgm:spPr/>
      <dgm:t>
        <a:bodyPr/>
        <a:lstStyle/>
        <a:p>
          <a:endParaRPr lang="en-US"/>
        </a:p>
      </dgm:t>
    </dgm:pt>
    <dgm:pt modelId="{EEC9A506-F61C-46A6-A6CA-B51F0D70C563}" type="sibTrans" cxnId="{71A27490-79AC-4A79-9950-72FA980C8172}">
      <dgm:prSet/>
      <dgm:spPr/>
      <dgm:t>
        <a:bodyPr/>
        <a:lstStyle/>
        <a:p>
          <a:endParaRPr lang="en-US"/>
        </a:p>
      </dgm:t>
    </dgm:pt>
    <dgm:pt modelId="{179974DB-6138-4882-AF48-5AA5989FC0D7}">
      <dgm:prSet custT="1"/>
      <dgm:spPr/>
      <dgm:t>
        <a:bodyPr/>
        <a:lstStyle/>
        <a:p>
          <a:pPr>
            <a:buNone/>
          </a:pPr>
          <a:r>
            <a:rPr lang="en-US" sz="900" dirty="0"/>
            <a:t>Trusted third party that </a:t>
          </a:r>
          <a:r>
            <a:rPr lang="en-US" sz="900" b="1" dirty="0"/>
            <a:t>issues and signs certificates</a:t>
          </a:r>
          <a:r>
            <a:rPr lang="en-US" sz="900" dirty="0"/>
            <a:t> binding a public key to an identity (e.g., a website or person).</a:t>
          </a:r>
        </a:p>
      </dgm:t>
    </dgm:pt>
    <dgm:pt modelId="{9A65E4F0-69A1-4C32-A6FE-82576BC3EA57}" type="parTrans" cxnId="{440A0B81-A02D-4C68-AB75-C041B35C5E3F}">
      <dgm:prSet/>
      <dgm:spPr/>
      <dgm:t>
        <a:bodyPr/>
        <a:lstStyle/>
        <a:p>
          <a:endParaRPr lang="en-US"/>
        </a:p>
      </dgm:t>
    </dgm:pt>
    <dgm:pt modelId="{5944A88E-922B-42B4-B2D0-A07E0A6A3942}" type="sibTrans" cxnId="{440A0B81-A02D-4C68-AB75-C041B35C5E3F}">
      <dgm:prSet/>
      <dgm:spPr/>
      <dgm:t>
        <a:bodyPr/>
        <a:lstStyle/>
        <a:p>
          <a:endParaRPr lang="en-US"/>
        </a:p>
      </dgm:t>
    </dgm:pt>
    <dgm:pt modelId="{C8C41D22-F999-49C2-ABCD-14D156856265}">
      <dgm:prSet/>
      <dgm:spPr/>
      <dgm:t>
        <a:bodyPr/>
        <a:lstStyle/>
        <a:p>
          <a:r>
            <a:rPr lang="en-US" b="1"/>
            <a:t>Registration Authority (RA)</a:t>
          </a:r>
          <a:endParaRPr lang="en-US"/>
        </a:p>
      </dgm:t>
    </dgm:pt>
    <dgm:pt modelId="{AFF5CCC9-F671-46B2-9858-18A5BF85D457}" type="parTrans" cxnId="{3EACB76F-BEB4-46C4-AB99-F9F3E9FCA4DA}">
      <dgm:prSet/>
      <dgm:spPr/>
      <dgm:t>
        <a:bodyPr/>
        <a:lstStyle/>
        <a:p>
          <a:endParaRPr lang="en-US"/>
        </a:p>
      </dgm:t>
    </dgm:pt>
    <dgm:pt modelId="{44F1B584-0D62-4825-8B37-3372A9C3EB82}" type="sibTrans" cxnId="{3EACB76F-BEB4-46C4-AB99-F9F3E9FCA4DA}">
      <dgm:prSet/>
      <dgm:spPr/>
      <dgm:t>
        <a:bodyPr/>
        <a:lstStyle/>
        <a:p>
          <a:endParaRPr lang="en-US"/>
        </a:p>
      </dgm:t>
    </dgm:pt>
    <dgm:pt modelId="{A06EFDD5-AA6A-495B-ADBB-B328CA142D1F}">
      <dgm:prSet custT="1"/>
      <dgm:spPr/>
      <dgm:t>
        <a:bodyPr/>
        <a:lstStyle/>
        <a:p>
          <a:pPr>
            <a:buNone/>
          </a:pPr>
          <a:r>
            <a:rPr lang="en-US" sz="900" dirty="0"/>
            <a:t>Validates identities before the CA issues a certificate.</a:t>
          </a:r>
        </a:p>
      </dgm:t>
    </dgm:pt>
    <dgm:pt modelId="{925363ED-41E0-406E-B05D-2FC658F515BB}" type="parTrans" cxnId="{DD991CA7-AA3A-4CBF-A034-E10D54D35257}">
      <dgm:prSet/>
      <dgm:spPr/>
      <dgm:t>
        <a:bodyPr/>
        <a:lstStyle/>
        <a:p>
          <a:endParaRPr lang="en-US"/>
        </a:p>
      </dgm:t>
    </dgm:pt>
    <dgm:pt modelId="{A087C8FB-58E5-46A5-A3FE-D48BCE8A93E5}" type="sibTrans" cxnId="{DD991CA7-AA3A-4CBF-A034-E10D54D35257}">
      <dgm:prSet/>
      <dgm:spPr/>
      <dgm:t>
        <a:bodyPr/>
        <a:lstStyle/>
        <a:p>
          <a:endParaRPr lang="en-US"/>
        </a:p>
      </dgm:t>
    </dgm:pt>
    <dgm:pt modelId="{8F484150-D220-4048-93B9-9365A3E32FC7}">
      <dgm:prSet/>
      <dgm:spPr/>
      <dgm:t>
        <a:bodyPr/>
        <a:lstStyle/>
        <a:p>
          <a:r>
            <a:rPr lang="en-US" b="1"/>
            <a:t>Digital Certificates (X.509)</a:t>
          </a:r>
          <a:endParaRPr lang="en-US"/>
        </a:p>
      </dgm:t>
    </dgm:pt>
    <dgm:pt modelId="{4AC87B64-E044-49BB-8845-AA1D70896743}" type="parTrans" cxnId="{BE9CB44A-9CC4-49BF-A763-0DE3C941D7EB}">
      <dgm:prSet/>
      <dgm:spPr/>
      <dgm:t>
        <a:bodyPr/>
        <a:lstStyle/>
        <a:p>
          <a:endParaRPr lang="en-US"/>
        </a:p>
      </dgm:t>
    </dgm:pt>
    <dgm:pt modelId="{7BA19C75-8728-4571-B349-55E1408A4C21}" type="sibTrans" cxnId="{BE9CB44A-9CC4-49BF-A763-0DE3C941D7EB}">
      <dgm:prSet/>
      <dgm:spPr/>
      <dgm:t>
        <a:bodyPr/>
        <a:lstStyle/>
        <a:p>
          <a:endParaRPr lang="en-US"/>
        </a:p>
      </dgm:t>
    </dgm:pt>
    <dgm:pt modelId="{1A8A075C-992A-407D-9717-88C65509442B}">
      <dgm:prSet custT="1"/>
      <dgm:spPr/>
      <dgm:t>
        <a:bodyPr/>
        <a:lstStyle/>
        <a:p>
          <a:pPr>
            <a:buNone/>
          </a:pPr>
          <a:r>
            <a:rPr lang="en-US" sz="800" dirty="0"/>
            <a:t>Contain identity info (e.g., domain name, organization), the public key, issuer info, validity period, and a digital signature from the CA.</a:t>
          </a:r>
        </a:p>
      </dgm:t>
    </dgm:pt>
    <dgm:pt modelId="{C794B564-0172-4A04-9A2F-4F575E02B011}" type="parTrans" cxnId="{7AB5ABDC-6082-48F0-AB37-51A700F6EB07}">
      <dgm:prSet/>
      <dgm:spPr/>
      <dgm:t>
        <a:bodyPr/>
        <a:lstStyle/>
        <a:p>
          <a:endParaRPr lang="en-US"/>
        </a:p>
      </dgm:t>
    </dgm:pt>
    <dgm:pt modelId="{70C4B7D1-B5ED-403A-8B60-BB0C47E89FB7}" type="sibTrans" cxnId="{7AB5ABDC-6082-48F0-AB37-51A700F6EB07}">
      <dgm:prSet/>
      <dgm:spPr/>
      <dgm:t>
        <a:bodyPr/>
        <a:lstStyle/>
        <a:p>
          <a:endParaRPr lang="en-US"/>
        </a:p>
      </dgm:t>
    </dgm:pt>
    <dgm:pt modelId="{E2800762-CC04-42F6-B9A9-023E849B4FB8}">
      <dgm:prSet/>
      <dgm:spPr/>
      <dgm:t>
        <a:bodyPr/>
        <a:lstStyle/>
        <a:p>
          <a:endParaRPr lang="en-US"/>
        </a:p>
      </dgm:t>
    </dgm:pt>
    <dgm:pt modelId="{0AA24BC7-1088-4824-ADAC-F3D331908BA8}" type="parTrans" cxnId="{8574B765-F7C7-4847-B66E-0AFA5351DA4C}">
      <dgm:prSet/>
      <dgm:spPr/>
      <dgm:t>
        <a:bodyPr/>
        <a:lstStyle/>
        <a:p>
          <a:endParaRPr lang="en-US"/>
        </a:p>
      </dgm:t>
    </dgm:pt>
    <dgm:pt modelId="{5BF91DDD-6FDA-4414-BB4C-21F8E839B0AD}" type="sibTrans" cxnId="{8574B765-F7C7-4847-B66E-0AFA5351DA4C}">
      <dgm:prSet/>
      <dgm:spPr/>
      <dgm:t>
        <a:bodyPr/>
        <a:lstStyle/>
        <a:p>
          <a:endParaRPr lang="en-US"/>
        </a:p>
      </dgm:t>
    </dgm:pt>
    <dgm:pt modelId="{13D58697-9EF0-4A78-BFC8-70CA672FA86F}">
      <dgm:prSet/>
      <dgm:spPr/>
      <dgm:t>
        <a:bodyPr/>
        <a:lstStyle/>
        <a:p>
          <a:endParaRPr lang="en-US"/>
        </a:p>
      </dgm:t>
    </dgm:pt>
    <dgm:pt modelId="{12900D3E-9DDA-469A-89E1-C5196D9BB009}" type="parTrans" cxnId="{765D1888-9BA4-485B-BF9D-CEDFF5CAE5A2}">
      <dgm:prSet/>
      <dgm:spPr/>
      <dgm:t>
        <a:bodyPr/>
        <a:lstStyle/>
        <a:p>
          <a:endParaRPr lang="en-US"/>
        </a:p>
      </dgm:t>
    </dgm:pt>
    <dgm:pt modelId="{85FE4B95-5332-4C70-AE7D-3B272515B695}" type="sibTrans" cxnId="{765D1888-9BA4-485B-BF9D-CEDFF5CAE5A2}">
      <dgm:prSet/>
      <dgm:spPr/>
      <dgm:t>
        <a:bodyPr/>
        <a:lstStyle/>
        <a:p>
          <a:endParaRPr lang="en-US"/>
        </a:p>
      </dgm:t>
    </dgm:pt>
    <dgm:pt modelId="{6BFF6382-37AF-42CD-AD83-8F920F42A2E2}">
      <dgm:prSet/>
      <dgm:spPr/>
      <dgm:t>
        <a:bodyPr/>
        <a:lstStyle/>
        <a:p>
          <a:pPr>
            <a:buNone/>
          </a:pPr>
          <a:endParaRPr lang="en-US" sz="700" dirty="0"/>
        </a:p>
      </dgm:t>
    </dgm:pt>
    <dgm:pt modelId="{1771B3F4-D694-42BE-B669-FA0B13D24CC3}" type="parTrans" cxnId="{262D5220-0288-40DE-A8E8-9AFE1982205A}">
      <dgm:prSet/>
      <dgm:spPr/>
      <dgm:t>
        <a:bodyPr/>
        <a:lstStyle/>
        <a:p>
          <a:endParaRPr lang="en-US"/>
        </a:p>
      </dgm:t>
    </dgm:pt>
    <dgm:pt modelId="{E011FB39-ABC5-4276-A180-81AC7033BB51}" type="sibTrans" cxnId="{262D5220-0288-40DE-A8E8-9AFE1982205A}">
      <dgm:prSet/>
      <dgm:spPr/>
      <dgm:t>
        <a:bodyPr/>
        <a:lstStyle/>
        <a:p>
          <a:endParaRPr lang="en-US"/>
        </a:p>
      </dgm:t>
    </dgm:pt>
    <dgm:pt modelId="{6B4372E7-3A34-40AD-A4FF-4EA0963B64C9}" type="pres">
      <dgm:prSet presAssocID="{7BDFB4FF-1350-43FB-AC3A-B26D71DF13B9}" presName="cycleMatrixDiagram" presStyleCnt="0">
        <dgm:presLayoutVars>
          <dgm:chMax val="1"/>
          <dgm:dir/>
          <dgm:animLvl val="lvl"/>
          <dgm:resizeHandles val="exact"/>
        </dgm:presLayoutVars>
      </dgm:prSet>
      <dgm:spPr/>
    </dgm:pt>
    <dgm:pt modelId="{81E33EDE-7BF0-4029-9C26-748C89894717}" type="pres">
      <dgm:prSet presAssocID="{7BDFB4FF-1350-43FB-AC3A-B26D71DF13B9}" presName="children" presStyleCnt="0"/>
      <dgm:spPr/>
    </dgm:pt>
    <dgm:pt modelId="{7068A525-27F2-44F5-84D6-1701A726F66A}" type="pres">
      <dgm:prSet presAssocID="{7BDFB4FF-1350-43FB-AC3A-B26D71DF13B9}" presName="child1group" presStyleCnt="0"/>
      <dgm:spPr/>
    </dgm:pt>
    <dgm:pt modelId="{27E87002-40E4-4C9B-B5A2-172222B98051}" type="pres">
      <dgm:prSet presAssocID="{7BDFB4FF-1350-43FB-AC3A-B26D71DF13B9}" presName="child1" presStyleLbl="bgAcc1" presStyleIdx="0" presStyleCnt="4"/>
      <dgm:spPr/>
    </dgm:pt>
    <dgm:pt modelId="{BC166B47-7222-46B3-BB10-B42768CFE073}" type="pres">
      <dgm:prSet presAssocID="{7BDFB4FF-1350-43FB-AC3A-B26D71DF13B9}" presName="child1Text" presStyleLbl="bgAcc1" presStyleIdx="0" presStyleCnt="4">
        <dgm:presLayoutVars>
          <dgm:bulletEnabled val="1"/>
        </dgm:presLayoutVars>
      </dgm:prSet>
      <dgm:spPr/>
    </dgm:pt>
    <dgm:pt modelId="{BFE51352-D1D6-4DD9-A793-BCC33E340A71}" type="pres">
      <dgm:prSet presAssocID="{7BDFB4FF-1350-43FB-AC3A-B26D71DF13B9}" presName="child2group" presStyleCnt="0"/>
      <dgm:spPr/>
    </dgm:pt>
    <dgm:pt modelId="{5A48FAC4-A451-4937-94D9-0A4842669C56}" type="pres">
      <dgm:prSet presAssocID="{7BDFB4FF-1350-43FB-AC3A-B26D71DF13B9}" presName="child2" presStyleLbl="bgAcc1" presStyleIdx="1" presStyleCnt="4"/>
      <dgm:spPr/>
    </dgm:pt>
    <dgm:pt modelId="{F752995E-0A01-4A2A-943C-2BB4C959A29F}" type="pres">
      <dgm:prSet presAssocID="{7BDFB4FF-1350-43FB-AC3A-B26D71DF13B9}" presName="child2Text" presStyleLbl="bgAcc1" presStyleIdx="1" presStyleCnt="4">
        <dgm:presLayoutVars>
          <dgm:bulletEnabled val="1"/>
        </dgm:presLayoutVars>
      </dgm:prSet>
      <dgm:spPr/>
    </dgm:pt>
    <dgm:pt modelId="{741D7FF7-F399-445C-AAA6-315E2E23077E}" type="pres">
      <dgm:prSet presAssocID="{7BDFB4FF-1350-43FB-AC3A-B26D71DF13B9}" presName="child3group" presStyleCnt="0"/>
      <dgm:spPr/>
    </dgm:pt>
    <dgm:pt modelId="{25F01D55-2A6F-4B81-8AE5-1064983814F8}" type="pres">
      <dgm:prSet presAssocID="{7BDFB4FF-1350-43FB-AC3A-B26D71DF13B9}" presName="child3" presStyleLbl="bgAcc1" presStyleIdx="2" presStyleCnt="4"/>
      <dgm:spPr/>
    </dgm:pt>
    <dgm:pt modelId="{94940DEF-AC8C-4CC0-9502-92F9B344CB72}" type="pres">
      <dgm:prSet presAssocID="{7BDFB4FF-1350-43FB-AC3A-B26D71DF13B9}" presName="child3Text" presStyleLbl="bgAcc1" presStyleIdx="2" presStyleCnt="4">
        <dgm:presLayoutVars>
          <dgm:bulletEnabled val="1"/>
        </dgm:presLayoutVars>
      </dgm:prSet>
      <dgm:spPr/>
    </dgm:pt>
    <dgm:pt modelId="{5054072A-076B-4C88-8CDD-4042DB2C141B}" type="pres">
      <dgm:prSet presAssocID="{7BDFB4FF-1350-43FB-AC3A-B26D71DF13B9}" presName="child4group" presStyleCnt="0"/>
      <dgm:spPr/>
    </dgm:pt>
    <dgm:pt modelId="{28F762FA-D548-45CA-9C8C-6024FDDA84F5}" type="pres">
      <dgm:prSet presAssocID="{7BDFB4FF-1350-43FB-AC3A-B26D71DF13B9}" presName="child4" presStyleLbl="bgAcc1" presStyleIdx="3" presStyleCnt="4"/>
      <dgm:spPr/>
    </dgm:pt>
    <dgm:pt modelId="{AF0BAEEE-FF2A-4017-A4D0-C109255289FF}" type="pres">
      <dgm:prSet presAssocID="{7BDFB4FF-1350-43FB-AC3A-B26D71DF13B9}" presName="child4Text" presStyleLbl="bgAcc1" presStyleIdx="3" presStyleCnt="4">
        <dgm:presLayoutVars>
          <dgm:bulletEnabled val="1"/>
        </dgm:presLayoutVars>
      </dgm:prSet>
      <dgm:spPr/>
    </dgm:pt>
    <dgm:pt modelId="{0A6F1D48-A17D-4A03-8E3E-0CFFA1FF0068}" type="pres">
      <dgm:prSet presAssocID="{7BDFB4FF-1350-43FB-AC3A-B26D71DF13B9}" presName="childPlaceholder" presStyleCnt="0"/>
      <dgm:spPr/>
    </dgm:pt>
    <dgm:pt modelId="{08E88D48-4741-46D5-A84E-D6F1E6B09B73}" type="pres">
      <dgm:prSet presAssocID="{7BDFB4FF-1350-43FB-AC3A-B26D71DF13B9}" presName="circle" presStyleCnt="0"/>
      <dgm:spPr/>
    </dgm:pt>
    <dgm:pt modelId="{5E78795C-1B47-4E86-8A8C-07729D762884}" type="pres">
      <dgm:prSet presAssocID="{7BDFB4FF-1350-43FB-AC3A-B26D71DF13B9}" presName="quadrant1" presStyleLbl="node1" presStyleIdx="0" presStyleCnt="4">
        <dgm:presLayoutVars>
          <dgm:chMax val="1"/>
          <dgm:bulletEnabled val="1"/>
        </dgm:presLayoutVars>
      </dgm:prSet>
      <dgm:spPr/>
    </dgm:pt>
    <dgm:pt modelId="{6F401FAD-A90A-4714-889C-C5259C8D4F5B}" type="pres">
      <dgm:prSet presAssocID="{7BDFB4FF-1350-43FB-AC3A-B26D71DF13B9}" presName="quadrant2" presStyleLbl="node1" presStyleIdx="1" presStyleCnt="4">
        <dgm:presLayoutVars>
          <dgm:chMax val="1"/>
          <dgm:bulletEnabled val="1"/>
        </dgm:presLayoutVars>
      </dgm:prSet>
      <dgm:spPr/>
    </dgm:pt>
    <dgm:pt modelId="{1E66F200-B343-4DC3-BD9E-767193D7D0C6}" type="pres">
      <dgm:prSet presAssocID="{7BDFB4FF-1350-43FB-AC3A-B26D71DF13B9}" presName="quadrant3" presStyleLbl="node1" presStyleIdx="2" presStyleCnt="4">
        <dgm:presLayoutVars>
          <dgm:chMax val="1"/>
          <dgm:bulletEnabled val="1"/>
        </dgm:presLayoutVars>
      </dgm:prSet>
      <dgm:spPr/>
    </dgm:pt>
    <dgm:pt modelId="{A1999460-9EBD-4268-AAD1-3AA50E219195}" type="pres">
      <dgm:prSet presAssocID="{7BDFB4FF-1350-43FB-AC3A-B26D71DF13B9}" presName="quadrant4" presStyleLbl="node1" presStyleIdx="3" presStyleCnt="4">
        <dgm:presLayoutVars>
          <dgm:chMax val="1"/>
          <dgm:bulletEnabled val="1"/>
        </dgm:presLayoutVars>
      </dgm:prSet>
      <dgm:spPr/>
    </dgm:pt>
    <dgm:pt modelId="{2D4EFEDF-6969-447F-8D1B-022BE0017A8A}" type="pres">
      <dgm:prSet presAssocID="{7BDFB4FF-1350-43FB-AC3A-B26D71DF13B9}" presName="quadrantPlaceholder" presStyleCnt="0"/>
      <dgm:spPr/>
    </dgm:pt>
    <dgm:pt modelId="{82A984DA-5E83-4F2D-9B4C-D3464B0DD554}" type="pres">
      <dgm:prSet presAssocID="{7BDFB4FF-1350-43FB-AC3A-B26D71DF13B9}" presName="center1" presStyleLbl="fgShp" presStyleIdx="0" presStyleCnt="2"/>
      <dgm:spPr/>
    </dgm:pt>
    <dgm:pt modelId="{84DBFCC4-9219-433D-A743-A77E9B2DB757}" type="pres">
      <dgm:prSet presAssocID="{7BDFB4FF-1350-43FB-AC3A-B26D71DF13B9}" presName="center2" presStyleLbl="fgShp" presStyleIdx="1" presStyleCnt="2"/>
      <dgm:spPr/>
    </dgm:pt>
  </dgm:ptLst>
  <dgm:cxnLst>
    <dgm:cxn modelId="{351EB010-FE02-4A5C-A4DF-96ABA84C7F54}" type="presOf" srcId="{B2597C11-5658-408A-82F2-0EF43A8F612D}" destId="{6F401FAD-A90A-4714-889C-C5259C8D4F5B}" srcOrd="0" destOrd="0" presId="urn:microsoft.com/office/officeart/2005/8/layout/cycle4"/>
    <dgm:cxn modelId="{E94D9414-8A17-4100-8D4B-366A08411751}" srcId="{931B2001-5C5B-4F9D-A922-4EFCC675DB75}" destId="{027578C4-4E09-4077-8726-80F6A76D1789}" srcOrd="1" destOrd="0" parTransId="{F57C90A5-322C-4620-8FD8-1BDAC7CF743C}" sibTransId="{D0E34F9E-8439-47C3-A8C6-17BD926082EF}"/>
    <dgm:cxn modelId="{92799516-40A0-4419-AF6A-1D3B22785666}" type="presOf" srcId="{179974DB-6138-4882-AF48-5AA5989FC0D7}" destId="{F752995E-0A01-4A2A-943C-2BB4C959A29F}" srcOrd="1" destOrd="0" presId="urn:microsoft.com/office/officeart/2005/8/layout/cycle4"/>
    <dgm:cxn modelId="{262D5220-0288-40DE-A8E8-9AFE1982205A}" srcId="{C8C41D22-F999-49C2-ABCD-14D156856265}" destId="{6BFF6382-37AF-42CD-AD83-8F920F42A2E2}" srcOrd="0" destOrd="0" parTransId="{1771B3F4-D694-42BE-B669-FA0B13D24CC3}" sibTransId="{E011FB39-ABC5-4276-A180-81AC7033BB51}"/>
    <dgm:cxn modelId="{A9641A32-3D1D-4AF6-9FAC-96B9EF7FC634}" srcId="{7BDFB4FF-1350-43FB-AC3A-B26D71DF13B9}" destId="{931B2001-5C5B-4F9D-A922-4EFCC675DB75}" srcOrd="0" destOrd="0" parTransId="{CAA3362B-F90A-4CFE-A98F-3ECDDB7BF2B3}" sibTransId="{4026BB00-5A92-44E8-B120-B6F019B3F842}"/>
    <dgm:cxn modelId="{5063EF33-5DC5-42F6-867C-1DD304C7FB7A}" srcId="{931B2001-5C5B-4F9D-A922-4EFCC675DB75}" destId="{DAB44DCA-9281-46C9-B810-C93F9765C4F2}" srcOrd="0" destOrd="0" parTransId="{3DBC33C5-D09B-48CD-9EE5-97E1C53565CC}" sibTransId="{D56E9B44-1BD9-465A-991C-3F08D40999DC}"/>
    <dgm:cxn modelId="{999FD55C-01CD-4467-B6ED-8DCA394BFA1F}" type="presOf" srcId="{A06EFDD5-AA6A-495B-ADBB-B328CA142D1F}" destId="{94940DEF-AC8C-4CC0-9502-92F9B344CB72}" srcOrd="1" destOrd="1" presId="urn:microsoft.com/office/officeart/2005/8/layout/cycle4"/>
    <dgm:cxn modelId="{09F5E144-4B07-4A63-B1BB-9AA12E7024D6}" type="presOf" srcId="{931B2001-5C5B-4F9D-A922-4EFCC675DB75}" destId="{5E78795C-1B47-4E86-8A8C-07729D762884}" srcOrd="0" destOrd="0" presId="urn:microsoft.com/office/officeart/2005/8/layout/cycle4"/>
    <dgm:cxn modelId="{8574B765-F7C7-4847-B66E-0AFA5351DA4C}" srcId="{7BDFB4FF-1350-43FB-AC3A-B26D71DF13B9}" destId="{E2800762-CC04-42F6-B9A9-023E849B4FB8}" srcOrd="4" destOrd="0" parTransId="{0AA24BC7-1088-4824-ADAC-F3D331908BA8}" sibTransId="{5BF91DDD-6FDA-4414-BB4C-21F8E839B0AD}"/>
    <dgm:cxn modelId="{BE9CB44A-9CC4-49BF-A763-0DE3C941D7EB}" srcId="{7BDFB4FF-1350-43FB-AC3A-B26D71DF13B9}" destId="{8F484150-D220-4048-93B9-9365A3E32FC7}" srcOrd="3" destOrd="0" parTransId="{4AC87B64-E044-49BB-8845-AA1D70896743}" sibTransId="{7BA19C75-8728-4571-B349-55E1408A4C21}"/>
    <dgm:cxn modelId="{23E8654E-E2E0-4215-96F6-9D64A65046A4}" type="presOf" srcId="{1A8A075C-992A-407D-9717-88C65509442B}" destId="{28F762FA-D548-45CA-9C8C-6024FDDA84F5}" srcOrd="0" destOrd="0" presId="urn:microsoft.com/office/officeart/2005/8/layout/cycle4"/>
    <dgm:cxn modelId="{3EACB76F-BEB4-46C4-AB99-F9F3E9FCA4DA}" srcId="{7BDFB4FF-1350-43FB-AC3A-B26D71DF13B9}" destId="{C8C41D22-F999-49C2-ABCD-14D156856265}" srcOrd="2" destOrd="0" parTransId="{AFF5CCC9-F671-46B2-9858-18A5BF85D457}" sibTransId="{44F1B584-0D62-4825-8B37-3372A9C3EB82}"/>
    <dgm:cxn modelId="{D5A1D570-B03C-4FF3-A597-DD54AEC36710}" type="presOf" srcId="{8F484150-D220-4048-93B9-9365A3E32FC7}" destId="{A1999460-9EBD-4268-AAD1-3AA50E219195}" srcOrd="0" destOrd="0" presId="urn:microsoft.com/office/officeart/2005/8/layout/cycle4"/>
    <dgm:cxn modelId="{056CE853-0072-4808-B33F-57D9223608BB}" type="presOf" srcId="{7BDFB4FF-1350-43FB-AC3A-B26D71DF13B9}" destId="{6B4372E7-3A34-40AD-A4FF-4EA0963B64C9}" srcOrd="0" destOrd="0" presId="urn:microsoft.com/office/officeart/2005/8/layout/cycle4"/>
    <dgm:cxn modelId="{B471B875-F4AC-44D8-9BB4-6DC8F92C01D7}" type="presOf" srcId="{DAB44DCA-9281-46C9-B810-C93F9765C4F2}" destId="{27E87002-40E4-4C9B-B5A2-172222B98051}" srcOrd="0" destOrd="0" presId="urn:microsoft.com/office/officeart/2005/8/layout/cycle4"/>
    <dgm:cxn modelId="{F0621D56-6576-43E3-93BD-697C7DA5DAE8}" type="presOf" srcId="{1A8A075C-992A-407D-9717-88C65509442B}" destId="{AF0BAEEE-FF2A-4017-A4D0-C109255289FF}" srcOrd="1" destOrd="0" presId="urn:microsoft.com/office/officeart/2005/8/layout/cycle4"/>
    <dgm:cxn modelId="{440A0B81-A02D-4C68-AB75-C041B35C5E3F}" srcId="{B2597C11-5658-408A-82F2-0EF43A8F612D}" destId="{179974DB-6138-4882-AF48-5AA5989FC0D7}" srcOrd="0" destOrd="0" parTransId="{9A65E4F0-69A1-4C32-A6FE-82576BC3EA57}" sibTransId="{5944A88E-922B-42B4-B2D0-A07E0A6A3942}"/>
    <dgm:cxn modelId="{61743E84-86DA-4771-A8D6-8EA42883391F}" type="presOf" srcId="{DAB44DCA-9281-46C9-B810-C93F9765C4F2}" destId="{BC166B47-7222-46B3-BB10-B42768CFE073}" srcOrd="1" destOrd="0" presId="urn:microsoft.com/office/officeart/2005/8/layout/cycle4"/>
    <dgm:cxn modelId="{765D1888-9BA4-485B-BF9D-CEDFF5CAE5A2}" srcId="{E2800762-CC04-42F6-B9A9-023E849B4FB8}" destId="{13D58697-9EF0-4A78-BFC8-70CA672FA86F}" srcOrd="0" destOrd="0" parTransId="{12900D3E-9DDA-469A-89E1-C5196D9BB009}" sibTransId="{85FE4B95-5332-4C70-AE7D-3B272515B695}"/>
    <dgm:cxn modelId="{71A27490-79AC-4A79-9950-72FA980C8172}" srcId="{7BDFB4FF-1350-43FB-AC3A-B26D71DF13B9}" destId="{B2597C11-5658-408A-82F2-0EF43A8F612D}" srcOrd="1" destOrd="0" parTransId="{1ED13DBD-6AA0-4E70-8E57-6E91F6B1FD75}" sibTransId="{EEC9A506-F61C-46A6-A6CA-B51F0D70C563}"/>
    <dgm:cxn modelId="{38714997-41AD-4B4D-B3F8-643F144AC314}" type="presOf" srcId="{6BFF6382-37AF-42CD-AD83-8F920F42A2E2}" destId="{25F01D55-2A6F-4B81-8AE5-1064983814F8}" srcOrd="0" destOrd="0" presId="urn:microsoft.com/office/officeart/2005/8/layout/cycle4"/>
    <dgm:cxn modelId="{DD991CA7-AA3A-4CBF-A034-E10D54D35257}" srcId="{C8C41D22-F999-49C2-ABCD-14D156856265}" destId="{A06EFDD5-AA6A-495B-ADBB-B328CA142D1F}" srcOrd="1" destOrd="0" parTransId="{925363ED-41E0-406E-B05D-2FC658F515BB}" sibTransId="{A087C8FB-58E5-46A5-A3FE-D48BCE8A93E5}"/>
    <dgm:cxn modelId="{E88E0FB1-E32C-4041-8D08-1E0B151157C3}" type="presOf" srcId="{C8C41D22-F999-49C2-ABCD-14D156856265}" destId="{1E66F200-B343-4DC3-BD9E-767193D7D0C6}" srcOrd="0" destOrd="0" presId="urn:microsoft.com/office/officeart/2005/8/layout/cycle4"/>
    <dgm:cxn modelId="{E599E4B1-EC8B-4BBF-928E-C744849229B8}" type="presOf" srcId="{6BFF6382-37AF-42CD-AD83-8F920F42A2E2}" destId="{94940DEF-AC8C-4CC0-9502-92F9B344CB72}" srcOrd="1" destOrd="0" presId="urn:microsoft.com/office/officeart/2005/8/layout/cycle4"/>
    <dgm:cxn modelId="{410735B8-5EB5-4D2B-865E-48131AB1AD6D}" type="presOf" srcId="{027578C4-4E09-4077-8726-80F6A76D1789}" destId="{BC166B47-7222-46B3-BB10-B42768CFE073}" srcOrd="1" destOrd="1" presId="urn:microsoft.com/office/officeart/2005/8/layout/cycle4"/>
    <dgm:cxn modelId="{9D7922C4-AFE6-4B2A-8C75-223E73D782CA}" type="presOf" srcId="{179974DB-6138-4882-AF48-5AA5989FC0D7}" destId="{5A48FAC4-A451-4937-94D9-0A4842669C56}" srcOrd="0" destOrd="0" presId="urn:microsoft.com/office/officeart/2005/8/layout/cycle4"/>
    <dgm:cxn modelId="{7AB5ABDC-6082-48F0-AB37-51A700F6EB07}" srcId="{8F484150-D220-4048-93B9-9365A3E32FC7}" destId="{1A8A075C-992A-407D-9717-88C65509442B}" srcOrd="0" destOrd="0" parTransId="{C794B564-0172-4A04-9A2F-4F575E02B011}" sibTransId="{70C4B7D1-B5ED-403A-8B60-BB0C47E89FB7}"/>
    <dgm:cxn modelId="{BBFBFFDE-A19D-4DC4-AA6C-3313AD6420E5}" type="presOf" srcId="{027578C4-4E09-4077-8726-80F6A76D1789}" destId="{27E87002-40E4-4C9B-B5A2-172222B98051}" srcOrd="0" destOrd="1" presId="urn:microsoft.com/office/officeart/2005/8/layout/cycle4"/>
    <dgm:cxn modelId="{87F751F5-D09E-4430-B45D-C039BC8BFFF4}" type="presOf" srcId="{A06EFDD5-AA6A-495B-ADBB-B328CA142D1F}" destId="{25F01D55-2A6F-4B81-8AE5-1064983814F8}" srcOrd="0" destOrd="1" presId="urn:microsoft.com/office/officeart/2005/8/layout/cycle4"/>
    <dgm:cxn modelId="{ABCECC3B-8E0E-42AA-9CE0-EFEEDE3A8C23}" type="presParOf" srcId="{6B4372E7-3A34-40AD-A4FF-4EA0963B64C9}" destId="{81E33EDE-7BF0-4029-9C26-748C89894717}" srcOrd="0" destOrd="0" presId="urn:microsoft.com/office/officeart/2005/8/layout/cycle4"/>
    <dgm:cxn modelId="{ADE5A375-2AA7-4A31-9587-183D5024796B}" type="presParOf" srcId="{81E33EDE-7BF0-4029-9C26-748C89894717}" destId="{7068A525-27F2-44F5-84D6-1701A726F66A}" srcOrd="0" destOrd="0" presId="urn:microsoft.com/office/officeart/2005/8/layout/cycle4"/>
    <dgm:cxn modelId="{6DA50831-0B6A-4F43-A333-CAD7E418D062}" type="presParOf" srcId="{7068A525-27F2-44F5-84D6-1701A726F66A}" destId="{27E87002-40E4-4C9B-B5A2-172222B98051}" srcOrd="0" destOrd="0" presId="urn:microsoft.com/office/officeart/2005/8/layout/cycle4"/>
    <dgm:cxn modelId="{9600A33E-1B90-40F2-83C0-8597AE30CDC6}" type="presParOf" srcId="{7068A525-27F2-44F5-84D6-1701A726F66A}" destId="{BC166B47-7222-46B3-BB10-B42768CFE073}" srcOrd="1" destOrd="0" presId="urn:microsoft.com/office/officeart/2005/8/layout/cycle4"/>
    <dgm:cxn modelId="{4C440943-0F22-427E-9AD7-1F200D9C894F}" type="presParOf" srcId="{81E33EDE-7BF0-4029-9C26-748C89894717}" destId="{BFE51352-D1D6-4DD9-A793-BCC33E340A71}" srcOrd="1" destOrd="0" presId="urn:microsoft.com/office/officeart/2005/8/layout/cycle4"/>
    <dgm:cxn modelId="{17B9AB82-86B0-4DFA-8019-EAED02AE7B53}" type="presParOf" srcId="{BFE51352-D1D6-4DD9-A793-BCC33E340A71}" destId="{5A48FAC4-A451-4937-94D9-0A4842669C56}" srcOrd="0" destOrd="0" presId="urn:microsoft.com/office/officeart/2005/8/layout/cycle4"/>
    <dgm:cxn modelId="{C6468F47-5317-4B3C-9C15-4162748D7AA6}" type="presParOf" srcId="{BFE51352-D1D6-4DD9-A793-BCC33E340A71}" destId="{F752995E-0A01-4A2A-943C-2BB4C959A29F}" srcOrd="1" destOrd="0" presId="urn:microsoft.com/office/officeart/2005/8/layout/cycle4"/>
    <dgm:cxn modelId="{A0A43A76-1867-4360-99BB-40A106D92C07}" type="presParOf" srcId="{81E33EDE-7BF0-4029-9C26-748C89894717}" destId="{741D7FF7-F399-445C-AAA6-315E2E23077E}" srcOrd="2" destOrd="0" presId="urn:microsoft.com/office/officeart/2005/8/layout/cycle4"/>
    <dgm:cxn modelId="{F62E577A-1086-42DA-8553-45DDBAFA330D}" type="presParOf" srcId="{741D7FF7-F399-445C-AAA6-315E2E23077E}" destId="{25F01D55-2A6F-4B81-8AE5-1064983814F8}" srcOrd="0" destOrd="0" presId="urn:microsoft.com/office/officeart/2005/8/layout/cycle4"/>
    <dgm:cxn modelId="{E5DF7BFC-2B68-4E84-B10A-54D5649FC289}" type="presParOf" srcId="{741D7FF7-F399-445C-AAA6-315E2E23077E}" destId="{94940DEF-AC8C-4CC0-9502-92F9B344CB72}" srcOrd="1" destOrd="0" presId="urn:microsoft.com/office/officeart/2005/8/layout/cycle4"/>
    <dgm:cxn modelId="{29803EB5-1279-4643-8B2C-EF6F758AF7E2}" type="presParOf" srcId="{81E33EDE-7BF0-4029-9C26-748C89894717}" destId="{5054072A-076B-4C88-8CDD-4042DB2C141B}" srcOrd="3" destOrd="0" presId="urn:microsoft.com/office/officeart/2005/8/layout/cycle4"/>
    <dgm:cxn modelId="{5D834A2C-3F1E-4CE3-B3B4-7F0225CA391E}" type="presParOf" srcId="{5054072A-076B-4C88-8CDD-4042DB2C141B}" destId="{28F762FA-D548-45CA-9C8C-6024FDDA84F5}" srcOrd="0" destOrd="0" presId="urn:microsoft.com/office/officeart/2005/8/layout/cycle4"/>
    <dgm:cxn modelId="{90822896-C9DA-4613-89CC-5EAB86735ED8}" type="presParOf" srcId="{5054072A-076B-4C88-8CDD-4042DB2C141B}" destId="{AF0BAEEE-FF2A-4017-A4D0-C109255289FF}" srcOrd="1" destOrd="0" presId="urn:microsoft.com/office/officeart/2005/8/layout/cycle4"/>
    <dgm:cxn modelId="{5FE5F931-BB82-48BE-A4DA-8CDC243BA4FB}" type="presParOf" srcId="{81E33EDE-7BF0-4029-9C26-748C89894717}" destId="{0A6F1D48-A17D-4A03-8E3E-0CFFA1FF0068}" srcOrd="4" destOrd="0" presId="urn:microsoft.com/office/officeart/2005/8/layout/cycle4"/>
    <dgm:cxn modelId="{73702234-CAE7-46C0-A2AA-EBF5C566AF59}" type="presParOf" srcId="{6B4372E7-3A34-40AD-A4FF-4EA0963B64C9}" destId="{08E88D48-4741-46D5-A84E-D6F1E6B09B73}" srcOrd="1" destOrd="0" presId="urn:microsoft.com/office/officeart/2005/8/layout/cycle4"/>
    <dgm:cxn modelId="{C46ECADD-612E-491B-B8D3-4CE673326BAA}" type="presParOf" srcId="{08E88D48-4741-46D5-A84E-D6F1E6B09B73}" destId="{5E78795C-1B47-4E86-8A8C-07729D762884}" srcOrd="0" destOrd="0" presId="urn:microsoft.com/office/officeart/2005/8/layout/cycle4"/>
    <dgm:cxn modelId="{4F8C77FF-A111-413B-86EE-2C25148E5319}" type="presParOf" srcId="{08E88D48-4741-46D5-A84E-D6F1E6B09B73}" destId="{6F401FAD-A90A-4714-889C-C5259C8D4F5B}" srcOrd="1" destOrd="0" presId="urn:microsoft.com/office/officeart/2005/8/layout/cycle4"/>
    <dgm:cxn modelId="{C8D88D18-0289-4DDA-A066-8F67F31EA770}" type="presParOf" srcId="{08E88D48-4741-46D5-A84E-D6F1E6B09B73}" destId="{1E66F200-B343-4DC3-BD9E-767193D7D0C6}" srcOrd="2" destOrd="0" presId="urn:microsoft.com/office/officeart/2005/8/layout/cycle4"/>
    <dgm:cxn modelId="{9589FD4C-71C2-4F06-A3F5-575F1E93D907}" type="presParOf" srcId="{08E88D48-4741-46D5-A84E-D6F1E6B09B73}" destId="{A1999460-9EBD-4268-AAD1-3AA50E219195}" srcOrd="3" destOrd="0" presId="urn:microsoft.com/office/officeart/2005/8/layout/cycle4"/>
    <dgm:cxn modelId="{966E4BF6-BAED-4DF8-B241-999CF9443398}" type="presParOf" srcId="{08E88D48-4741-46D5-A84E-D6F1E6B09B73}" destId="{2D4EFEDF-6969-447F-8D1B-022BE0017A8A}" srcOrd="4" destOrd="0" presId="urn:microsoft.com/office/officeart/2005/8/layout/cycle4"/>
    <dgm:cxn modelId="{F81FB160-D79B-4A20-9EF8-5C12D7FDF67E}" type="presParOf" srcId="{6B4372E7-3A34-40AD-A4FF-4EA0963B64C9}" destId="{82A984DA-5E83-4F2D-9B4C-D3464B0DD554}" srcOrd="2" destOrd="0" presId="urn:microsoft.com/office/officeart/2005/8/layout/cycle4"/>
    <dgm:cxn modelId="{3869E5DE-5526-468B-B129-8FC783F9786C}" type="presParOf" srcId="{6B4372E7-3A34-40AD-A4FF-4EA0963B64C9}" destId="{84DBFCC4-9219-433D-A743-A77E9B2DB757}"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A299973-8DAF-4D1C-AA3D-A72CD4672672}"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CB6214C9-8CF9-4BE9-B552-47A818F69018}">
      <dgm:prSet custT="1"/>
      <dgm:spPr/>
      <dgm:t>
        <a:bodyPr/>
        <a:lstStyle/>
        <a:p>
          <a:r>
            <a:rPr lang="en-US" sz="1000" b="1" dirty="0"/>
            <a:t>Website Certificate</a:t>
          </a:r>
        </a:p>
      </dgm:t>
    </dgm:pt>
    <dgm:pt modelId="{929A3CC2-4722-481B-8A57-8A609728DCE3}" type="parTrans" cxnId="{FC00B143-8DC5-4CDC-84F7-5EB99C389C5F}">
      <dgm:prSet/>
      <dgm:spPr/>
      <dgm:t>
        <a:bodyPr/>
        <a:lstStyle/>
        <a:p>
          <a:endParaRPr lang="en-US"/>
        </a:p>
      </dgm:t>
    </dgm:pt>
    <dgm:pt modelId="{E7EC0C5C-B86E-423A-A49B-44FF5DED7CAF}" type="sibTrans" cxnId="{FC00B143-8DC5-4CDC-84F7-5EB99C389C5F}">
      <dgm:prSet/>
      <dgm:spPr/>
      <dgm:t>
        <a:bodyPr/>
        <a:lstStyle/>
        <a:p>
          <a:endParaRPr lang="en-US"/>
        </a:p>
      </dgm:t>
    </dgm:pt>
    <dgm:pt modelId="{82C792AD-C6CE-4FD1-908E-F76A203691DB}">
      <dgm:prSet custT="1"/>
      <dgm:spPr/>
      <dgm:t>
        <a:bodyPr/>
        <a:lstStyle/>
        <a:p>
          <a:pPr>
            <a:buNone/>
          </a:pPr>
          <a:r>
            <a:rPr lang="en-US" sz="900" dirty="0"/>
            <a:t>The public key is embedded in a certificate signed by a CA (like DigiCert).</a:t>
          </a:r>
        </a:p>
      </dgm:t>
    </dgm:pt>
    <dgm:pt modelId="{77380382-6C43-4E27-A716-33CAED21E5AC}" type="parTrans" cxnId="{72E71EC1-B39C-4709-AF9F-99AD36D230ED}">
      <dgm:prSet/>
      <dgm:spPr/>
      <dgm:t>
        <a:bodyPr/>
        <a:lstStyle/>
        <a:p>
          <a:endParaRPr lang="en-US"/>
        </a:p>
      </dgm:t>
    </dgm:pt>
    <dgm:pt modelId="{8C2432E4-A8CE-4C4E-B8B3-42436BDDB438}" type="sibTrans" cxnId="{72E71EC1-B39C-4709-AF9F-99AD36D230ED}">
      <dgm:prSet/>
      <dgm:spPr/>
      <dgm:t>
        <a:bodyPr/>
        <a:lstStyle/>
        <a:p>
          <a:endParaRPr lang="en-US"/>
        </a:p>
      </dgm:t>
    </dgm:pt>
    <dgm:pt modelId="{3BEFDB92-E159-42FB-B1F0-6982391103FE}">
      <dgm:prSet custT="1"/>
      <dgm:spPr/>
      <dgm:t>
        <a:bodyPr/>
        <a:lstStyle/>
        <a:p>
          <a:pPr>
            <a:buNone/>
          </a:pPr>
          <a:r>
            <a:rPr lang="en-US" sz="900" dirty="0"/>
            <a:t>Your browser connects and asks for the site’s certificate.</a:t>
          </a:r>
        </a:p>
      </dgm:t>
    </dgm:pt>
    <dgm:pt modelId="{47E8E83C-A9F9-496E-B683-A28F8D605BAB}" type="parTrans" cxnId="{1367279A-38F6-482D-B1E0-8ED8372A647E}">
      <dgm:prSet/>
      <dgm:spPr/>
      <dgm:t>
        <a:bodyPr/>
        <a:lstStyle/>
        <a:p>
          <a:endParaRPr lang="en-US"/>
        </a:p>
      </dgm:t>
    </dgm:pt>
    <dgm:pt modelId="{31878D82-AAB3-48EF-8D29-C3A611DCC161}" type="sibTrans" cxnId="{1367279A-38F6-482D-B1E0-8ED8372A647E}">
      <dgm:prSet/>
      <dgm:spPr/>
      <dgm:t>
        <a:bodyPr/>
        <a:lstStyle/>
        <a:p>
          <a:endParaRPr lang="en-US"/>
        </a:p>
      </dgm:t>
    </dgm:pt>
    <dgm:pt modelId="{572372F5-A4E4-4CCB-8C52-C8BE95665A58}">
      <dgm:prSet custT="1"/>
      <dgm:spPr/>
      <dgm:t>
        <a:bodyPr/>
        <a:lstStyle/>
        <a:p>
          <a:pPr>
            <a:buNone/>
          </a:pPr>
          <a:r>
            <a:rPr lang="en-US" sz="900" dirty="0"/>
            <a:t>Browser checks:</a:t>
          </a:r>
        </a:p>
      </dgm:t>
    </dgm:pt>
    <dgm:pt modelId="{1F58001C-B9A4-4F62-B4B5-309FAB079DAA}" type="parTrans" cxnId="{DF565BB4-EEE3-415A-A724-8B414A0FC675}">
      <dgm:prSet/>
      <dgm:spPr/>
      <dgm:t>
        <a:bodyPr/>
        <a:lstStyle/>
        <a:p>
          <a:endParaRPr lang="en-US"/>
        </a:p>
      </dgm:t>
    </dgm:pt>
    <dgm:pt modelId="{722D06C5-00A9-4A14-A212-28E75DA7F707}" type="sibTrans" cxnId="{DF565BB4-EEE3-415A-A724-8B414A0FC675}">
      <dgm:prSet/>
      <dgm:spPr/>
      <dgm:t>
        <a:bodyPr/>
        <a:lstStyle/>
        <a:p>
          <a:endParaRPr lang="en-US"/>
        </a:p>
      </dgm:t>
    </dgm:pt>
    <dgm:pt modelId="{83D5E07B-AD74-471E-BC84-9DBA5A439B32}">
      <dgm:prSet custT="1"/>
      <dgm:spPr/>
      <dgm:t>
        <a:bodyPr/>
        <a:lstStyle/>
        <a:p>
          <a:pPr>
            <a:buNone/>
          </a:pPr>
          <a:r>
            <a:rPr lang="en-US" sz="900" dirty="0"/>
            <a:t>Is the certificate signed by a trusted CA?</a:t>
          </a:r>
        </a:p>
      </dgm:t>
    </dgm:pt>
    <dgm:pt modelId="{6F7E3764-9D80-48AE-8EF1-D68D2492FB31}" type="parTrans" cxnId="{C5536841-FB0D-4015-8FEF-231B033D4B82}">
      <dgm:prSet/>
      <dgm:spPr/>
      <dgm:t>
        <a:bodyPr/>
        <a:lstStyle/>
        <a:p>
          <a:endParaRPr lang="en-US"/>
        </a:p>
      </dgm:t>
    </dgm:pt>
    <dgm:pt modelId="{7EB7B702-9705-4387-9F88-BE4E6B46B73C}" type="sibTrans" cxnId="{C5536841-FB0D-4015-8FEF-231B033D4B82}">
      <dgm:prSet/>
      <dgm:spPr/>
      <dgm:t>
        <a:bodyPr/>
        <a:lstStyle/>
        <a:p>
          <a:endParaRPr lang="en-US"/>
        </a:p>
      </dgm:t>
    </dgm:pt>
    <dgm:pt modelId="{3EF2EC5D-E083-4B5F-A4AE-7A2F34A1B8C3}">
      <dgm:prSet custT="1"/>
      <dgm:spPr/>
      <dgm:t>
        <a:bodyPr/>
        <a:lstStyle/>
        <a:p>
          <a:r>
            <a:rPr lang="en-US" sz="1000" b="1" dirty="0"/>
            <a:t>Certificate Validation</a:t>
          </a:r>
        </a:p>
      </dgm:t>
    </dgm:pt>
    <dgm:pt modelId="{705B5494-9597-4C9B-8C12-39A23E2863E0}" type="parTrans" cxnId="{E295C37A-5E6C-469E-8D78-D36180B538EA}">
      <dgm:prSet/>
      <dgm:spPr/>
      <dgm:t>
        <a:bodyPr/>
        <a:lstStyle/>
        <a:p>
          <a:endParaRPr lang="en-US"/>
        </a:p>
      </dgm:t>
    </dgm:pt>
    <dgm:pt modelId="{638E06B7-D98E-400B-85E9-7DFCF4438D18}" type="sibTrans" cxnId="{E295C37A-5E6C-469E-8D78-D36180B538EA}">
      <dgm:prSet/>
      <dgm:spPr/>
      <dgm:t>
        <a:bodyPr/>
        <a:lstStyle/>
        <a:p>
          <a:endParaRPr lang="en-US"/>
        </a:p>
      </dgm:t>
    </dgm:pt>
    <dgm:pt modelId="{1A3A3302-525D-4D76-983C-42B3A3434861}">
      <dgm:prSet custT="1"/>
      <dgm:spPr/>
      <dgm:t>
        <a:bodyPr/>
        <a:lstStyle/>
        <a:p>
          <a:pPr>
            <a:buNone/>
          </a:pPr>
          <a:r>
            <a:rPr lang="en-US" sz="900" dirty="0"/>
            <a:t>The web server has a public/private key pair.</a:t>
          </a:r>
        </a:p>
      </dgm:t>
    </dgm:pt>
    <dgm:pt modelId="{56F98020-8E17-4ED0-B8D5-0B67AF5C7358}" type="parTrans" cxnId="{8055BAD6-C816-4201-A06D-A82889652D2F}">
      <dgm:prSet/>
      <dgm:spPr/>
      <dgm:t>
        <a:bodyPr/>
        <a:lstStyle/>
        <a:p>
          <a:endParaRPr lang="en-US"/>
        </a:p>
      </dgm:t>
    </dgm:pt>
    <dgm:pt modelId="{09892CF0-FC4E-4B4F-8DCA-99127D4CC057}" type="sibTrans" cxnId="{8055BAD6-C816-4201-A06D-A82889652D2F}">
      <dgm:prSet/>
      <dgm:spPr/>
      <dgm:t>
        <a:bodyPr/>
        <a:lstStyle/>
        <a:p>
          <a:endParaRPr lang="en-US"/>
        </a:p>
      </dgm:t>
    </dgm:pt>
    <dgm:pt modelId="{7EAF2724-BE6A-4268-B08C-E9BD2F345DB6}">
      <dgm:prSet custT="1"/>
      <dgm:spPr/>
      <dgm:t>
        <a:bodyPr/>
        <a:lstStyle/>
        <a:p>
          <a:pPr>
            <a:buNone/>
          </a:pPr>
          <a:r>
            <a:rPr lang="en-US" sz="900" dirty="0"/>
            <a:t>Is it expired or revoked?</a:t>
          </a:r>
        </a:p>
      </dgm:t>
    </dgm:pt>
    <dgm:pt modelId="{3AB2210E-9B53-4043-AC5E-9D6DDA50219B}" type="parTrans" cxnId="{D9A9532E-8700-4B69-8D10-9A7EB6D8D7B8}">
      <dgm:prSet/>
      <dgm:spPr/>
      <dgm:t>
        <a:bodyPr/>
        <a:lstStyle/>
        <a:p>
          <a:endParaRPr lang="en-US"/>
        </a:p>
      </dgm:t>
    </dgm:pt>
    <dgm:pt modelId="{A2F69AF0-6119-4412-B041-C5D3B7EB51FB}" type="sibTrans" cxnId="{D9A9532E-8700-4B69-8D10-9A7EB6D8D7B8}">
      <dgm:prSet/>
      <dgm:spPr/>
      <dgm:t>
        <a:bodyPr/>
        <a:lstStyle/>
        <a:p>
          <a:endParaRPr lang="en-US"/>
        </a:p>
      </dgm:t>
    </dgm:pt>
    <dgm:pt modelId="{DCB7DDD1-9449-42F0-A236-1554CF0A742F}">
      <dgm:prSet custT="1"/>
      <dgm:spPr/>
      <dgm:t>
        <a:bodyPr/>
        <a:lstStyle/>
        <a:p>
          <a:r>
            <a:rPr lang="en-US" sz="1000" b="1" dirty="0"/>
            <a:t>Key Exchange</a:t>
          </a:r>
        </a:p>
      </dgm:t>
    </dgm:pt>
    <dgm:pt modelId="{49BBAF6A-CD72-4388-921B-7C28D40FF1C1}" type="parTrans" cxnId="{C4F160C7-CC98-4A09-9D6F-3613BA66EED3}">
      <dgm:prSet/>
      <dgm:spPr/>
      <dgm:t>
        <a:bodyPr/>
        <a:lstStyle/>
        <a:p>
          <a:endParaRPr lang="en-US"/>
        </a:p>
      </dgm:t>
    </dgm:pt>
    <dgm:pt modelId="{263DCCF3-A556-4BB7-A506-BC26645E6A3C}" type="sibTrans" cxnId="{C4F160C7-CC98-4A09-9D6F-3613BA66EED3}">
      <dgm:prSet/>
      <dgm:spPr/>
      <dgm:t>
        <a:bodyPr/>
        <a:lstStyle/>
        <a:p>
          <a:endParaRPr lang="en-US"/>
        </a:p>
      </dgm:t>
    </dgm:pt>
    <dgm:pt modelId="{355805CD-E6DA-4D49-A87C-F0910924C93C}">
      <dgm:prSet custT="1"/>
      <dgm:spPr/>
      <dgm:t>
        <a:bodyPr/>
        <a:lstStyle/>
        <a:p>
          <a:pPr>
            <a:buNone/>
          </a:pPr>
          <a:r>
            <a:rPr lang="en-US" sz="900" dirty="0"/>
            <a:t>Browser and server use the public key in the certificate to securely exchange a session key (used for faster symmetric encryption).</a:t>
          </a:r>
        </a:p>
      </dgm:t>
    </dgm:pt>
    <dgm:pt modelId="{5A048DD3-18D6-49C3-8259-FC2A526C0D06}" type="parTrans" cxnId="{D41D252D-05B1-4805-B9D4-E52E90F78F04}">
      <dgm:prSet/>
      <dgm:spPr/>
      <dgm:t>
        <a:bodyPr/>
        <a:lstStyle/>
        <a:p>
          <a:endParaRPr lang="en-US"/>
        </a:p>
      </dgm:t>
    </dgm:pt>
    <dgm:pt modelId="{8B5445E7-ABA5-4FBB-ACE4-A1B2242BBAB5}" type="sibTrans" cxnId="{D41D252D-05B1-4805-B9D4-E52E90F78F04}">
      <dgm:prSet/>
      <dgm:spPr/>
      <dgm:t>
        <a:bodyPr/>
        <a:lstStyle/>
        <a:p>
          <a:endParaRPr lang="en-US"/>
        </a:p>
      </dgm:t>
    </dgm:pt>
    <dgm:pt modelId="{336F5A73-9F7C-4207-A5D6-EA8AC696258C}">
      <dgm:prSet custT="1"/>
      <dgm:spPr/>
      <dgm:t>
        <a:bodyPr/>
        <a:lstStyle/>
        <a:p>
          <a:r>
            <a:rPr lang="en-US" sz="1000" b="1" dirty="0"/>
            <a:t>Secure Comms</a:t>
          </a:r>
        </a:p>
      </dgm:t>
    </dgm:pt>
    <dgm:pt modelId="{273C62EF-5F94-45B1-A4D8-07D47C6210E5}" type="parTrans" cxnId="{56EA3EC6-D5C2-4160-92A0-FE9F1BDBE5AF}">
      <dgm:prSet/>
      <dgm:spPr/>
      <dgm:t>
        <a:bodyPr/>
        <a:lstStyle/>
        <a:p>
          <a:endParaRPr lang="en-US"/>
        </a:p>
      </dgm:t>
    </dgm:pt>
    <dgm:pt modelId="{95B5B7BB-AC10-45B7-AC9E-1B59CD878E07}" type="sibTrans" cxnId="{56EA3EC6-D5C2-4160-92A0-FE9F1BDBE5AF}">
      <dgm:prSet/>
      <dgm:spPr/>
      <dgm:t>
        <a:bodyPr/>
        <a:lstStyle/>
        <a:p>
          <a:endParaRPr lang="en-US"/>
        </a:p>
      </dgm:t>
    </dgm:pt>
    <dgm:pt modelId="{3FCC4C76-1186-4F92-A334-0E66CD569DF8}">
      <dgm:prSet custT="1"/>
      <dgm:spPr/>
      <dgm:t>
        <a:bodyPr/>
        <a:lstStyle/>
        <a:p>
          <a:pPr>
            <a:buNone/>
          </a:pPr>
          <a:r>
            <a:rPr lang="en-US" sz="900" dirty="0"/>
            <a:t>Now both sides use that symmetric session key for encrypted data exchange (since symmetric encryption is faster).</a:t>
          </a:r>
        </a:p>
      </dgm:t>
    </dgm:pt>
    <dgm:pt modelId="{84B7FB8D-2F0E-486E-BD6C-EDCD4723C5EA}" type="parTrans" cxnId="{DDEA22A2-679A-471D-95C5-0E29CEDB9F0A}">
      <dgm:prSet/>
      <dgm:spPr/>
      <dgm:t>
        <a:bodyPr/>
        <a:lstStyle/>
        <a:p>
          <a:endParaRPr lang="en-US"/>
        </a:p>
      </dgm:t>
    </dgm:pt>
    <dgm:pt modelId="{E87CFB7A-9F5D-4D7D-B924-C915EFE05D1C}" type="sibTrans" cxnId="{DDEA22A2-679A-471D-95C5-0E29CEDB9F0A}">
      <dgm:prSet/>
      <dgm:spPr/>
      <dgm:t>
        <a:bodyPr/>
        <a:lstStyle/>
        <a:p>
          <a:endParaRPr lang="en-US"/>
        </a:p>
      </dgm:t>
    </dgm:pt>
    <dgm:pt modelId="{4E7E6242-3C5B-4BBB-B9AA-CDE89B8E56E4}">
      <dgm:prSet custT="1"/>
      <dgm:spPr/>
      <dgm:t>
        <a:bodyPr/>
        <a:lstStyle/>
        <a:p>
          <a:pPr>
            <a:buNone/>
          </a:pPr>
          <a:r>
            <a:rPr lang="en-US" sz="900" dirty="0"/>
            <a:t>Does the domain match?</a:t>
          </a:r>
        </a:p>
      </dgm:t>
    </dgm:pt>
    <dgm:pt modelId="{96124441-768C-4D5B-AF8C-874A6CA36A15}" type="parTrans" cxnId="{4E2523F3-8739-4F6A-9142-6103712DEF60}">
      <dgm:prSet/>
      <dgm:spPr/>
      <dgm:t>
        <a:bodyPr/>
        <a:lstStyle/>
        <a:p>
          <a:endParaRPr lang="en-US"/>
        </a:p>
      </dgm:t>
    </dgm:pt>
    <dgm:pt modelId="{1EE04C52-77DD-4609-BFDC-C84FC2219CD3}" type="sibTrans" cxnId="{4E2523F3-8739-4F6A-9142-6103712DEF60}">
      <dgm:prSet/>
      <dgm:spPr/>
      <dgm:t>
        <a:bodyPr/>
        <a:lstStyle/>
        <a:p>
          <a:endParaRPr lang="en-US"/>
        </a:p>
      </dgm:t>
    </dgm:pt>
    <dgm:pt modelId="{DF467357-6F75-46DA-9066-93CACE49258D}">
      <dgm:prSet custT="1"/>
      <dgm:spPr/>
      <dgm:t>
        <a:bodyPr/>
        <a:lstStyle/>
        <a:p>
          <a:pPr>
            <a:buNone/>
          </a:pPr>
          <a:r>
            <a:rPr lang="en-US" sz="1000" b="1" dirty="0"/>
            <a:t>Client Request</a:t>
          </a:r>
        </a:p>
      </dgm:t>
    </dgm:pt>
    <dgm:pt modelId="{12816A09-411C-48AE-9961-CFA6056D6DA1}" type="parTrans" cxnId="{84D58C49-9DC1-466A-8C28-A11C3E541665}">
      <dgm:prSet/>
      <dgm:spPr/>
      <dgm:t>
        <a:bodyPr/>
        <a:lstStyle/>
        <a:p>
          <a:endParaRPr lang="en-US"/>
        </a:p>
      </dgm:t>
    </dgm:pt>
    <dgm:pt modelId="{3B5713E7-AE9D-47D2-B9FF-4A5842F8B886}" type="sibTrans" cxnId="{84D58C49-9DC1-466A-8C28-A11C3E541665}">
      <dgm:prSet/>
      <dgm:spPr/>
      <dgm:t>
        <a:bodyPr/>
        <a:lstStyle/>
        <a:p>
          <a:endParaRPr lang="en-US"/>
        </a:p>
      </dgm:t>
    </dgm:pt>
    <dgm:pt modelId="{B251E2E9-64C4-41D1-825D-826459ECD557}" type="pres">
      <dgm:prSet presAssocID="{6A299973-8DAF-4D1C-AA3D-A72CD4672672}" presName="Name0" presStyleCnt="0">
        <dgm:presLayoutVars>
          <dgm:chMax val="11"/>
          <dgm:chPref val="11"/>
          <dgm:dir/>
          <dgm:resizeHandles/>
        </dgm:presLayoutVars>
      </dgm:prSet>
      <dgm:spPr/>
    </dgm:pt>
    <dgm:pt modelId="{1AFC70A7-D1F4-4712-9E1C-F6E5223A8567}" type="pres">
      <dgm:prSet presAssocID="{336F5A73-9F7C-4207-A5D6-EA8AC696258C}" presName="Accent5" presStyleCnt="0"/>
      <dgm:spPr/>
    </dgm:pt>
    <dgm:pt modelId="{D0E948CB-9A0B-489E-BD1E-6E6526381ED0}" type="pres">
      <dgm:prSet presAssocID="{336F5A73-9F7C-4207-A5D6-EA8AC696258C}" presName="Accent" presStyleLbl="node1" presStyleIdx="0" presStyleCnt="5"/>
      <dgm:spPr/>
    </dgm:pt>
    <dgm:pt modelId="{9F962616-D244-4475-81C0-D2F879268C3F}" type="pres">
      <dgm:prSet presAssocID="{336F5A73-9F7C-4207-A5D6-EA8AC696258C}" presName="ParentBackground5" presStyleCnt="0"/>
      <dgm:spPr/>
    </dgm:pt>
    <dgm:pt modelId="{878E40D6-9AAA-4EEC-946A-7CA7FBD31EC8}" type="pres">
      <dgm:prSet presAssocID="{336F5A73-9F7C-4207-A5D6-EA8AC696258C}" presName="ParentBackground" presStyleLbl="fgAcc1" presStyleIdx="0" presStyleCnt="5"/>
      <dgm:spPr/>
    </dgm:pt>
    <dgm:pt modelId="{FAE2B86A-8A00-42A3-8D3A-400B557CC4F2}" type="pres">
      <dgm:prSet presAssocID="{336F5A73-9F7C-4207-A5D6-EA8AC696258C}" presName="Child5" presStyleLbl="revTx" presStyleIdx="0" presStyleCnt="5">
        <dgm:presLayoutVars>
          <dgm:chMax val="0"/>
          <dgm:chPref val="0"/>
          <dgm:bulletEnabled val="1"/>
        </dgm:presLayoutVars>
      </dgm:prSet>
      <dgm:spPr/>
    </dgm:pt>
    <dgm:pt modelId="{01FBC353-20FB-417F-8706-1491FD9618C7}" type="pres">
      <dgm:prSet presAssocID="{336F5A73-9F7C-4207-A5D6-EA8AC696258C}" presName="Parent5" presStyleLbl="revTx" presStyleIdx="0" presStyleCnt="5">
        <dgm:presLayoutVars>
          <dgm:chMax val="1"/>
          <dgm:chPref val="1"/>
          <dgm:bulletEnabled val="1"/>
        </dgm:presLayoutVars>
      </dgm:prSet>
      <dgm:spPr/>
    </dgm:pt>
    <dgm:pt modelId="{D5BAB6BB-5A59-4AE1-86B9-60ED41D315E2}" type="pres">
      <dgm:prSet presAssocID="{DCB7DDD1-9449-42F0-A236-1554CF0A742F}" presName="Accent4" presStyleCnt="0"/>
      <dgm:spPr/>
    </dgm:pt>
    <dgm:pt modelId="{04B576AE-049F-4A36-B1F7-C62962FBA524}" type="pres">
      <dgm:prSet presAssocID="{DCB7DDD1-9449-42F0-A236-1554CF0A742F}" presName="Accent" presStyleLbl="node1" presStyleIdx="1" presStyleCnt="5"/>
      <dgm:spPr/>
    </dgm:pt>
    <dgm:pt modelId="{58A1137B-E841-4292-B016-B28E6C1964D7}" type="pres">
      <dgm:prSet presAssocID="{DCB7DDD1-9449-42F0-A236-1554CF0A742F}" presName="ParentBackground4" presStyleCnt="0"/>
      <dgm:spPr/>
    </dgm:pt>
    <dgm:pt modelId="{425A9211-C0D9-4A3F-9783-80A78CBBB2E8}" type="pres">
      <dgm:prSet presAssocID="{DCB7DDD1-9449-42F0-A236-1554CF0A742F}" presName="ParentBackground" presStyleLbl="fgAcc1" presStyleIdx="1" presStyleCnt="5"/>
      <dgm:spPr/>
    </dgm:pt>
    <dgm:pt modelId="{7C9B7F7D-67DE-49F2-90E3-45E881D4F2FC}" type="pres">
      <dgm:prSet presAssocID="{DCB7DDD1-9449-42F0-A236-1554CF0A742F}" presName="Child4" presStyleLbl="revTx" presStyleIdx="1" presStyleCnt="5">
        <dgm:presLayoutVars>
          <dgm:chMax val="0"/>
          <dgm:chPref val="0"/>
          <dgm:bulletEnabled val="1"/>
        </dgm:presLayoutVars>
      </dgm:prSet>
      <dgm:spPr/>
    </dgm:pt>
    <dgm:pt modelId="{6A129054-E627-4B65-AF6E-FFFCDEBA6BF8}" type="pres">
      <dgm:prSet presAssocID="{DCB7DDD1-9449-42F0-A236-1554CF0A742F}" presName="Parent4" presStyleLbl="revTx" presStyleIdx="1" presStyleCnt="5">
        <dgm:presLayoutVars>
          <dgm:chMax val="1"/>
          <dgm:chPref val="1"/>
          <dgm:bulletEnabled val="1"/>
        </dgm:presLayoutVars>
      </dgm:prSet>
      <dgm:spPr/>
    </dgm:pt>
    <dgm:pt modelId="{BC438B74-A20E-4EC0-9E65-D511B15A7914}" type="pres">
      <dgm:prSet presAssocID="{3EF2EC5D-E083-4B5F-A4AE-7A2F34A1B8C3}" presName="Accent3" presStyleCnt="0"/>
      <dgm:spPr/>
    </dgm:pt>
    <dgm:pt modelId="{A16E491E-28B4-42BE-8D70-61CCA029068F}" type="pres">
      <dgm:prSet presAssocID="{3EF2EC5D-E083-4B5F-A4AE-7A2F34A1B8C3}" presName="Accent" presStyleLbl="node1" presStyleIdx="2" presStyleCnt="5"/>
      <dgm:spPr/>
    </dgm:pt>
    <dgm:pt modelId="{FBAF21FD-1192-4F9C-8068-2ED0F0049267}" type="pres">
      <dgm:prSet presAssocID="{3EF2EC5D-E083-4B5F-A4AE-7A2F34A1B8C3}" presName="ParentBackground3" presStyleCnt="0"/>
      <dgm:spPr/>
    </dgm:pt>
    <dgm:pt modelId="{B83CC4E8-5B51-4FCB-9268-04003D268E97}" type="pres">
      <dgm:prSet presAssocID="{3EF2EC5D-E083-4B5F-A4AE-7A2F34A1B8C3}" presName="ParentBackground" presStyleLbl="fgAcc1" presStyleIdx="2" presStyleCnt="5"/>
      <dgm:spPr/>
    </dgm:pt>
    <dgm:pt modelId="{6A5F428C-8D00-4645-8FC5-4BA50709E53E}" type="pres">
      <dgm:prSet presAssocID="{3EF2EC5D-E083-4B5F-A4AE-7A2F34A1B8C3}" presName="Child3" presStyleLbl="revTx" presStyleIdx="2" presStyleCnt="5">
        <dgm:presLayoutVars>
          <dgm:chMax val="0"/>
          <dgm:chPref val="0"/>
          <dgm:bulletEnabled val="1"/>
        </dgm:presLayoutVars>
      </dgm:prSet>
      <dgm:spPr/>
    </dgm:pt>
    <dgm:pt modelId="{F95B0569-35F4-4ADF-B8B3-8C3622A21ADD}" type="pres">
      <dgm:prSet presAssocID="{3EF2EC5D-E083-4B5F-A4AE-7A2F34A1B8C3}" presName="Parent3" presStyleLbl="revTx" presStyleIdx="2" presStyleCnt="5">
        <dgm:presLayoutVars>
          <dgm:chMax val="1"/>
          <dgm:chPref val="1"/>
          <dgm:bulletEnabled val="1"/>
        </dgm:presLayoutVars>
      </dgm:prSet>
      <dgm:spPr/>
    </dgm:pt>
    <dgm:pt modelId="{2E603322-6201-47A5-87EE-308624F3B0EB}" type="pres">
      <dgm:prSet presAssocID="{DF467357-6F75-46DA-9066-93CACE49258D}" presName="Accent2" presStyleCnt="0"/>
      <dgm:spPr/>
    </dgm:pt>
    <dgm:pt modelId="{CE2E5C4F-677B-4606-99A0-FAA411345D09}" type="pres">
      <dgm:prSet presAssocID="{DF467357-6F75-46DA-9066-93CACE49258D}" presName="Accent" presStyleLbl="node1" presStyleIdx="3" presStyleCnt="5"/>
      <dgm:spPr/>
    </dgm:pt>
    <dgm:pt modelId="{564C435B-BE02-4C4A-9AA9-BEF9A1F4E3AE}" type="pres">
      <dgm:prSet presAssocID="{DF467357-6F75-46DA-9066-93CACE49258D}" presName="ParentBackground2" presStyleCnt="0"/>
      <dgm:spPr/>
    </dgm:pt>
    <dgm:pt modelId="{81A3DF0A-DEA0-429D-97CC-294DC7F7C297}" type="pres">
      <dgm:prSet presAssocID="{DF467357-6F75-46DA-9066-93CACE49258D}" presName="ParentBackground" presStyleLbl="fgAcc1" presStyleIdx="3" presStyleCnt="5"/>
      <dgm:spPr/>
    </dgm:pt>
    <dgm:pt modelId="{DE8212DF-93B0-4DDB-82C4-73246B5B040C}" type="pres">
      <dgm:prSet presAssocID="{DF467357-6F75-46DA-9066-93CACE49258D}" presName="Child2" presStyleLbl="revTx" presStyleIdx="3" presStyleCnt="5">
        <dgm:presLayoutVars>
          <dgm:chMax val="0"/>
          <dgm:chPref val="0"/>
          <dgm:bulletEnabled val="1"/>
        </dgm:presLayoutVars>
      </dgm:prSet>
      <dgm:spPr/>
    </dgm:pt>
    <dgm:pt modelId="{8A727B43-4420-4D8A-8F62-1ED4D1414A15}" type="pres">
      <dgm:prSet presAssocID="{DF467357-6F75-46DA-9066-93CACE49258D}" presName="Parent2" presStyleLbl="revTx" presStyleIdx="3" presStyleCnt="5">
        <dgm:presLayoutVars>
          <dgm:chMax val="1"/>
          <dgm:chPref val="1"/>
          <dgm:bulletEnabled val="1"/>
        </dgm:presLayoutVars>
      </dgm:prSet>
      <dgm:spPr/>
    </dgm:pt>
    <dgm:pt modelId="{F51E86B2-ECD9-40F0-87D3-84BBD1D4A377}" type="pres">
      <dgm:prSet presAssocID="{CB6214C9-8CF9-4BE9-B552-47A818F69018}" presName="Accent1" presStyleCnt="0"/>
      <dgm:spPr/>
    </dgm:pt>
    <dgm:pt modelId="{FBC2ED70-E0F3-426C-A806-CCFBCDA8D503}" type="pres">
      <dgm:prSet presAssocID="{CB6214C9-8CF9-4BE9-B552-47A818F69018}" presName="Accent" presStyleLbl="node1" presStyleIdx="4" presStyleCnt="5"/>
      <dgm:spPr/>
    </dgm:pt>
    <dgm:pt modelId="{60D50EC6-1275-48C8-AFEA-04D53FB0A6EA}" type="pres">
      <dgm:prSet presAssocID="{CB6214C9-8CF9-4BE9-B552-47A818F69018}" presName="ParentBackground1" presStyleCnt="0"/>
      <dgm:spPr/>
    </dgm:pt>
    <dgm:pt modelId="{79824E62-CE97-4E22-97E6-8C77C6004C14}" type="pres">
      <dgm:prSet presAssocID="{CB6214C9-8CF9-4BE9-B552-47A818F69018}" presName="ParentBackground" presStyleLbl="fgAcc1" presStyleIdx="4" presStyleCnt="5"/>
      <dgm:spPr/>
    </dgm:pt>
    <dgm:pt modelId="{0ABC89EA-46DD-45A4-A099-80F6DE7BAF44}" type="pres">
      <dgm:prSet presAssocID="{CB6214C9-8CF9-4BE9-B552-47A818F69018}" presName="Child1" presStyleLbl="revTx" presStyleIdx="4" presStyleCnt="5">
        <dgm:presLayoutVars>
          <dgm:chMax val="0"/>
          <dgm:chPref val="0"/>
          <dgm:bulletEnabled val="1"/>
        </dgm:presLayoutVars>
      </dgm:prSet>
      <dgm:spPr/>
    </dgm:pt>
    <dgm:pt modelId="{73F31940-B704-45BA-83B2-7D6549871073}" type="pres">
      <dgm:prSet presAssocID="{CB6214C9-8CF9-4BE9-B552-47A818F69018}" presName="Parent1" presStyleLbl="revTx" presStyleIdx="4" presStyleCnt="5">
        <dgm:presLayoutVars>
          <dgm:chMax val="1"/>
          <dgm:chPref val="1"/>
          <dgm:bulletEnabled val="1"/>
        </dgm:presLayoutVars>
      </dgm:prSet>
      <dgm:spPr/>
    </dgm:pt>
  </dgm:ptLst>
  <dgm:cxnLst>
    <dgm:cxn modelId="{FBBE8C08-9B4C-43DF-A6F3-1EB953EDB206}" type="presOf" srcId="{CB6214C9-8CF9-4BE9-B552-47A818F69018}" destId="{79824E62-CE97-4E22-97E6-8C77C6004C14}" srcOrd="0" destOrd="0" presId="urn:microsoft.com/office/officeart/2011/layout/CircleProcess"/>
    <dgm:cxn modelId="{2DDC5512-A4E9-4504-8F12-0F132C559348}" type="presOf" srcId="{3EF2EC5D-E083-4B5F-A4AE-7A2F34A1B8C3}" destId="{B83CC4E8-5B51-4FCB-9268-04003D268E97}" srcOrd="0" destOrd="0" presId="urn:microsoft.com/office/officeart/2011/layout/CircleProcess"/>
    <dgm:cxn modelId="{1BB71A26-8946-4FE0-99FE-E162303BC980}" type="presOf" srcId="{336F5A73-9F7C-4207-A5D6-EA8AC696258C}" destId="{878E40D6-9AAA-4EEC-946A-7CA7FBD31EC8}" srcOrd="0" destOrd="0" presId="urn:microsoft.com/office/officeart/2011/layout/CircleProcess"/>
    <dgm:cxn modelId="{D41D252D-05B1-4805-B9D4-E52E90F78F04}" srcId="{DCB7DDD1-9449-42F0-A236-1554CF0A742F}" destId="{355805CD-E6DA-4D49-A87C-F0910924C93C}" srcOrd="0" destOrd="0" parTransId="{5A048DD3-18D6-49C3-8259-FC2A526C0D06}" sibTransId="{8B5445E7-ABA5-4FBB-ACE4-A1B2242BBAB5}"/>
    <dgm:cxn modelId="{D9A9532E-8700-4B69-8D10-9A7EB6D8D7B8}" srcId="{3EF2EC5D-E083-4B5F-A4AE-7A2F34A1B8C3}" destId="{7EAF2724-BE6A-4268-B08C-E9BD2F345DB6}" srcOrd="2" destOrd="0" parTransId="{3AB2210E-9B53-4043-AC5E-9D6DDA50219B}" sibTransId="{A2F69AF0-6119-4412-B041-C5D3B7EB51FB}"/>
    <dgm:cxn modelId="{1CDAB736-039E-4B78-8778-A6C2CFAB405C}" type="presOf" srcId="{6A299973-8DAF-4D1C-AA3D-A72CD4672672}" destId="{B251E2E9-64C4-41D1-825D-826459ECD557}" srcOrd="0" destOrd="0" presId="urn:microsoft.com/office/officeart/2011/layout/CircleProcess"/>
    <dgm:cxn modelId="{C5536841-FB0D-4015-8FEF-231B033D4B82}" srcId="{3EF2EC5D-E083-4B5F-A4AE-7A2F34A1B8C3}" destId="{83D5E07B-AD74-471E-BC84-9DBA5A439B32}" srcOrd="1" destOrd="0" parTransId="{6F7E3764-9D80-48AE-8EF1-D68D2492FB31}" sibTransId="{7EB7B702-9705-4387-9F88-BE4E6B46B73C}"/>
    <dgm:cxn modelId="{A035DA61-E89B-4755-BC8C-526D2CDE16E9}" type="presOf" srcId="{572372F5-A4E4-4CCB-8C52-C8BE95665A58}" destId="{6A5F428C-8D00-4645-8FC5-4BA50709E53E}" srcOrd="0" destOrd="0" presId="urn:microsoft.com/office/officeart/2011/layout/CircleProcess"/>
    <dgm:cxn modelId="{BB968643-7AA3-433E-93E7-A263F590EC53}" type="presOf" srcId="{3FCC4C76-1186-4F92-A334-0E66CD569DF8}" destId="{FAE2B86A-8A00-42A3-8D3A-400B557CC4F2}" srcOrd="0" destOrd="0" presId="urn:microsoft.com/office/officeart/2011/layout/CircleProcess"/>
    <dgm:cxn modelId="{FC00B143-8DC5-4CDC-84F7-5EB99C389C5F}" srcId="{6A299973-8DAF-4D1C-AA3D-A72CD4672672}" destId="{CB6214C9-8CF9-4BE9-B552-47A818F69018}" srcOrd="0" destOrd="0" parTransId="{929A3CC2-4722-481B-8A57-8A609728DCE3}" sibTransId="{E7EC0C5C-B86E-423A-A49B-44FF5DED7CAF}"/>
    <dgm:cxn modelId="{76104C68-6C52-448E-ACE9-95607EF30649}" type="presOf" srcId="{83D5E07B-AD74-471E-BC84-9DBA5A439B32}" destId="{6A5F428C-8D00-4645-8FC5-4BA50709E53E}" srcOrd="0" destOrd="1" presId="urn:microsoft.com/office/officeart/2011/layout/CircleProcess"/>
    <dgm:cxn modelId="{84D58C49-9DC1-466A-8C28-A11C3E541665}" srcId="{6A299973-8DAF-4D1C-AA3D-A72CD4672672}" destId="{DF467357-6F75-46DA-9066-93CACE49258D}" srcOrd="1" destOrd="0" parTransId="{12816A09-411C-48AE-9961-CFA6056D6DA1}" sibTransId="{3B5713E7-AE9D-47D2-B9FF-4A5842F8B886}"/>
    <dgm:cxn modelId="{3C056D4C-5B80-4A4F-AB3B-16F7798B2801}" type="presOf" srcId="{DCB7DDD1-9449-42F0-A236-1554CF0A742F}" destId="{425A9211-C0D9-4A3F-9783-80A78CBBB2E8}" srcOrd="0" destOrd="0" presId="urn:microsoft.com/office/officeart/2011/layout/CircleProcess"/>
    <dgm:cxn modelId="{23BBF671-D728-4015-9D97-AB0AFAD352E8}" type="presOf" srcId="{DF467357-6F75-46DA-9066-93CACE49258D}" destId="{8A727B43-4420-4D8A-8F62-1ED4D1414A15}" srcOrd="1" destOrd="0" presId="urn:microsoft.com/office/officeart/2011/layout/CircleProcess"/>
    <dgm:cxn modelId="{E295C37A-5E6C-469E-8D78-D36180B538EA}" srcId="{6A299973-8DAF-4D1C-AA3D-A72CD4672672}" destId="{3EF2EC5D-E083-4B5F-A4AE-7A2F34A1B8C3}" srcOrd="2" destOrd="0" parTransId="{705B5494-9597-4C9B-8C12-39A23E2863E0}" sibTransId="{638E06B7-D98E-400B-85E9-7DFCF4438D18}"/>
    <dgm:cxn modelId="{E7CA347B-B0AE-40BA-9D01-9D65960B0CC7}" type="presOf" srcId="{82C792AD-C6CE-4FD1-908E-F76A203691DB}" destId="{0ABC89EA-46DD-45A4-A099-80F6DE7BAF44}" srcOrd="0" destOrd="1" presId="urn:microsoft.com/office/officeart/2011/layout/CircleProcess"/>
    <dgm:cxn modelId="{C1940188-654B-472B-A3AD-DA29D4C022A0}" type="presOf" srcId="{7EAF2724-BE6A-4268-B08C-E9BD2F345DB6}" destId="{6A5F428C-8D00-4645-8FC5-4BA50709E53E}" srcOrd="0" destOrd="2" presId="urn:microsoft.com/office/officeart/2011/layout/CircleProcess"/>
    <dgm:cxn modelId="{29B6EC8A-5A71-4ED4-ABF1-2C403B3A6E0B}" type="presOf" srcId="{DF467357-6F75-46DA-9066-93CACE49258D}" destId="{81A3DF0A-DEA0-429D-97CC-294DC7F7C297}" srcOrd="0" destOrd="0" presId="urn:microsoft.com/office/officeart/2011/layout/CircleProcess"/>
    <dgm:cxn modelId="{9351A48D-88FC-4318-A263-52B96789C44E}" type="presOf" srcId="{4E7E6242-3C5B-4BBB-B9AA-CDE89B8E56E4}" destId="{6A5F428C-8D00-4645-8FC5-4BA50709E53E}" srcOrd="0" destOrd="3" presId="urn:microsoft.com/office/officeart/2011/layout/CircleProcess"/>
    <dgm:cxn modelId="{1B2C5398-77EF-4786-ACD9-52FE524ED284}" type="presOf" srcId="{3BEFDB92-E159-42FB-B1F0-6982391103FE}" destId="{DE8212DF-93B0-4DDB-82C4-73246B5B040C}" srcOrd="0" destOrd="0" presId="urn:microsoft.com/office/officeart/2011/layout/CircleProcess"/>
    <dgm:cxn modelId="{1367279A-38F6-482D-B1E0-8ED8372A647E}" srcId="{DF467357-6F75-46DA-9066-93CACE49258D}" destId="{3BEFDB92-E159-42FB-B1F0-6982391103FE}" srcOrd="0" destOrd="0" parTransId="{47E8E83C-A9F9-496E-B683-A28F8D605BAB}" sibTransId="{31878D82-AAB3-48EF-8D29-C3A611DCC161}"/>
    <dgm:cxn modelId="{DDEA22A2-679A-471D-95C5-0E29CEDB9F0A}" srcId="{336F5A73-9F7C-4207-A5D6-EA8AC696258C}" destId="{3FCC4C76-1186-4F92-A334-0E66CD569DF8}" srcOrd="0" destOrd="0" parTransId="{84B7FB8D-2F0E-486E-BD6C-EDCD4723C5EA}" sibTransId="{E87CFB7A-9F5D-4D7D-B924-C915EFE05D1C}"/>
    <dgm:cxn modelId="{B119F3A3-6FFD-4715-A48F-4372D736E4EB}" type="presOf" srcId="{CB6214C9-8CF9-4BE9-B552-47A818F69018}" destId="{73F31940-B704-45BA-83B2-7D6549871073}" srcOrd="1" destOrd="0" presId="urn:microsoft.com/office/officeart/2011/layout/CircleProcess"/>
    <dgm:cxn modelId="{DF565BB4-EEE3-415A-A724-8B414A0FC675}" srcId="{3EF2EC5D-E083-4B5F-A4AE-7A2F34A1B8C3}" destId="{572372F5-A4E4-4CCB-8C52-C8BE95665A58}" srcOrd="0" destOrd="0" parTransId="{1F58001C-B9A4-4F62-B4B5-309FAB079DAA}" sibTransId="{722D06C5-00A9-4A14-A212-28E75DA7F707}"/>
    <dgm:cxn modelId="{72E71EC1-B39C-4709-AF9F-99AD36D230ED}" srcId="{CB6214C9-8CF9-4BE9-B552-47A818F69018}" destId="{82C792AD-C6CE-4FD1-908E-F76A203691DB}" srcOrd="1" destOrd="0" parTransId="{77380382-6C43-4E27-A716-33CAED21E5AC}" sibTransId="{8C2432E4-A8CE-4C4E-B8B3-42436BDDB438}"/>
    <dgm:cxn modelId="{56EA3EC6-D5C2-4160-92A0-FE9F1BDBE5AF}" srcId="{6A299973-8DAF-4D1C-AA3D-A72CD4672672}" destId="{336F5A73-9F7C-4207-A5D6-EA8AC696258C}" srcOrd="4" destOrd="0" parTransId="{273C62EF-5F94-45B1-A4D8-07D47C6210E5}" sibTransId="{95B5B7BB-AC10-45B7-AC9E-1B59CD878E07}"/>
    <dgm:cxn modelId="{C4F160C7-CC98-4A09-9D6F-3613BA66EED3}" srcId="{6A299973-8DAF-4D1C-AA3D-A72CD4672672}" destId="{DCB7DDD1-9449-42F0-A236-1554CF0A742F}" srcOrd="3" destOrd="0" parTransId="{49BBAF6A-CD72-4388-921B-7C28D40FF1C1}" sibTransId="{263DCCF3-A556-4BB7-A506-BC26645E6A3C}"/>
    <dgm:cxn modelId="{BFC33FC9-FA27-476A-A7D9-13F6681BC4DE}" type="presOf" srcId="{1A3A3302-525D-4D76-983C-42B3A3434861}" destId="{0ABC89EA-46DD-45A4-A099-80F6DE7BAF44}" srcOrd="0" destOrd="0" presId="urn:microsoft.com/office/officeart/2011/layout/CircleProcess"/>
    <dgm:cxn modelId="{3B5ECFCE-8E4E-4A9C-82C1-4F30C2E460A1}" type="presOf" srcId="{3EF2EC5D-E083-4B5F-A4AE-7A2F34A1B8C3}" destId="{F95B0569-35F4-4ADF-B8B3-8C3622A21ADD}" srcOrd="1" destOrd="0" presId="urn:microsoft.com/office/officeart/2011/layout/CircleProcess"/>
    <dgm:cxn modelId="{8055BAD6-C816-4201-A06D-A82889652D2F}" srcId="{CB6214C9-8CF9-4BE9-B552-47A818F69018}" destId="{1A3A3302-525D-4D76-983C-42B3A3434861}" srcOrd="0" destOrd="0" parTransId="{56F98020-8E17-4ED0-B8D5-0B67AF5C7358}" sibTransId="{09892CF0-FC4E-4B4F-8DCA-99127D4CC057}"/>
    <dgm:cxn modelId="{807700DA-4631-430B-A317-2298A1E5A3BD}" type="presOf" srcId="{355805CD-E6DA-4D49-A87C-F0910924C93C}" destId="{7C9B7F7D-67DE-49F2-90E3-45E881D4F2FC}" srcOrd="0" destOrd="0" presId="urn:microsoft.com/office/officeart/2011/layout/CircleProcess"/>
    <dgm:cxn modelId="{EF638EE2-18B3-4DC1-88B8-B036B3D5D7C7}" type="presOf" srcId="{336F5A73-9F7C-4207-A5D6-EA8AC696258C}" destId="{01FBC353-20FB-417F-8706-1491FD9618C7}" srcOrd="1" destOrd="0" presId="urn:microsoft.com/office/officeart/2011/layout/CircleProcess"/>
    <dgm:cxn modelId="{4E2523F3-8739-4F6A-9142-6103712DEF60}" srcId="{3EF2EC5D-E083-4B5F-A4AE-7A2F34A1B8C3}" destId="{4E7E6242-3C5B-4BBB-B9AA-CDE89B8E56E4}" srcOrd="3" destOrd="0" parTransId="{96124441-768C-4D5B-AF8C-874A6CA36A15}" sibTransId="{1EE04C52-77DD-4609-BFDC-C84FC2219CD3}"/>
    <dgm:cxn modelId="{078F87FB-92DC-4BA0-AC34-8E4855F6196D}" type="presOf" srcId="{DCB7DDD1-9449-42F0-A236-1554CF0A742F}" destId="{6A129054-E627-4B65-AF6E-FFFCDEBA6BF8}" srcOrd="1" destOrd="0" presId="urn:microsoft.com/office/officeart/2011/layout/CircleProcess"/>
    <dgm:cxn modelId="{A27E30DF-5E4E-4A68-8509-48E91F5A0551}" type="presParOf" srcId="{B251E2E9-64C4-41D1-825D-826459ECD557}" destId="{1AFC70A7-D1F4-4712-9E1C-F6E5223A8567}" srcOrd="0" destOrd="0" presId="urn:microsoft.com/office/officeart/2011/layout/CircleProcess"/>
    <dgm:cxn modelId="{67961498-6C60-47C6-A5D3-6E15C170E2A5}" type="presParOf" srcId="{1AFC70A7-D1F4-4712-9E1C-F6E5223A8567}" destId="{D0E948CB-9A0B-489E-BD1E-6E6526381ED0}" srcOrd="0" destOrd="0" presId="urn:microsoft.com/office/officeart/2011/layout/CircleProcess"/>
    <dgm:cxn modelId="{F849290C-2F5F-4651-A8DF-AB3A19C9EDA1}" type="presParOf" srcId="{B251E2E9-64C4-41D1-825D-826459ECD557}" destId="{9F962616-D244-4475-81C0-D2F879268C3F}" srcOrd="1" destOrd="0" presId="urn:microsoft.com/office/officeart/2011/layout/CircleProcess"/>
    <dgm:cxn modelId="{53A70416-C52A-461B-861B-16A3FB9F9079}" type="presParOf" srcId="{9F962616-D244-4475-81C0-D2F879268C3F}" destId="{878E40D6-9AAA-4EEC-946A-7CA7FBD31EC8}" srcOrd="0" destOrd="0" presId="urn:microsoft.com/office/officeart/2011/layout/CircleProcess"/>
    <dgm:cxn modelId="{B8105AAA-C335-48C3-9F4D-12B4CDFAF33C}" type="presParOf" srcId="{B251E2E9-64C4-41D1-825D-826459ECD557}" destId="{FAE2B86A-8A00-42A3-8D3A-400B557CC4F2}" srcOrd="2" destOrd="0" presId="urn:microsoft.com/office/officeart/2011/layout/CircleProcess"/>
    <dgm:cxn modelId="{3A6764AE-FEC8-461A-96B2-5307BB9495D2}" type="presParOf" srcId="{B251E2E9-64C4-41D1-825D-826459ECD557}" destId="{01FBC353-20FB-417F-8706-1491FD9618C7}" srcOrd="3" destOrd="0" presId="urn:microsoft.com/office/officeart/2011/layout/CircleProcess"/>
    <dgm:cxn modelId="{E2DA50A8-DF0C-408B-B5AD-C3E08D6BA217}" type="presParOf" srcId="{B251E2E9-64C4-41D1-825D-826459ECD557}" destId="{D5BAB6BB-5A59-4AE1-86B9-60ED41D315E2}" srcOrd="4" destOrd="0" presId="urn:microsoft.com/office/officeart/2011/layout/CircleProcess"/>
    <dgm:cxn modelId="{37203188-87DA-435A-98EE-F7CFDB140919}" type="presParOf" srcId="{D5BAB6BB-5A59-4AE1-86B9-60ED41D315E2}" destId="{04B576AE-049F-4A36-B1F7-C62962FBA524}" srcOrd="0" destOrd="0" presId="urn:microsoft.com/office/officeart/2011/layout/CircleProcess"/>
    <dgm:cxn modelId="{59A60AFB-2FA0-461F-A0DC-7C9E07FDAF07}" type="presParOf" srcId="{B251E2E9-64C4-41D1-825D-826459ECD557}" destId="{58A1137B-E841-4292-B016-B28E6C1964D7}" srcOrd="5" destOrd="0" presId="urn:microsoft.com/office/officeart/2011/layout/CircleProcess"/>
    <dgm:cxn modelId="{D3ADD85D-82E7-48D8-A5CD-CB8131056BCF}" type="presParOf" srcId="{58A1137B-E841-4292-B016-B28E6C1964D7}" destId="{425A9211-C0D9-4A3F-9783-80A78CBBB2E8}" srcOrd="0" destOrd="0" presId="urn:microsoft.com/office/officeart/2011/layout/CircleProcess"/>
    <dgm:cxn modelId="{96D8C664-B525-4DD7-902F-ADCAA73AF0EC}" type="presParOf" srcId="{B251E2E9-64C4-41D1-825D-826459ECD557}" destId="{7C9B7F7D-67DE-49F2-90E3-45E881D4F2FC}" srcOrd="6" destOrd="0" presId="urn:microsoft.com/office/officeart/2011/layout/CircleProcess"/>
    <dgm:cxn modelId="{6D41B9BB-3384-44AD-83A4-13BDE39186B4}" type="presParOf" srcId="{B251E2E9-64C4-41D1-825D-826459ECD557}" destId="{6A129054-E627-4B65-AF6E-FFFCDEBA6BF8}" srcOrd="7" destOrd="0" presId="urn:microsoft.com/office/officeart/2011/layout/CircleProcess"/>
    <dgm:cxn modelId="{25B837AB-4524-47AD-88A5-0F82D68774C6}" type="presParOf" srcId="{B251E2E9-64C4-41D1-825D-826459ECD557}" destId="{BC438B74-A20E-4EC0-9E65-D511B15A7914}" srcOrd="8" destOrd="0" presId="urn:microsoft.com/office/officeart/2011/layout/CircleProcess"/>
    <dgm:cxn modelId="{3F446E73-F69F-4ACA-ACA7-13C7E767EC07}" type="presParOf" srcId="{BC438B74-A20E-4EC0-9E65-D511B15A7914}" destId="{A16E491E-28B4-42BE-8D70-61CCA029068F}" srcOrd="0" destOrd="0" presId="urn:microsoft.com/office/officeart/2011/layout/CircleProcess"/>
    <dgm:cxn modelId="{D00209E4-CEA7-4990-866A-E9A3DD6F3727}" type="presParOf" srcId="{B251E2E9-64C4-41D1-825D-826459ECD557}" destId="{FBAF21FD-1192-4F9C-8068-2ED0F0049267}" srcOrd="9" destOrd="0" presId="urn:microsoft.com/office/officeart/2011/layout/CircleProcess"/>
    <dgm:cxn modelId="{E5080F2C-433E-4574-A33F-E038A2A70B1A}" type="presParOf" srcId="{FBAF21FD-1192-4F9C-8068-2ED0F0049267}" destId="{B83CC4E8-5B51-4FCB-9268-04003D268E97}" srcOrd="0" destOrd="0" presId="urn:microsoft.com/office/officeart/2011/layout/CircleProcess"/>
    <dgm:cxn modelId="{C829E7F0-B276-4AF8-8993-8800FDBE9FD2}" type="presParOf" srcId="{B251E2E9-64C4-41D1-825D-826459ECD557}" destId="{6A5F428C-8D00-4645-8FC5-4BA50709E53E}" srcOrd="10" destOrd="0" presId="urn:microsoft.com/office/officeart/2011/layout/CircleProcess"/>
    <dgm:cxn modelId="{BC700580-5132-42B3-A66E-4AA163D56596}" type="presParOf" srcId="{B251E2E9-64C4-41D1-825D-826459ECD557}" destId="{F95B0569-35F4-4ADF-B8B3-8C3622A21ADD}" srcOrd="11" destOrd="0" presId="urn:microsoft.com/office/officeart/2011/layout/CircleProcess"/>
    <dgm:cxn modelId="{D055D9A4-88E5-4CC8-B24E-D8A532BD6B97}" type="presParOf" srcId="{B251E2E9-64C4-41D1-825D-826459ECD557}" destId="{2E603322-6201-47A5-87EE-308624F3B0EB}" srcOrd="12" destOrd="0" presId="urn:microsoft.com/office/officeart/2011/layout/CircleProcess"/>
    <dgm:cxn modelId="{DDA8DD11-B96E-4A40-988F-C92DC4B969DA}" type="presParOf" srcId="{2E603322-6201-47A5-87EE-308624F3B0EB}" destId="{CE2E5C4F-677B-4606-99A0-FAA411345D09}" srcOrd="0" destOrd="0" presId="urn:microsoft.com/office/officeart/2011/layout/CircleProcess"/>
    <dgm:cxn modelId="{2F71847F-4840-4644-B23E-6940A58A0416}" type="presParOf" srcId="{B251E2E9-64C4-41D1-825D-826459ECD557}" destId="{564C435B-BE02-4C4A-9AA9-BEF9A1F4E3AE}" srcOrd="13" destOrd="0" presId="urn:microsoft.com/office/officeart/2011/layout/CircleProcess"/>
    <dgm:cxn modelId="{1D80D8AD-55CF-49DE-B42A-615AF46C7C9D}" type="presParOf" srcId="{564C435B-BE02-4C4A-9AA9-BEF9A1F4E3AE}" destId="{81A3DF0A-DEA0-429D-97CC-294DC7F7C297}" srcOrd="0" destOrd="0" presId="urn:microsoft.com/office/officeart/2011/layout/CircleProcess"/>
    <dgm:cxn modelId="{A71F5837-C28B-427F-AD32-E58489362A08}" type="presParOf" srcId="{B251E2E9-64C4-41D1-825D-826459ECD557}" destId="{DE8212DF-93B0-4DDB-82C4-73246B5B040C}" srcOrd="14" destOrd="0" presId="urn:microsoft.com/office/officeart/2011/layout/CircleProcess"/>
    <dgm:cxn modelId="{5B4D6773-6D64-4829-8F9E-5ED8B152AC2F}" type="presParOf" srcId="{B251E2E9-64C4-41D1-825D-826459ECD557}" destId="{8A727B43-4420-4D8A-8F62-1ED4D1414A15}" srcOrd="15" destOrd="0" presId="urn:microsoft.com/office/officeart/2011/layout/CircleProcess"/>
    <dgm:cxn modelId="{DFA6301D-F0BF-404A-BE6C-A9FF5FA983E0}" type="presParOf" srcId="{B251E2E9-64C4-41D1-825D-826459ECD557}" destId="{F51E86B2-ECD9-40F0-87D3-84BBD1D4A377}" srcOrd="16" destOrd="0" presId="urn:microsoft.com/office/officeart/2011/layout/CircleProcess"/>
    <dgm:cxn modelId="{7C0A9867-6945-4069-9071-75B3AC2F6DDF}" type="presParOf" srcId="{F51E86B2-ECD9-40F0-87D3-84BBD1D4A377}" destId="{FBC2ED70-E0F3-426C-A806-CCFBCDA8D503}" srcOrd="0" destOrd="0" presId="urn:microsoft.com/office/officeart/2011/layout/CircleProcess"/>
    <dgm:cxn modelId="{DAAC4FC2-9857-4347-82C6-6E0525EB17B5}" type="presParOf" srcId="{B251E2E9-64C4-41D1-825D-826459ECD557}" destId="{60D50EC6-1275-48C8-AFEA-04D53FB0A6EA}" srcOrd="17" destOrd="0" presId="urn:microsoft.com/office/officeart/2011/layout/CircleProcess"/>
    <dgm:cxn modelId="{B5120597-A043-4509-B810-3AB65F499C5C}" type="presParOf" srcId="{60D50EC6-1275-48C8-AFEA-04D53FB0A6EA}" destId="{79824E62-CE97-4E22-97E6-8C77C6004C14}" srcOrd="0" destOrd="0" presId="urn:microsoft.com/office/officeart/2011/layout/CircleProcess"/>
    <dgm:cxn modelId="{A5267590-DEE5-44CA-A872-50FF8AF2B62F}" type="presParOf" srcId="{B251E2E9-64C4-41D1-825D-826459ECD557}" destId="{0ABC89EA-46DD-45A4-A099-80F6DE7BAF44}" srcOrd="18" destOrd="0" presId="urn:microsoft.com/office/officeart/2011/layout/CircleProcess"/>
    <dgm:cxn modelId="{04C6C5D7-C93D-4317-856D-EB427228AA06}" type="presParOf" srcId="{B251E2E9-64C4-41D1-825D-826459ECD557}" destId="{73F31940-B704-45BA-83B2-7D6549871073}" srcOrd="19" destOrd="0" presId="urn:microsoft.com/office/officeart/2011/layout/Circle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9B808D6-0B88-43F1-B4A0-EF6EB8C6021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F49F911-060D-4A29-A5E6-02C505DEA841}">
      <dgm:prSet custT="1"/>
      <dgm:spPr/>
      <dgm:t>
        <a:bodyPr/>
        <a:lstStyle/>
        <a:p>
          <a:pPr>
            <a:buNone/>
          </a:pPr>
          <a:r>
            <a:rPr lang="en-US" sz="1000" b="1" dirty="0"/>
            <a:t>Web Security</a:t>
          </a:r>
        </a:p>
      </dgm:t>
    </dgm:pt>
    <dgm:pt modelId="{B2FCA6DC-9276-45CC-BE43-AED7C915D9E1}" type="parTrans" cxnId="{13B44D0E-6F98-4596-88BD-A929A1207FC4}">
      <dgm:prSet/>
      <dgm:spPr/>
      <dgm:t>
        <a:bodyPr/>
        <a:lstStyle/>
        <a:p>
          <a:endParaRPr lang="en-US"/>
        </a:p>
      </dgm:t>
    </dgm:pt>
    <dgm:pt modelId="{F1056AC6-0274-4DAF-A83B-5A2EDCC93B31}" type="sibTrans" cxnId="{13B44D0E-6F98-4596-88BD-A929A1207FC4}">
      <dgm:prSet/>
      <dgm:spPr/>
      <dgm:t>
        <a:bodyPr/>
        <a:lstStyle/>
        <a:p>
          <a:endParaRPr lang="en-US"/>
        </a:p>
      </dgm:t>
    </dgm:pt>
    <dgm:pt modelId="{50BF1F29-429E-4090-884F-BE2C3056C332}">
      <dgm:prSet custT="1"/>
      <dgm:spPr/>
      <dgm:t>
        <a:bodyPr/>
        <a:lstStyle/>
        <a:p>
          <a:pPr>
            <a:buNone/>
          </a:pPr>
          <a:r>
            <a:rPr lang="en-US" sz="1000" b="1" dirty="0"/>
            <a:t>Email Security</a:t>
          </a:r>
        </a:p>
      </dgm:t>
    </dgm:pt>
    <dgm:pt modelId="{C3C1D5FB-295B-4738-8698-8A0C93B3480E}" type="parTrans" cxnId="{5528AD44-67C9-43A3-8829-82C3A2C7A8BF}">
      <dgm:prSet/>
      <dgm:spPr/>
      <dgm:t>
        <a:bodyPr/>
        <a:lstStyle/>
        <a:p>
          <a:endParaRPr lang="en-US"/>
        </a:p>
      </dgm:t>
    </dgm:pt>
    <dgm:pt modelId="{7F8CB779-7935-4AEC-9DFB-43B8523E0E96}" type="sibTrans" cxnId="{5528AD44-67C9-43A3-8829-82C3A2C7A8BF}">
      <dgm:prSet/>
      <dgm:spPr/>
      <dgm:t>
        <a:bodyPr/>
        <a:lstStyle/>
        <a:p>
          <a:endParaRPr lang="en-US"/>
        </a:p>
      </dgm:t>
    </dgm:pt>
    <dgm:pt modelId="{8541E77D-8B3E-4C9C-BF00-49B7ACE3ECEE}">
      <dgm:prSet custT="1"/>
      <dgm:spPr/>
      <dgm:t>
        <a:bodyPr/>
        <a:lstStyle/>
        <a:p>
          <a:pPr>
            <a:buNone/>
          </a:pPr>
          <a:r>
            <a:rPr lang="en-US" sz="1000" b="1" dirty="0"/>
            <a:t>VPN Authentication</a:t>
          </a:r>
        </a:p>
      </dgm:t>
    </dgm:pt>
    <dgm:pt modelId="{4C3B771A-CDB0-45B5-9BBF-5861D43F727F}" type="parTrans" cxnId="{D46FD02B-B58B-4F34-9DA7-23E8DBBBB17D}">
      <dgm:prSet/>
      <dgm:spPr/>
      <dgm:t>
        <a:bodyPr/>
        <a:lstStyle/>
        <a:p>
          <a:endParaRPr lang="en-US"/>
        </a:p>
      </dgm:t>
    </dgm:pt>
    <dgm:pt modelId="{0479ECF2-DFF4-47D1-AE72-FFCF9980A5B6}" type="sibTrans" cxnId="{D46FD02B-B58B-4F34-9DA7-23E8DBBBB17D}">
      <dgm:prSet/>
      <dgm:spPr/>
      <dgm:t>
        <a:bodyPr/>
        <a:lstStyle/>
        <a:p>
          <a:endParaRPr lang="en-US"/>
        </a:p>
      </dgm:t>
    </dgm:pt>
    <dgm:pt modelId="{14D567F5-D8AE-4E63-899D-F7170CB66953}">
      <dgm:prSet custT="1"/>
      <dgm:spPr/>
      <dgm:t>
        <a:bodyPr/>
        <a:lstStyle/>
        <a:p>
          <a:pPr>
            <a:buNone/>
          </a:pPr>
          <a:r>
            <a:rPr lang="en-US" sz="1000" b="1" dirty="0"/>
            <a:t>Code Signing</a:t>
          </a:r>
        </a:p>
      </dgm:t>
    </dgm:pt>
    <dgm:pt modelId="{B4119031-4907-49A7-8DF9-21F244666997}" type="parTrans" cxnId="{24496A35-01FA-4820-A4F8-BE57CD0A08A7}">
      <dgm:prSet/>
      <dgm:spPr/>
      <dgm:t>
        <a:bodyPr/>
        <a:lstStyle/>
        <a:p>
          <a:endParaRPr lang="en-US"/>
        </a:p>
      </dgm:t>
    </dgm:pt>
    <dgm:pt modelId="{79FA4B2A-A4C0-44FA-8B16-46154D5FC4D6}" type="sibTrans" cxnId="{24496A35-01FA-4820-A4F8-BE57CD0A08A7}">
      <dgm:prSet/>
      <dgm:spPr/>
      <dgm:t>
        <a:bodyPr/>
        <a:lstStyle/>
        <a:p>
          <a:endParaRPr lang="en-US"/>
        </a:p>
      </dgm:t>
    </dgm:pt>
    <dgm:pt modelId="{1A81DDF9-E96B-4090-ACB1-A761833C1C13}">
      <dgm:prSet custT="1"/>
      <dgm:spPr/>
      <dgm:t>
        <a:bodyPr/>
        <a:lstStyle/>
        <a:p>
          <a:pPr>
            <a:buNone/>
          </a:pPr>
          <a:r>
            <a:rPr lang="en-US" sz="1000" b="1" dirty="0"/>
            <a:t>Smart Cards/ID badges</a:t>
          </a:r>
        </a:p>
      </dgm:t>
    </dgm:pt>
    <dgm:pt modelId="{F29C2383-5905-4C47-913C-9844C8EE68C3}" type="parTrans" cxnId="{934D6650-A5C0-438A-8747-21DB59814AE4}">
      <dgm:prSet/>
      <dgm:spPr/>
      <dgm:t>
        <a:bodyPr/>
        <a:lstStyle/>
        <a:p>
          <a:endParaRPr lang="en-US"/>
        </a:p>
      </dgm:t>
    </dgm:pt>
    <dgm:pt modelId="{C080E680-DB0D-4E20-B4CA-050939FD9B4F}" type="sibTrans" cxnId="{934D6650-A5C0-438A-8747-21DB59814AE4}">
      <dgm:prSet/>
      <dgm:spPr/>
      <dgm:t>
        <a:bodyPr/>
        <a:lstStyle/>
        <a:p>
          <a:endParaRPr lang="en-US"/>
        </a:p>
      </dgm:t>
    </dgm:pt>
    <dgm:pt modelId="{4884C95A-B2F2-4A22-9DF5-FC7488FCD542}">
      <dgm:prSet custT="1"/>
      <dgm:spPr/>
      <dgm:t>
        <a:bodyPr/>
        <a:lstStyle/>
        <a:p>
          <a:pPr>
            <a:buNone/>
          </a:pPr>
          <a:r>
            <a:rPr lang="en-US" sz="1000" dirty="0"/>
            <a:t>HTTPS/TLS certificates for websites.</a:t>
          </a:r>
        </a:p>
      </dgm:t>
    </dgm:pt>
    <dgm:pt modelId="{C839F611-727F-4A2E-A1A6-5D053F9C717E}" type="parTrans" cxnId="{40E809CB-4A7D-4100-98BF-DE3F499624EF}">
      <dgm:prSet/>
      <dgm:spPr/>
      <dgm:t>
        <a:bodyPr/>
        <a:lstStyle/>
        <a:p>
          <a:endParaRPr lang="en-US"/>
        </a:p>
      </dgm:t>
    </dgm:pt>
    <dgm:pt modelId="{3AF492D2-574D-4F55-A91C-947F3539F670}" type="sibTrans" cxnId="{40E809CB-4A7D-4100-98BF-DE3F499624EF}">
      <dgm:prSet/>
      <dgm:spPr/>
      <dgm:t>
        <a:bodyPr/>
        <a:lstStyle/>
        <a:p>
          <a:endParaRPr lang="en-US"/>
        </a:p>
      </dgm:t>
    </dgm:pt>
    <dgm:pt modelId="{7984F94B-2280-4AD4-8296-AADECD040158}">
      <dgm:prSet custT="1"/>
      <dgm:spPr/>
      <dgm:t>
        <a:bodyPr/>
        <a:lstStyle/>
        <a:p>
          <a:pPr>
            <a:buNone/>
          </a:pPr>
          <a:r>
            <a:rPr lang="en-US" sz="1000" dirty="0"/>
            <a:t>S/MIME for signing /encrypting messages.</a:t>
          </a:r>
        </a:p>
      </dgm:t>
    </dgm:pt>
    <dgm:pt modelId="{2DA9E61B-D676-45E0-ACB4-C028ABD48649}" type="parTrans" cxnId="{B5128200-ED44-43E3-BBC3-46215D6A567D}">
      <dgm:prSet/>
      <dgm:spPr/>
      <dgm:t>
        <a:bodyPr/>
        <a:lstStyle/>
        <a:p>
          <a:endParaRPr lang="en-US"/>
        </a:p>
      </dgm:t>
    </dgm:pt>
    <dgm:pt modelId="{3C1CBE29-E638-401B-9BA2-DA236A1344AC}" type="sibTrans" cxnId="{B5128200-ED44-43E3-BBC3-46215D6A567D}">
      <dgm:prSet/>
      <dgm:spPr/>
      <dgm:t>
        <a:bodyPr/>
        <a:lstStyle/>
        <a:p>
          <a:endParaRPr lang="en-US"/>
        </a:p>
      </dgm:t>
    </dgm:pt>
    <dgm:pt modelId="{EF6F4EBB-591D-425C-BFE0-CB2BE2410B1F}">
      <dgm:prSet custT="1"/>
      <dgm:spPr/>
      <dgm:t>
        <a:bodyPr/>
        <a:lstStyle/>
        <a:p>
          <a:pPr>
            <a:buNone/>
          </a:pPr>
          <a:r>
            <a:rPr lang="en-US" sz="1000" dirty="0"/>
            <a:t> Certificates for user/ device authentication.</a:t>
          </a:r>
        </a:p>
      </dgm:t>
    </dgm:pt>
    <dgm:pt modelId="{E8D4CB0F-5355-438E-AD98-03081D2EBF8C}" type="parTrans" cxnId="{20CF6F6B-1091-4283-A13E-54730EF3D97B}">
      <dgm:prSet/>
      <dgm:spPr/>
      <dgm:t>
        <a:bodyPr/>
        <a:lstStyle/>
        <a:p>
          <a:endParaRPr lang="en-US"/>
        </a:p>
      </dgm:t>
    </dgm:pt>
    <dgm:pt modelId="{99975EE2-4B14-401C-A70D-713EBD80F766}" type="sibTrans" cxnId="{20CF6F6B-1091-4283-A13E-54730EF3D97B}">
      <dgm:prSet/>
      <dgm:spPr/>
      <dgm:t>
        <a:bodyPr/>
        <a:lstStyle/>
        <a:p>
          <a:endParaRPr lang="en-US"/>
        </a:p>
      </dgm:t>
    </dgm:pt>
    <dgm:pt modelId="{68BACE50-96A7-424E-98AB-49429941CD8D}">
      <dgm:prSet custT="1"/>
      <dgm:spPr/>
      <dgm:t>
        <a:bodyPr/>
        <a:lstStyle/>
        <a:p>
          <a:pPr>
            <a:buNone/>
          </a:pPr>
          <a:r>
            <a:rPr lang="en-US" sz="1000" dirty="0"/>
            <a:t>Verify software integrity and publisher.</a:t>
          </a:r>
        </a:p>
      </dgm:t>
    </dgm:pt>
    <dgm:pt modelId="{14BC4680-498C-4BD4-86FB-9A8B6F6F4500}" type="parTrans" cxnId="{96A8743B-E790-4F67-886D-EF886D8D6559}">
      <dgm:prSet/>
      <dgm:spPr/>
      <dgm:t>
        <a:bodyPr/>
        <a:lstStyle/>
        <a:p>
          <a:endParaRPr lang="en-US"/>
        </a:p>
      </dgm:t>
    </dgm:pt>
    <dgm:pt modelId="{9BE0527B-3303-4AC3-AFF1-8860CA49D5C2}" type="sibTrans" cxnId="{96A8743B-E790-4F67-886D-EF886D8D6559}">
      <dgm:prSet/>
      <dgm:spPr/>
      <dgm:t>
        <a:bodyPr/>
        <a:lstStyle/>
        <a:p>
          <a:endParaRPr lang="en-US"/>
        </a:p>
      </dgm:t>
    </dgm:pt>
    <dgm:pt modelId="{CBFBF6F5-E2C9-4A18-B9E8-4607F8DCB6A7}">
      <dgm:prSet custT="1"/>
      <dgm:spPr/>
      <dgm:t>
        <a:bodyPr/>
        <a:lstStyle/>
        <a:p>
          <a:pPr>
            <a:buNone/>
          </a:pPr>
          <a:r>
            <a:rPr lang="en-US" sz="1000" dirty="0"/>
            <a:t>PKI-backed auth for physical /logical access.</a:t>
          </a:r>
        </a:p>
      </dgm:t>
    </dgm:pt>
    <dgm:pt modelId="{35976B57-05F6-4B8A-B9DB-E03B62A41625}" type="parTrans" cxnId="{2DE3BC32-81E5-4C90-A46A-AC4D7DF4A94C}">
      <dgm:prSet/>
      <dgm:spPr/>
      <dgm:t>
        <a:bodyPr/>
        <a:lstStyle/>
        <a:p>
          <a:endParaRPr lang="en-US"/>
        </a:p>
      </dgm:t>
    </dgm:pt>
    <dgm:pt modelId="{64EF5599-A8F8-496D-BE71-9D9F7A1A99EF}" type="sibTrans" cxnId="{2DE3BC32-81E5-4C90-A46A-AC4D7DF4A94C}">
      <dgm:prSet/>
      <dgm:spPr/>
      <dgm:t>
        <a:bodyPr/>
        <a:lstStyle/>
        <a:p>
          <a:endParaRPr lang="en-US"/>
        </a:p>
      </dgm:t>
    </dgm:pt>
    <dgm:pt modelId="{03E97227-E5AB-471D-B719-70EFC95591FE}" type="pres">
      <dgm:prSet presAssocID="{B9B808D6-0B88-43F1-B4A0-EF6EB8C6021C}" presName="Name0" presStyleCnt="0">
        <dgm:presLayoutVars>
          <dgm:dir/>
          <dgm:animLvl val="lvl"/>
          <dgm:resizeHandles val="exact"/>
        </dgm:presLayoutVars>
      </dgm:prSet>
      <dgm:spPr/>
    </dgm:pt>
    <dgm:pt modelId="{86933960-076E-4A4A-A3F0-9138B0280B58}" type="pres">
      <dgm:prSet presAssocID="{6F49F911-060D-4A29-A5E6-02C505DEA841}" presName="composite" presStyleCnt="0"/>
      <dgm:spPr/>
    </dgm:pt>
    <dgm:pt modelId="{AC7C9289-E9C9-4A1D-A6F3-F0808909C6AF}" type="pres">
      <dgm:prSet presAssocID="{6F49F911-060D-4A29-A5E6-02C505DEA841}" presName="parTx" presStyleLbl="alignNode1" presStyleIdx="0" presStyleCnt="5">
        <dgm:presLayoutVars>
          <dgm:chMax val="0"/>
          <dgm:chPref val="0"/>
          <dgm:bulletEnabled val="1"/>
        </dgm:presLayoutVars>
      </dgm:prSet>
      <dgm:spPr/>
    </dgm:pt>
    <dgm:pt modelId="{2741E680-B6EF-4C22-AC76-62B06771E89B}" type="pres">
      <dgm:prSet presAssocID="{6F49F911-060D-4A29-A5E6-02C505DEA841}" presName="desTx" presStyleLbl="alignAccFollowNode1" presStyleIdx="0" presStyleCnt="5">
        <dgm:presLayoutVars>
          <dgm:bulletEnabled val="1"/>
        </dgm:presLayoutVars>
      </dgm:prSet>
      <dgm:spPr/>
    </dgm:pt>
    <dgm:pt modelId="{A92D1A99-D9DD-421A-84D1-10E49CB558AC}" type="pres">
      <dgm:prSet presAssocID="{F1056AC6-0274-4DAF-A83B-5A2EDCC93B31}" presName="space" presStyleCnt="0"/>
      <dgm:spPr/>
    </dgm:pt>
    <dgm:pt modelId="{EED1D468-17FC-4CE5-9B95-783E302DF664}" type="pres">
      <dgm:prSet presAssocID="{50BF1F29-429E-4090-884F-BE2C3056C332}" presName="composite" presStyleCnt="0"/>
      <dgm:spPr/>
    </dgm:pt>
    <dgm:pt modelId="{C451744C-5BDD-4FC6-9CA8-87BD6AFF922A}" type="pres">
      <dgm:prSet presAssocID="{50BF1F29-429E-4090-884F-BE2C3056C332}" presName="parTx" presStyleLbl="alignNode1" presStyleIdx="1" presStyleCnt="5">
        <dgm:presLayoutVars>
          <dgm:chMax val="0"/>
          <dgm:chPref val="0"/>
          <dgm:bulletEnabled val="1"/>
        </dgm:presLayoutVars>
      </dgm:prSet>
      <dgm:spPr/>
    </dgm:pt>
    <dgm:pt modelId="{2A3BC3C1-966A-47B3-BCBA-32C05CC852B2}" type="pres">
      <dgm:prSet presAssocID="{50BF1F29-429E-4090-884F-BE2C3056C332}" presName="desTx" presStyleLbl="alignAccFollowNode1" presStyleIdx="1" presStyleCnt="5">
        <dgm:presLayoutVars>
          <dgm:bulletEnabled val="1"/>
        </dgm:presLayoutVars>
      </dgm:prSet>
      <dgm:spPr/>
    </dgm:pt>
    <dgm:pt modelId="{7066863D-807B-47F1-9FE2-46DD1579B941}" type="pres">
      <dgm:prSet presAssocID="{7F8CB779-7935-4AEC-9DFB-43B8523E0E96}" presName="space" presStyleCnt="0"/>
      <dgm:spPr/>
    </dgm:pt>
    <dgm:pt modelId="{08CD6459-8168-4EB6-BB12-5503E0F478BA}" type="pres">
      <dgm:prSet presAssocID="{8541E77D-8B3E-4C9C-BF00-49B7ACE3ECEE}" presName="composite" presStyleCnt="0"/>
      <dgm:spPr/>
    </dgm:pt>
    <dgm:pt modelId="{12BE5897-1BDE-4B19-A5D4-A7FD0BBF3B5D}" type="pres">
      <dgm:prSet presAssocID="{8541E77D-8B3E-4C9C-BF00-49B7ACE3ECEE}" presName="parTx" presStyleLbl="alignNode1" presStyleIdx="2" presStyleCnt="5">
        <dgm:presLayoutVars>
          <dgm:chMax val="0"/>
          <dgm:chPref val="0"/>
          <dgm:bulletEnabled val="1"/>
        </dgm:presLayoutVars>
      </dgm:prSet>
      <dgm:spPr/>
    </dgm:pt>
    <dgm:pt modelId="{3521164D-CB69-4672-BB84-70027E574F4F}" type="pres">
      <dgm:prSet presAssocID="{8541E77D-8B3E-4C9C-BF00-49B7ACE3ECEE}" presName="desTx" presStyleLbl="alignAccFollowNode1" presStyleIdx="2" presStyleCnt="5">
        <dgm:presLayoutVars>
          <dgm:bulletEnabled val="1"/>
        </dgm:presLayoutVars>
      </dgm:prSet>
      <dgm:spPr/>
    </dgm:pt>
    <dgm:pt modelId="{5558BAB9-7C92-4545-B644-51CCF6F3BB0D}" type="pres">
      <dgm:prSet presAssocID="{0479ECF2-DFF4-47D1-AE72-FFCF9980A5B6}" presName="space" presStyleCnt="0"/>
      <dgm:spPr/>
    </dgm:pt>
    <dgm:pt modelId="{824275D9-66FA-45E2-8869-6FFCF3F2F87F}" type="pres">
      <dgm:prSet presAssocID="{14D567F5-D8AE-4E63-899D-F7170CB66953}" presName="composite" presStyleCnt="0"/>
      <dgm:spPr/>
    </dgm:pt>
    <dgm:pt modelId="{2BD0FC53-D9E8-4991-ADE7-0D555939CE95}" type="pres">
      <dgm:prSet presAssocID="{14D567F5-D8AE-4E63-899D-F7170CB66953}" presName="parTx" presStyleLbl="alignNode1" presStyleIdx="3" presStyleCnt="5">
        <dgm:presLayoutVars>
          <dgm:chMax val="0"/>
          <dgm:chPref val="0"/>
          <dgm:bulletEnabled val="1"/>
        </dgm:presLayoutVars>
      </dgm:prSet>
      <dgm:spPr/>
    </dgm:pt>
    <dgm:pt modelId="{07652871-900F-4D40-9402-78F45FAC6BA3}" type="pres">
      <dgm:prSet presAssocID="{14D567F5-D8AE-4E63-899D-F7170CB66953}" presName="desTx" presStyleLbl="alignAccFollowNode1" presStyleIdx="3" presStyleCnt="5">
        <dgm:presLayoutVars>
          <dgm:bulletEnabled val="1"/>
        </dgm:presLayoutVars>
      </dgm:prSet>
      <dgm:spPr/>
    </dgm:pt>
    <dgm:pt modelId="{706FD9CC-F9FA-4190-AEE5-FB740B40BDDF}" type="pres">
      <dgm:prSet presAssocID="{79FA4B2A-A4C0-44FA-8B16-46154D5FC4D6}" presName="space" presStyleCnt="0"/>
      <dgm:spPr/>
    </dgm:pt>
    <dgm:pt modelId="{3885D5C3-3CD3-4795-85B9-4382CADB3ED9}" type="pres">
      <dgm:prSet presAssocID="{1A81DDF9-E96B-4090-ACB1-A761833C1C13}" presName="composite" presStyleCnt="0"/>
      <dgm:spPr/>
    </dgm:pt>
    <dgm:pt modelId="{48BABEF9-DD81-4524-8183-40BF30008FED}" type="pres">
      <dgm:prSet presAssocID="{1A81DDF9-E96B-4090-ACB1-A761833C1C13}" presName="parTx" presStyleLbl="alignNode1" presStyleIdx="4" presStyleCnt="5">
        <dgm:presLayoutVars>
          <dgm:chMax val="0"/>
          <dgm:chPref val="0"/>
          <dgm:bulletEnabled val="1"/>
        </dgm:presLayoutVars>
      </dgm:prSet>
      <dgm:spPr/>
    </dgm:pt>
    <dgm:pt modelId="{1F55AD85-2905-4B4D-B00E-155D7D8D5070}" type="pres">
      <dgm:prSet presAssocID="{1A81DDF9-E96B-4090-ACB1-A761833C1C13}" presName="desTx" presStyleLbl="alignAccFollowNode1" presStyleIdx="4" presStyleCnt="5">
        <dgm:presLayoutVars>
          <dgm:bulletEnabled val="1"/>
        </dgm:presLayoutVars>
      </dgm:prSet>
      <dgm:spPr/>
    </dgm:pt>
  </dgm:ptLst>
  <dgm:cxnLst>
    <dgm:cxn modelId="{B5128200-ED44-43E3-BBC3-46215D6A567D}" srcId="{50BF1F29-429E-4090-884F-BE2C3056C332}" destId="{7984F94B-2280-4AD4-8296-AADECD040158}" srcOrd="0" destOrd="0" parTransId="{2DA9E61B-D676-45E0-ACB4-C028ABD48649}" sibTransId="{3C1CBE29-E638-401B-9BA2-DA236A1344AC}"/>
    <dgm:cxn modelId="{7288930A-CAD0-495B-A9B8-8C6A92C4A3B5}" type="presOf" srcId="{6F49F911-060D-4A29-A5E6-02C505DEA841}" destId="{AC7C9289-E9C9-4A1D-A6F3-F0808909C6AF}" srcOrd="0" destOrd="0" presId="urn:microsoft.com/office/officeart/2005/8/layout/hList1"/>
    <dgm:cxn modelId="{856A710C-EA0A-42C5-A2A5-B617B0F9B57B}" type="presOf" srcId="{1A81DDF9-E96B-4090-ACB1-A761833C1C13}" destId="{48BABEF9-DD81-4524-8183-40BF30008FED}" srcOrd="0" destOrd="0" presId="urn:microsoft.com/office/officeart/2005/8/layout/hList1"/>
    <dgm:cxn modelId="{13B44D0E-6F98-4596-88BD-A929A1207FC4}" srcId="{B9B808D6-0B88-43F1-B4A0-EF6EB8C6021C}" destId="{6F49F911-060D-4A29-A5E6-02C505DEA841}" srcOrd="0" destOrd="0" parTransId="{B2FCA6DC-9276-45CC-BE43-AED7C915D9E1}" sibTransId="{F1056AC6-0274-4DAF-A83B-5A2EDCC93B31}"/>
    <dgm:cxn modelId="{BB6BE426-478D-472A-A766-37D532B06E43}" type="presOf" srcId="{B9B808D6-0B88-43F1-B4A0-EF6EB8C6021C}" destId="{03E97227-E5AB-471D-B719-70EFC95591FE}" srcOrd="0" destOrd="0" presId="urn:microsoft.com/office/officeart/2005/8/layout/hList1"/>
    <dgm:cxn modelId="{1EB33128-EAA7-4E62-90C5-0D00BFC8E0CC}" type="presOf" srcId="{7984F94B-2280-4AD4-8296-AADECD040158}" destId="{2A3BC3C1-966A-47B3-BCBA-32C05CC852B2}" srcOrd="0" destOrd="0" presId="urn:microsoft.com/office/officeart/2005/8/layout/hList1"/>
    <dgm:cxn modelId="{D46FD02B-B58B-4F34-9DA7-23E8DBBBB17D}" srcId="{B9B808D6-0B88-43F1-B4A0-EF6EB8C6021C}" destId="{8541E77D-8B3E-4C9C-BF00-49B7ACE3ECEE}" srcOrd="2" destOrd="0" parTransId="{4C3B771A-CDB0-45B5-9BBF-5861D43F727F}" sibTransId="{0479ECF2-DFF4-47D1-AE72-FFCF9980A5B6}"/>
    <dgm:cxn modelId="{2DE3BC32-81E5-4C90-A46A-AC4D7DF4A94C}" srcId="{1A81DDF9-E96B-4090-ACB1-A761833C1C13}" destId="{CBFBF6F5-E2C9-4A18-B9E8-4607F8DCB6A7}" srcOrd="0" destOrd="0" parTransId="{35976B57-05F6-4B8A-B9DB-E03B62A41625}" sibTransId="{64EF5599-A8F8-496D-BE71-9D9F7A1A99EF}"/>
    <dgm:cxn modelId="{24496A35-01FA-4820-A4F8-BE57CD0A08A7}" srcId="{B9B808D6-0B88-43F1-B4A0-EF6EB8C6021C}" destId="{14D567F5-D8AE-4E63-899D-F7170CB66953}" srcOrd="3" destOrd="0" parTransId="{B4119031-4907-49A7-8DF9-21F244666997}" sibTransId="{79FA4B2A-A4C0-44FA-8B16-46154D5FC4D6}"/>
    <dgm:cxn modelId="{96A8743B-E790-4F67-886D-EF886D8D6559}" srcId="{14D567F5-D8AE-4E63-899D-F7170CB66953}" destId="{68BACE50-96A7-424E-98AB-49429941CD8D}" srcOrd="0" destOrd="0" parTransId="{14BC4680-498C-4BD4-86FB-9A8B6F6F4500}" sibTransId="{9BE0527B-3303-4AC3-AFF1-8860CA49D5C2}"/>
    <dgm:cxn modelId="{0141903E-A890-4CAF-BA27-6DBDF5C88FDA}" type="presOf" srcId="{EF6F4EBB-591D-425C-BFE0-CB2BE2410B1F}" destId="{3521164D-CB69-4672-BB84-70027E574F4F}" srcOrd="0" destOrd="0" presId="urn:microsoft.com/office/officeart/2005/8/layout/hList1"/>
    <dgm:cxn modelId="{5528AD44-67C9-43A3-8829-82C3A2C7A8BF}" srcId="{B9B808D6-0B88-43F1-B4A0-EF6EB8C6021C}" destId="{50BF1F29-429E-4090-884F-BE2C3056C332}" srcOrd="1" destOrd="0" parTransId="{C3C1D5FB-295B-4738-8698-8A0C93B3480E}" sibTransId="{7F8CB779-7935-4AEC-9DFB-43B8523E0E96}"/>
    <dgm:cxn modelId="{20CF6F6B-1091-4283-A13E-54730EF3D97B}" srcId="{8541E77D-8B3E-4C9C-BF00-49B7ACE3ECEE}" destId="{EF6F4EBB-591D-425C-BFE0-CB2BE2410B1F}" srcOrd="0" destOrd="0" parTransId="{E8D4CB0F-5355-438E-AD98-03081D2EBF8C}" sibTransId="{99975EE2-4B14-401C-A70D-713EBD80F766}"/>
    <dgm:cxn modelId="{934D6650-A5C0-438A-8747-21DB59814AE4}" srcId="{B9B808D6-0B88-43F1-B4A0-EF6EB8C6021C}" destId="{1A81DDF9-E96B-4090-ACB1-A761833C1C13}" srcOrd="4" destOrd="0" parTransId="{F29C2383-5905-4C47-913C-9844C8EE68C3}" sibTransId="{C080E680-DB0D-4E20-B4CA-050939FD9B4F}"/>
    <dgm:cxn modelId="{1EE6E855-F980-4FA8-B70F-E34515BA5751}" type="presOf" srcId="{4884C95A-B2F2-4A22-9DF5-FC7488FCD542}" destId="{2741E680-B6EF-4C22-AC76-62B06771E89B}" srcOrd="0" destOrd="0" presId="urn:microsoft.com/office/officeart/2005/8/layout/hList1"/>
    <dgm:cxn modelId="{A5F8128B-7A53-4BE6-88E3-F27E239D5476}" type="presOf" srcId="{14D567F5-D8AE-4E63-899D-F7170CB66953}" destId="{2BD0FC53-D9E8-4991-ADE7-0D555939CE95}" srcOrd="0" destOrd="0" presId="urn:microsoft.com/office/officeart/2005/8/layout/hList1"/>
    <dgm:cxn modelId="{6FE835A0-F372-4803-9683-D228D391D90B}" type="presOf" srcId="{CBFBF6F5-E2C9-4A18-B9E8-4607F8DCB6A7}" destId="{1F55AD85-2905-4B4D-B00E-155D7D8D5070}" srcOrd="0" destOrd="0" presId="urn:microsoft.com/office/officeart/2005/8/layout/hList1"/>
    <dgm:cxn modelId="{C9AD83A4-F92C-4B2F-8CB3-57EF8969C36F}" type="presOf" srcId="{50BF1F29-429E-4090-884F-BE2C3056C332}" destId="{C451744C-5BDD-4FC6-9CA8-87BD6AFF922A}" srcOrd="0" destOrd="0" presId="urn:microsoft.com/office/officeart/2005/8/layout/hList1"/>
    <dgm:cxn modelId="{04ED00AA-21EB-4443-8889-53A5864AAA00}" type="presOf" srcId="{68BACE50-96A7-424E-98AB-49429941CD8D}" destId="{07652871-900F-4D40-9402-78F45FAC6BA3}" srcOrd="0" destOrd="0" presId="urn:microsoft.com/office/officeart/2005/8/layout/hList1"/>
    <dgm:cxn modelId="{40E809CB-4A7D-4100-98BF-DE3F499624EF}" srcId="{6F49F911-060D-4A29-A5E6-02C505DEA841}" destId="{4884C95A-B2F2-4A22-9DF5-FC7488FCD542}" srcOrd="0" destOrd="0" parTransId="{C839F611-727F-4A2E-A1A6-5D053F9C717E}" sibTransId="{3AF492D2-574D-4F55-A91C-947F3539F670}"/>
    <dgm:cxn modelId="{150565E8-1FDC-41C8-A81B-28F15B987EAB}" type="presOf" srcId="{8541E77D-8B3E-4C9C-BF00-49B7ACE3ECEE}" destId="{12BE5897-1BDE-4B19-A5D4-A7FD0BBF3B5D}" srcOrd="0" destOrd="0" presId="urn:microsoft.com/office/officeart/2005/8/layout/hList1"/>
    <dgm:cxn modelId="{381CD19E-5B1A-45E5-815E-6068D37852EF}" type="presParOf" srcId="{03E97227-E5AB-471D-B719-70EFC95591FE}" destId="{86933960-076E-4A4A-A3F0-9138B0280B58}" srcOrd="0" destOrd="0" presId="urn:microsoft.com/office/officeart/2005/8/layout/hList1"/>
    <dgm:cxn modelId="{2933E3A6-DAC7-4791-B4A6-88A5A89B6562}" type="presParOf" srcId="{86933960-076E-4A4A-A3F0-9138B0280B58}" destId="{AC7C9289-E9C9-4A1D-A6F3-F0808909C6AF}" srcOrd="0" destOrd="0" presId="urn:microsoft.com/office/officeart/2005/8/layout/hList1"/>
    <dgm:cxn modelId="{EF999CED-0946-4259-8C52-3903B9C5CCC1}" type="presParOf" srcId="{86933960-076E-4A4A-A3F0-9138B0280B58}" destId="{2741E680-B6EF-4C22-AC76-62B06771E89B}" srcOrd="1" destOrd="0" presId="urn:microsoft.com/office/officeart/2005/8/layout/hList1"/>
    <dgm:cxn modelId="{32AEDEE0-136C-4BF0-9ABB-C1E61D0F3844}" type="presParOf" srcId="{03E97227-E5AB-471D-B719-70EFC95591FE}" destId="{A92D1A99-D9DD-421A-84D1-10E49CB558AC}" srcOrd="1" destOrd="0" presId="urn:microsoft.com/office/officeart/2005/8/layout/hList1"/>
    <dgm:cxn modelId="{262D0BFA-B66F-4EB2-B916-0AC190E90385}" type="presParOf" srcId="{03E97227-E5AB-471D-B719-70EFC95591FE}" destId="{EED1D468-17FC-4CE5-9B95-783E302DF664}" srcOrd="2" destOrd="0" presId="urn:microsoft.com/office/officeart/2005/8/layout/hList1"/>
    <dgm:cxn modelId="{66351387-6D8E-453A-9A7D-B4370FD18678}" type="presParOf" srcId="{EED1D468-17FC-4CE5-9B95-783E302DF664}" destId="{C451744C-5BDD-4FC6-9CA8-87BD6AFF922A}" srcOrd="0" destOrd="0" presId="urn:microsoft.com/office/officeart/2005/8/layout/hList1"/>
    <dgm:cxn modelId="{D56ECB74-8A0B-4E2F-A0D1-A3CF6C823BDA}" type="presParOf" srcId="{EED1D468-17FC-4CE5-9B95-783E302DF664}" destId="{2A3BC3C1-966A-47B3-BCBA-32C05CC852B2}" srcOrd="1" destOrd="0" presId="urn:microsoft.com/office/officeart/2005/8/layout/hList1"/>
    <dgm:cxn modelId="{3E2503DA-E930-4341-A670-F8F601223BA3}" type="presParOf" srcId="{03E97227-E5AB-471D-B719-70EFC95591FE}" destId="{7066863D-807B-47F1-9FE2-46DD1579B941}" srcOrd="3" destOrd="0" presId="urn:microsoft.com/office/officeart/2005/8/layout/hList1"/>
    <dgm:cxn modelId="{4F7D1002-2CEE-4764-B2C5-BB31088BCD7A}" type="presParOf" srcId="{03E97227-E5AB-471D-B719-70EFC95591FE}" destId="{08CD6459-8168-4EB6-BB12-5503E0F478BA}" srcOrd="4" destOrd="0" presId="urn:microsoft.com/office/officeart/2005/8/layout/hList1"/>
    <dgm:cxn modelId="{1C317D9F-6F08-430A-BC15-E632FE2AA730}" type="presParOf" srcId="{08CD6459-8168-4EB6-BB12-5503E0F478BA}" destId="{12BE5897-1BDE-4B19-A5D4-A7FD0BBF3B5D}" srcOrd="0" destOrd="0" presId="urn:microsoft.com/office/officeart/2005/8/layout/hList1"/>
    <dgm:cxn modelId="{6B479A2F-E8DA-4D52-8D46-DB6A05C55AF4}" type="presParOf" srcId="{08CD6459-8168-4EB6-BB12-5503E0F478BA}" destId="{3521164D-CB69-4672-BB84-70027E574F4F}" srcOrd="1" destOrd="0" presId="urn:microsoft.com/office/officeart/2005/8/layout/hList1"/>
    <dgm:cxn modelId="{2998070B-1822-4A68-B6D9-FA7DE3B8D981}" type="presParOf" srcId="{03E97227-E5AB-471D-B719-70EFC95591FE}" destId="{5558BAB9-7C92-4545-B644-51CCF6F3BB0D}" srcOrd="5" destOrd="0" presId="urn:microsoft.com/office/officeart/2005/8/layout/hList1"/>
    <dgm:cxn modelId="{0FA91E31-B811-45F8-9EC5-9081741E6AC8}" type="presParOf" srcId="{03E97227-E5AB-471D-B719-70EFC95591FE}" destId="{824275D9-66FA-45E2-8869-6FFCF3F2F87F}" srcOrd="6" destOrd="0" presId="urn:microsoft.com/office/officeart/2005/8/layout/hList1"/>
    <dgm:cxn modelId="{3F49B001-5C05-4BDD-9D9A-93B86B0A936F}" type="presParOf" srcId="{824275D9-66FA-45E2-8869-6FFCF3F2F87F}" destId="{2BD0FC53-D9E8-4991-ADE7-0D555939CE95}" srcOrd="0" destOrd="0" presId="urn:microsoft.com/office/officeart/2005/8/layout/hList1"/>
    <dgm:cxn modelId="{C996E900-015A-49D6-BD7B-3D37A4BCE4F6}" type="presParOf" srcId="{824275D9-66FA-45E2-8869-6FFCF3F2F87F}" destId="{07652871-900F-4D40-9402-78F45FAC6BA3}" srcOrd="1" destOrd="0" presId="urn:microsoft.com/office/officeart/2005/8/layout/hList1"/>
    <dgm:cxn modelId="{646422A6-1C08-4A08-BF40-4E3CA097711F}" type="presParOf" srcId="{03E97227-E5AB-471D-B719-70EFC95591FE}" destId="{706FD9CC-F9FA-4190-AEE5-FB740B40BDDF}" srcOrd="7" destOrd="0" presId="urn:microsoft.com/office/officeart/2005/8/layout/hList1"/>
    <dgm:cxn modelId="{2F09C51D-D7BB-4082-AF9C-2FEF142ABEB3}" type="presParOf" srcId="{03E97227-E5AB-471D-B719-70EFC95591FE}" destId="{3885D5C3-3CD3-4795-85B9-4382CADB3ED9}" srcOrd="8" destOrd="0" presId="urn:microsoft.com/office/officeart/2005/8/layout/hList1"/>
    <dgm:cxn modelId="{2A29DA80-8764-4DF1-A051-2EF382564ED8}" type="presParOf" srcId="{3885D5C3-3CD3-4795-85B9-4382CADB3ED9}" destId="{48BABEF9-DD81-4524-8183-40BF30008FED}" srcOrd="0" destOrd="0" presId="urn:microsoft.com/office/officeart/2005/8/layout/hList1"/>
    <dgm:cxn modelId="{4690E29C-EC93-4CC8-8755-066B80F982F6}" type="presParOf" srcId="{3885D5C3-3CD3-4795-85B9-4382CADB3ED9}" destId="{1F55AD85-2905-4B4D-B00E-155D7D8D5070}"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24BAC7C-5BF0-4860-A5AE-F92F4A3C522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EFAA9D1-736F-4465-99D5-1EC3F0A1DB6D}">
      <dgm:prSet custT="1"/>
      <dgm:spPr/>
      <dgm:t>
        <a:bodyPr/>
        <a:lstStyle/>
        <a:p>
          <a:r>
            <a:rPr lang="en-US" sz="1200" b="1" dirty="0"/>
            <a:t>Type of Protocol:</a:t>
          </a:r>
          <a:endParaRPr lang="en-US" sz="1200" dirty="0"/>
        </a:p>
      </dgm:t>
    </dgm:pt>
    <dgm:pt modelId="{C5365EC9-F9B8-46D3-B386-B692F162303A}" type="parTrans" cxnId="{623A1919-DBDE-4902-93C3-13083AED6458}">
      <dgm:prSet/>
      <dgm:spPr/>
      <dgm:t>
        <a:bodyPr/>
        <a:lstStyle/>
        <a:p>
          <a:endParaRPr lang="en-US"/>
        </a:p>
      </dgm:t>
    </dgm:pt>
    <dgm:pt modelId="{C162FCDB-8EC7-402C-AFC1-6F05A36EEED8}" type="sibTrans" cxnId="{623A1919-DBDE-4902-93C3-13083AED6458}">
      <dgm:prSet/>
      <dgm:spPr/>
      <dgm:t>
        <a:bodyPr/>
        <a:lstStyle/>
        <a:p>
          <a:endParaRPr lang="en-US"/>
        </a:p>
      </dgm:t>
    </dgm:pt>
    <dgm:pt modelId="{57D4715F-A5CC-4A4E-97E7-F62C199CF3C8}">
      <dgm:prSet custT="1"/>
      <dgm:spPr/>
      <dgm:t>
        <a:bodyPr/>
        <a:lstStyle/>
        <a:p>
          <a:r>
            <a:rPr lang="en-US" sz="1200" b="1" dirty="0"/>
            <a:t>Purpose</a:t>
          </a:r>
          <a:r>
            <a:rPr lang="en-US" sz="1900" b="1" dirty="0"/>
            <a:t>:</a:t>
          </a:r>
          <a:endParaRPr lang="en-US" sz="1900" dirty="0"/>
        </a:p>
      </dgm:t>
    </dgm:pt>
    <dgm:pt modelId="{659D8D6E-7027-4D98-8602-5D238A661773}" type="parTrans" cxnId="{E52F0EC7-07BC-4043-AB82-8BA00C87B246}">
      <dgm:prSet/>
      <dgm:spPr/>
      <dgm:t>
        <a:bodyPr/>
        <a:lstStyle/>
        <a:p>
          <a:endParaRPr lang="en-US"/>
        </a:p>
      </dgm:t>
    </dgm:pt>
    <dgm:pt modelId="{75544C4C-3978-4E74-BB31-A640DCE4047A}" type="sibTrans" cxnId="{E52F0EC7-07BC-4043-AB82-8BA00C87B246}">
      <dgm:prSet/>
      <dgm:spPr/>
      <dgm:t>
        <a:bodyPr/>
        <a:lstStyle/>
        <a:p>
          <a:endParaRPr lang="en-US"/>
        </a:p>
      </dgm:t>
    </dgm:pt>
    <dgm:pt modelId="{B8F922CC-AED4-402B-9DAB-1DC840A192C8}">
      <dgm:prSet custT="1"/>
      <dgm:spPr/>
      <dgm:t>
        <a:bodyPr/>
        <a:lstStyle/>
        <a:p>
          <a:r>
            <a:rPr lang="en-US" sz="1200" b="1" dirty="0"/>
            <a:t>Decision Process:</a:t>
          </a:r>
          <a:endParaRPr lang="en-US" sz="1200" dirty="0"/>
        </a:p>
      </dgm:t>
    </dgm:pt>
    <dgm:pt modelId="{E40C041C-A395-418E-95C1-7F5F8DC5F0AB}" type="parTrans" cxnId="{5C87F340-E84E-4091-A301-464D42012489}">
      <dgm:prSet/>
      <dgm:spPr/>
      <dgm:t>
        <a:bodyPr/>
        <a:lstStyle/>
        <a:p>
          <a:endParaRPr lang="en-US"/>
        </a:p>
      </dgm:t>
    </dgm:pt>
    <dgm:pt modelId="{A7E89AAC-7B1B-432B-B3B9-47A7AA8D295B}" type="sibTrans" cxnId="{5C87F340-E84E-4091-A301-464D42012489}">
      <dgm:prSet/>
      <dgm:spPr/>
      <dgm:t>
        <a:bodyPr/>
        <a:lstStyle/>
        <a:p>
          <a:endParaRPr lang="en-US"/>
        </a:p>
      </dgm:t>
    </dgm:pt>
    <dgm:pt modelId="{88BC5BB7-7B7F-4AAD-8B68-2A96C0E00E55}">
      <dgm:prSet custT="1"/>
      <dgm:spPr/>
      <dgm:t>
        <a:bodyPr/>
        <a:lstStyle/>
        <a:p>
          <a:r>
            <a:rPr lang="en-US" sz="1200" b="1" dirty="0"/>
            <a:t>Versions:</a:t>
          </a:r>
          <a:endParaRPr lang="en-US" sz="1200" dirty="0"/>
        </a:p>
      </dgm:t>
    </dgm:pt>
    <dgm:pt modelId="{11E44DEE-B540-4841-BB99-83B21B7BCC4C}" type="parTrans" cxnId="{82720D85-A93D-4D61-B95A-E85DBF225F64}">
      <dgm:prSet/>
      <dgm:spPr/>
      <dgm:t>
        <a:bodyPr/>
        <a:lstStyle/>
        <a:p>
          <a:endParaRPr lang="en-US"/>
        </a:p>
      </dgm:t>
    </dgm:pt>
    <dgm:pt modelId="{6DE36DE0-05E7-4362-8C14-79025CCF0BBF}" type="sibTrans" cxnId="{82720D85-A93D-4D61-B95A-E85DBF225F64}">
      <dgm:prSet/>
      <dgm:spPr/>
      <dgm:t>
        <a:bodyPr/>
        <a:lstStyle/>
        <a:p>
          <a:endParaRPr lang="en-US"/>
        </a:p>
      </dgm:t>
    </dgm:pt>
    <dgm:pt modelId="{9136B994-6B99-4E26-847B-E58634409D6C}">
      <dgm:prSet custT="1"/>
      <dgm:spPr/>
      <dgm:t>
        <a:bodyPr/>
        <a:lstStyle/>
        <a:p>
          <a:r>
            <a:rPr lang="en-US" sz="1200" b="1" dirty="0"/>
            <a:t>Reliability:</a:t>
          </a:r>
          <a:endParaRPr lang="en-US" sz="1200" dirty="0"/>
        </a:p>
      </dgm:t>
    </dgm:pt>
    <dgm:pt modelId="{3B21EFD3-E416-43B9-824A-D1BDB74F64A3}" type="parTrans" cxnId="{B64EE1E4-25C6-4ADD-9DF6-457E97C3A642}">
      <dgm:prSet/>
      <dgm:spPr/>
      <dgm:t>
        <a:bodyPr/>
        <a:lstStyle/>
        <a:p>
          <a:endParaRPr lang="en-US"/>
        </a:p>
      </dgm:t>
    </dgm:pt>
    <dgm:pt modelId="{B76285C2-57AD-49D5-BE40-6DABD6137CD2}" type="sibTrans" cxnId="{B64EE1E4-25C6-4ADD-9DF6-457E97C3A642}">
      <dgm:prSet/>
      <dgm:spPr/>
      <dgm:t>
        <a:bodyPr/>
        <a:lstStyle/>
        <a:p>
          <a:endParaRPr lang="en-US"/>
        </a:p>
      </dgm:t>
    </dgm:pt>
    <dgm:pt modelId="{14EE6B98-C51C-4B1E-BE03-ED6EE0502929}">
      <dgm:prSet custT="1"/>
      <dgm:spPr/>
      <dgm:t>
        <a:bodyPr/>
        <a:lstStyle/>
        <a:p>
          <a:r>
            <a:rPr lang="en-US" sz="1200" b="1" dirty="0"/>
            <a:t>iBGP vs. eBGP:</a:t>
          </a:r>
          <a:endParaRPr lang="en-US" sz="1200" dirty="0"/>
        </a:p>
      </dgm:t>
    </dgm:pt>
    <dgm:pt modelId="{80C1FD7C-11DC-4884-9E9F-D24F86B2624D}" type="parTrans" cxnId="{9CF42C7B-2358-4F26-9BBB-17350D952700}">
      <dgm:prSet/>
      <dgm:spPr/>
      <dgm:t>
        <a:bodyPr/>
        <a:lstStyle/>
        <a:p>
          <a:endParaRPr lang="en-US"/>
        </a:p>
      </dgm:t>
    </dgm:pt>
    <dgm:pt modelId="{4A6AEDF4-F0C4-4DFA-B8D0-B8F0A663B113}" type="sibTrans" cxnId="{9CF42C7B-2358-4F26-9BBB-17350D952700}">
      <dgm:prSet/>
      <dgm:spPr/>
      <dgm:t>
        <a:bodyPr/>
        <a:lstStyle/>
        <a:p>
          <a:endParaRPr lang="en-US"/>
        </a:p>
      </dgm:t>
    </dgm:pt>
    <dgm:pt modelId="{91E64724-9482-4AC6-BEC6-3ECA1F7394EC}">
      <dgm:prSet custT="1"/>
      <dgm:spPr/>
      <dgm:t>
        <a:bodyPr/>
        <a:lstStyle/>
        <a:p>
          <a:r>
            <a:rPr lang="en-US" sz="1200" b="1" dirty="0"/>
            <a:t>eBGP</a:t>
          </a:r>
          <a:endParaRPr lang="en-US" sz="1200" dirty="0"/>
        </a:p>
      </dgm:t>
    </dgm:pt>
    <dgm:pt modelId="{EE40421B-9B72-4DC8-9221-9D826BC88173}" type="parTrans" cxnId="{F364C8E0-8FA3-413B-9434-DC27CC109C8D}">
      <dgm:prSet/>
      <dgm:spPr/>
      <dgm:t>
        <a:bodyPr/>
        <a:lstStyle/>
        <a:p>
          <a:endParaRPr lang="en-US"/>
        </a:p>
      </dgm:t>
    </dgm:pt>
    <dgm:pt modelId="{E07D2EE7-AB44-4E25-97DB-95A233E1F011}" type="sibTrans" cxnId="{F364C8E0-8FA3-413B-9434-DC27CC109C8D}">
      <dgm:prSet/>
      <dgm:spPr/>
      <dgm:t>
        <a:bodyPr/>
        <a:lstStyle/>
        <a:p>
          <a:endParaRPr lang="en-US"/>
        </a:p>
      </dgm:t>
    </dgm:pt>
    <dgm:pt modelId="{B58A2315-F775-4954-BBF4-45EBEAA715B9}">
      <dgm:prSet custT="1"/>
      <dgm:spPr/>
      <dgm:t>
        <a:bodyPr/>
        <a:lstStyle/>
        <a:p>
          <a:r>
            <a:rPr lang="en-US" sz="1200" b="1" dirty="0"/>
            <a:t>iBGP</a:t>
          </a:r>
          <a:endParaRPr lang="en-US" sz="1200" dirty="0"/>
        </a:p>
      </dgm:t>
    </dgm:pt>
    <dgm:pt modelId="{20241CDD-1E90-4756-80D6-32C150BB6231}" type="parTrans" cxnId="{AD228594-6F0C-4FED-BDF5-648249E9F609}">
      <dgm:prSet/>
      <dgm:spPr/>
      <dgm:t>
        <a:bodyPr/>
        <a:lstStyle/>
        <a:p>
          <a:endParaRPr lang="en-US"/>
        </a:p>
      </dgm:t>
    </dgm:pt>
    <dgm:pt modelId="{BFE60F13-C1E2-4863-9BD3-03FFD93B2241}" type="sibTrans" cxnId="{AD228594-6F0C-4FED-BDF5-648249E9F609}">
      <dgm:prSet/>
      <dgm:spPr/>
      <dgm:t>
        <a:bodyPr/>
        <a:lstStyle/>
        <a:p>
          <a:endParaRPr lang="en-US"/>
        </a:p>
      </dgm:t>
    </dgm:pt>
    <dgm:pt modelId="{59ECDE5D-6B07-4768-9A0C-E054C013280A}">
      <dgm:prSet custT="1"/>
      <dgm:spPr/>
      <dgm:t>
        <a:bodyPr/>
        <a:lstStyle/>
        <a:p>
          <a:r>
            <a:rPr lang="en-US" sz="1200" dirty="0"/>
            <a:t>Path-vector routing protocol.</a:t>
          </a:r>
        </a:p>
      </dgm:t>
    </dgm:pt>
    <dgm:pt modelId="{F8B3F475-FC1F-4B82-AE4E-5E713A1D18D4}" type="parTrans" cxnId="{20E5DB85-72B1-4CA2-87BB-E4B304B6A51B}">
      <dgm:prSet/>
      <dgm:spPr/>
      <dgm:t>
        <a:bodyPr/>
        <a:lstStyle/>
        <a:p>
          <a:endParaRPr lang="en-US"/>
        </a:p>
      </dgm:t>
    </dgm:pt>
    <dgm:pt modelId="{12E4D360-4C47-4FEC-8049-B75F0CE30914}" type="sibTrans" cxnId="{20E5DB85-72B1-4CA2-87BB-E4B304B6A51B}">
      <dgm:prSet/>
      <dgm:spPr/>
      <dgm:t>
        <a:bodyPr/>
        <a:lstStyle/>
        <a:p>
          <a:endParaRPr lang="en-US"/>
        </a:p>
      </dgm:t>
    </dgm:pt>
    <dgm:pt modelId="{E2B409FE-33FA-4077-847B-FAAB2C73A236}">
      <dgm:prSet custT="1"/>
      <dgm:spPr/>
      <dgm:t>
        <a:bodyPr/>
        <a:lstStyle/>
        <a:p>
          <a:r>
            <a:rPr lang="en-US" sz="1200" dirty="0"/>
            <a:t>Connects different autonomous systems (AS) — think of each AS </a:t>
          </a:r>
          <a:r>
            <a:rPr lang="en-US" sz="1200" dirty="0" err="1"/>
            <a:t>as</a:t>
          </a:r>
          <a:r>
            <a:rPr lang="en-US" sz="1200" dirty="0"/>
            <a:t> a separate “network under one administrative domain,” like an ISP or a large enterprise.</a:t>
          </a:r>
        </a:p>
      </dgm:t>
    </dgm:pt>
    <dgm:pt modelId="{1519F33D-2F87-4F93-B9EC-6CE2FE430BD5}" type="parTrans" cxnId="{072226A1-472E-45AB-B3E5-0B4E9675F85B}">
      <dgm:prSet/>
      <dgm:spPr/>
      <dgm:t>
        <a:bodyPr/>
        <a:lstStyle/>
        <a:p>
          <a:endParaRPr lang="en-US"/>
        </a:p>
      </dgm:t>
    </dgm:pt>
    <dgm:pt modelId="{F2F64235-4D9E-4F8E-8DE9-02D09401A1E9}" type="sibTrans" cxnId="{072226A1-472E-45AB-B3E5-0B4E9675F85B}">
      <dgm:prSet/>
      <dgm:spPr/>
      <dgm:t>
        <a:bodyPr/>
        <a:lstStyle/>
        <a:p>
          <a:endParaRPr lang="en-US"/>
        </a:p>
      </dgm:t>
    </dgm:pt>
    <dgm:pt modelId="{8B647DD7-3944-44F8-8D4F-86C753286173}">
      <dgm:prSet custT="1"/>
      <dgm:spPr/>
      <dgm:t>
        <a:bodyPr/>
        <a:lstStyle/>
        <a:p>
          <a:r>
            <a:rPr lang="en-US" sz="1200" dirty="0"/>
            <a:t>BGP doesn’t just look at the shortest path (like OSPF or RIP might). Instead, it uses </a:t>
          </a:r>
          <a:r>
            <a:rPr lang="en-US" sz="1200" b="1" dirty="0"/>
            <a:t>attributes and policies</a:t>
          </a:r>
          <a:r>
            <a:rPr lang="en-US" sz="1200" dirty="0"/>
            <a:t> (AS-Path, Local Preference, MED, etc.) to select the best route.</a:t>
          </a:r>
        </a:p>
      </dgm:t>
    </dgm:pt>
    <dgm:pt modelId="{41C4E0C9-9B00-481F-A072-8788605399B2}" type="parTrans" cxnId="{C3BE46FE-C8D3-40F3-8785-276B0AF40656}">
      <dgm:prSet/>
      <dgm:spPr/>
      <dgm:t>
        <a:bodyPr/>
        <a:lstStyle/>
        <a:p>
          <a:endParaRPr lang="en-US"/>
        </a:p>
      </dgm:t>
    </dgm:pt>
    <dgm:pt modelId="{21F0B77E-44A5-4C8B-90C4-5DB139D70B2E}" type="sibTrans" cxnId="{C3BE46FE-C8D3-40F3-8785-276B0AF40656}">
      <dgm:prSet/>
      <dgm:spPr/>
      <dgm:t>
        <a:bodyPr/>
        <a:lstStyle/>
        <a:p>
          <a:endParaRPr lang="en-US"/>
        </a:p>
      </dgm:t>
    </dgm:pt>
    <dgm:pt modelId="{A0FE688D-DEFA-465B-9B11-129C9DB2796F}">
      <dgm:prSet custT="1"/>
      <dgm:spPr/>
      <dgm:t>
        <a:bodyPr/>
        <a:lstStyle/>
        <a:p>
          <a:r>
            <a:rPr lang="en-US" sz="1200" dirty="0"/>
            <a:t>The main one used today is </a:t>
          </a:r>
          <a:r>
            <a:rPr lang="en-US" sz="1200" b="1" dirty="0"/>
            <a:t>BGP-4</a:t>
          </a:r>
          <a:r>
            <a:rPr lang="en-US" sz="1200" dirty="0"/>
            <a:t>, which supports Classless Inter-Domain Routing (CIDR) to help reduce the size of global routing tables.</a:t>
          </a:r>
        </a:p>
      </dgm:t>
    </dgm:pt>
    <dgm:pt modelId="{6731DE1C-E595-4B7F-B336-8E34D6B67478}" type="parTrans" cxnId="{880AA6F2-C701-45BB-AA38-9E565FF15121}">
      <dgm:prSet/>
      <dgm:spPr/>
      <dgm:t>
        <a:bodyPr/>
        <a:lstStyle/>
        <a:p>
          <a:endParaRPr lang="en-US"/>
        </a:p>
      </dgm:t>
    </dgm:pt>
    <dgm:pt modelId="{0E1BF585-7403-41A3-8ED8-1C74BF1B6C9A}" type="sibTrans" cxnId="{880AA6F2-C701-45BB-AA38-9E565FF15121}">
      <dgm:prSet/>
      <dgm:spPr/>
      <dgm:t>
        <a:bodyPr/>
        <a:lstStyle/>
        <a:p>
          <a:endParaRPr lang="en-US"/>
        </a:p>
      </dgm:t>
    </dgm:pt>
    <dgm:pt modelId="{B31128AD-6E43-4E0F-B414-EE265B3006BF}">
      <dgm:prSet custT="1"/>
      <dgm:spPr/>
      <dgm:t>
        <a:bodyPr/>
        <a:lstStyle/>
        <a:p>
          <a:r>
            <a:rPr lang="en-US" sz="1200" dirty="0"/>
            <a:t>BGP runs over TCP (port 179), ensuring reliable communication between routers.</a:t>
          </a:r>
        </a:p>
      </dgm:t>
    </dgm:pt>
    <dgm:pt modelId="{2BACAB72-327F-4CA4-BD95-6ECEE0E4706C}" type="parTrans" cxnId="{4F7BEB06-A972-4934-99AC-BF6F62F24A04}">
      <dgm:prSet/>
      <dgm:spPr/>
      <dgm:t>
        <a:bodyPr/>
        <a:lstStyle/>
        <a:p>
          <a:endParaRPr lang="en-US"/>
        </a:p>
      </dgm:t>
    </dgm:pt>
    <dgm:pt modelId="{B3547A59-1FE2-4919-B178-EF20DAD05C39}" type="sibTrans" cxnId="{4F7BEB06-A972-4934-99AC-BF6F62F24A04}">
      <dgm:prSet/>
      <dgm:spPr/>
      <dgm:t>
        <a:bodyPr/>
        <a:lstStyle/>
        <a:p>
          <a:endParaRPr lang="en-US"/>
        </a:p>
      </dgm:t>
    </dgm:pt>
    <dgm:pt modelId="{88B2A648-65D3-4FAA-88D2-2C6E1F6F35D8}">
      <dgm:prSet custT="1"/>
      <dgm:spPr/>
      <dgm:t>
        <a:bodyPr/>
        <a:lstStyle/>
        <a:p>
          <a:r>
            <a:rPr lang="en-US" sz="1200" dirty="0"/>
            <a:t>Between different autonomous systems (external).</a:t>
          </a:r>
        </a:p>
      </dgm:t>
    </dgm:pt>
    <dgm:pt modelId="{62FD09CC-ADB1-4C43-9001-F7FD3DFB46F4}" type="parTrans" cxnId="{1831631B-B9F9-4AEE-8A2C-5DF2B1B8C07D}">
      <dgm:prSet/>
      <dgm:spPr/>
      <dgm:t>
        <a:bodyPr/>
        <a:lstStyle/>
        <a:p>
          <a:endParaRPr lang="en-US"/>
        </a:p>
      </dgm:t>
    </dgm:pt>
    <dgm:pt modelId="{FB002AD3-15FD-478F-A15A-60DC446C4518}" type="sibTrans" cxnId="{1831631B-B9F9-4AEE-8A2C-5DF2B1B8C07D}">
      <dgm:prSet/>
      <dgm:spPr/>
      <dgm:t>
        <a:bodyPr/>
        <a:lstStyle/>
        <a:p>
          <a:endParaRPr lang="en-US"/>
        </a:p>
      </dgm:t>
    </dgm:pt>
    <dgm:pt modelId="{D1292221-B89C-45C4-8DFE-5EAF3941FF39}">
      <dgm:prSet custT="1"/>
      <dgm:spPr/>
      <dgm:t>
        <a:bodyPr/>
        <a:lstStyle/>
        <a:p>
          <a:r>
            <a:rPr lang="en-US" sz="1200" dirty="0"/>
            <a:t>Within the same autonomous system (internal).</a:t>
          </a:r>
        </a:p>
      </dgm:t>
    </dgm:pt>
    <dgm:pt modelId="{7AC19936-BEB6-498C-BBC2-8834A264C923}" type="parTrans" cxnId="{418A211E-0F79-49C4-9A21-98EE1C0DB430}">
      <dgm:prSet/>
      <dgm:spPr/>
      <dgm:t>
        <a:bodyPr/>
        <a:lstStyle/>
        <a:p>
          <a:endParaRPr lang="en-US"/>
        </a:p>
      </dgm:t>
    </dgm:pt>
    <dgm:pt modelId="{EECA1B6A-2D3B-443E-B40A-3338534A0450}" type="sibTrans" cxnId="{418A211E-0F79-49C4-9A21-98EE1C0DB430}">
      <dgm:prSet/>
      <dgm:spPr/>
      <dgm:t>
        <a:bodyPr/>
        <a:lstStyle/>
        <a:p>
          <a:endParaRPr lang="en-US"/>
        </a:p>
      </dgm:t>
    </dgm:pt>
    <dgm:pt modelId="{A07F48D5-55A9-4E94-8B24-44B7FCD477CA}" type="pres">
      <dgm:prSet presAssocID="{F24BAC7C-5BF0-4860-A5AE-F92F4A3C5229}" presName="vert0" presStyleCnt="0">
        <dgm:presLayoutVars>
          <dgm:dir/>
          <dgm:animOne val="branch"/>
          <dgm:animLvl val="lvl"/>
        </dgm:presLayoutVars>
      </dgm:prSet>
      <dgm:spPr/>
    </dgm:pt>
    <dgm:pt modelId="{7245218D-B9DB-4EE3-8122-A42F39EF34DA}" type="pres">
      <dgm:prSet presAssocID="{AEFAA9D1-736F-4465-99D5-1EC3F0A1DB6D}" presName="thickLine" presStyleLbl="alignNode1" presStyleIdx="0" presStyleCnt="8"/>
      <dgm:spPr/>
    </dgm:pt>
    <dgm:pt modelId="{9E23D11D-F97B-4AEF-B2C1-BC0D66D88434}" type="pres">
      <dgm:prSet presAssocID="{AEFAA9D1-736F-4465-99D5-1EC3F0A1DB6D}" presName="horz1" presStyleCnt="0"/>
      <dgm:spPr/>
    </dgm:pt>
    <dgm:pt modelId="{0269E8E8-EBAE-4BD3-B040-A7ADBAEB522D}" type="pres">
      <dgm:prSet presAssocID="{AEFAA9D1-736F-4465-99D5-1EC3F0A1DB6D}" presName="tx1" presStyleLbl="revTx" presStyleIdx="0" presStyleCnt="15"/>
      <dgm:spPr/>
    </dgm:pt>
    <dgm:pt modelId="{D7DAE458-177D-4CC9-B4E2-138351B7BA51}" type="pres">
      <dgm:prSet presAssocID="{AEFAA9D1-736F-4465-99D5-1EC3F0A1DB6D}" presName="vert1" presStyleCnt="0"/>
      <dgm:spPr/>
    </dgm:pt>
    <dgm:pt modelId="{9B23AFDE-D5DB-4107-8C90-3328D50A5403}" type="pres">
      <dgm:prSet presAssocID="{59ECDE5D-6B07-4768-9A0C-E054C013280A}" presName="vertSpace2a" presStyleCnt="0"/>
      <dgm:spPr/>
    </dgm:pt>
    <dgm:pt modelId="{2F49E577-E98C-4263-B0CA-D70E1818DF63}" type="pres">
      <dgm:prSet presAssocID="{59ECDE5D-6B07-4768-9A0C-E054C013280A}" presName="horz2" presStyleCnt="0"/>
      <dgm:spPr/>
    </dgm:pt>
    <dgm:pt modelId="{691AB9BD-3720-4FC7-AA03-DDA3F064211B}" type="pres">
      <dgm:prSet presAssocID="{59ECDE5D-6B07-4768-9A0C-E054C013280A}" presName="horzSpace2" presStyleCnt="0"/>
      <dgm:spPr/>
    </dgm:pt>
    <dgm:pt modelId="{DE3C3EA5-67BF-4615-BAF0-A2DA9FC0F83C}" type="pres">
      <dgm:prSet presAssocID="{59ECDE5D-6B07-4768-9A0C-E054C013280A}" presName="tx2" presStyleLbl="revTx" presStyleIdx="1" presStyleCnt="15"/>
      <dgm:spPr/>
    </dgm:pt>
    <dgm:pt modelId="{32D90726-AFE1-4AA6-A187-E44F0AFD3C30}" type="pres">
      <dgm:prSet presAssocID="{59ECDE5D-6B07-4768-9A0C-E054C013280A}" presName="vert2" presStyleCnt="0"/>
      <dgm:spPr/>
    </dgm:pt>
    <dgm:pt modelId="{BC46161A-9442-4DED-B1A1-A0FDC6F2A565}" type="pres">
      <dgm:prSet presAssocID="{59ECDE5D-6B07-4768-9A0C-E054C013280A}" presName="thinLine2b" presStyleLbl="callout" presStyleIdx="0" presStyleCnt="7"/>
      <dgm:spPr/>
    </dgm:pt>
    <dgm:pt modelId="{BA501BD2-7FD2-4EE3-B037-755B56F7D27D}" type="pres">
      <dgm:prSet presAssocID="{59ECDE5D-6B07-4768-9A0C-E054C013280A}" presName="vertSpace2b" presStyleCnt="0"/>
      <dgm:spPr/>
    </dgm:pt>
    <dgm:pt modelId="{496B0D8C-703E-4853-AE7E-9EF4A0946DB5}" type="pres">
      <dgm:prSet presAssocID="{57D4715F-A5CC-4A4E-97E7-F62C199CF3C8}" presName="thickLine" presStyleLbl="alignNode1" presStyleIdx="1" presStyleCnt="8"/>
      <dgm:spPr/>
    </dgm:pt>
    <dgm:pt modelId="{166426A0-133A-4AAB-84E4-C76F0E3BB5F0}" type="pres">
      <dgm:prSet presAssocID="{57D4715F-A5CC-4A4E-97E7-F62C199CF3C8}" presName="horz1" presStyleCnt="0"/>
      <dgm:spPr/>
    </dgm:pt>
    <dgm:pt modelId="{ACB0EE2D-5A80-4116-B60B-C93AD76451C5}" type="pres">
      <dgm:prSet presAssocID="{57D4715F-A5CC-4A4E-97E7-F62C199CF3C8}" presName="tx1" presStyleLbl="revTx" presStyleIdx="2" presStyleCnt="15"/>
      <dgm:spPr/>
    </dgm:pt>
    <dgm:pt modelId="{FCEA8258-862B-4B27-A02A-4E2496855C96}" type="pres">
      <dgm:prSet presAssocID="{57D4715F-A5CC-4A4E-97E7-F62C199CF3C8}" presName="vert1" presStyleCnt="0"/>
      <dgm:spPr/>
    </dgm:pt>
    <dgm:pt modelId="{BBAB5FAB-4750-450A-AC1E-1C2EFEE3F2A8}" type="pres">
      <dgm:prSet presAssocID="{E2B409FE-33FA-4077-847B-FAAB2C73A236}" presName="vertSpace2a" presStyleCnt="0"/>
      <dgm:spPr/>
    </dgm:pt>
    <dgm:pt modelId="{F82EF247-0023-482D-B34E-1117961CEB8A}" type="pres">
      <dgm:prSet presAssocID="{E2B409FE-33FA-4077-847B-FAAB2C73A236}" presName="horz2" presStyleCnt="0"/>
      <dgm:spPr/>
    </dgm:pt>
    <dgm:pt modelId="{E27B79AE-F287-4260-943C-5EFC63CC3F37}" type="pres">
      <dgm:prSet presAssocID="{E2B409FE-33FA-4077-847B-FAAB2C73A236}" presName="horzSpace2" presStyleCnt="0"/>
      <dgm:spPr/>
    </dgm:pt>
    <dgm:pt modelId="{A7E368B8-B03F-4099-A1E0-4E9A499651F6}" type="pres">
      <dgm:prSet presAssocID="{E2B409FE-33FA-4077-847B-FAAB2C73A236}" presName="tx2" presStyleLbl="revTx" presStyleIdx="3" presStyleCnt="15"/>
      <dgm:spPr/>
    </dgm:pt>
    <dgm:pt modelId="{9E49968B-69F2-4AAB-AC45-98519DB402DC}" type="pres">
      <dgm:prSet presAssocID="{E2B409FE-33FA-4077-847B-FAAB2C73A236}" presName="vert2" presStyleCnt="0"/>
      <dgm:spPr/>
    </dgm:pt>
    <dgm:pt modelId="{701A126C-21A3-4141-BDE4-5B451976D385}" type="pres">
      <dgm:prSet presAssocID="{E2B409FE-33FA-4077-847B-FAAB2C73A236}" presName="thinLine2b" presStyleLbl="callout" presStyleIdx="1" presStyleCnt="7"/>
      <dgm:spPr/>
    </dgm:pt>
    <dgm:pt modelId="{C145C372-FBC9-401D-9494-011722178F95}" type="pres">
      <dgm:prSet presAssocID="{E2B409FE-33FA-4077-847B-FAAB2C73A236}" presName="vertSpace2b" presStyleCnt="0"/>
      <dgm:spPr/>
    </dgm:pt>
    <dgm:pt modelId="{CEECC13A-5889-4022-BEEA-028DA48AA537}" type="pres">
      <dgm:prSet presAssocID="{B8F922CC-AED4-402B-9DAB-1DC840A192C8}" presName="thickLine" presStyleLbl="alignNode1" presStyleIdx="2" presStyleCnt="8"/>
      <dgm:spPr/>
    </dgm:pt>
    <dgm:pt modelId="{3C9631C4-3BF6-4C62-8DB3-D0C8AF333E45}" type="pres">
      <dgm:prSet presAssocID="{B8F922CC-AED4-402B-9DAB-1DC840A192C8}" presName="horz1" presStyleCnt="0"/>
      <dgm:spPr/>
    </dgm:pt>
    <dgm:pt modelId="{71B52841-1EAE-4440-9DCA-6809246F65D8}" type="pres">
      <dgm:prSet presAssocID="{B8F922CC-AED4-402B-9DAB-1DC840A192C8}" presName="tx1" presStyleLbl="revTx" presStyleIdx="4" presStyleCnt="15"/>
      <dgm:spPr/>
    </dgm:pt>
    <dgm:pt modelId="{BB7DFFA6-4E8C-4B5C-86A2-306F500D451D}" type="pres">
      <dgm:prSet presAssocID="{B8F922CC-AED4-402B-9DAB-1DC840A192C8}" presName="vert1" presStyleCnt="0"/>
      <dgm:spPr/>
    </dgm:pt>
    <dgm:pt modelId="{F138E9DC-6DD6-4C8B-97DB-70058228DD63}" type="pres">
      <dgm:prSet presAssocID="{8B647DD7-3944-44F8-8D4F-86C753286173}" presName="vertSpace2a" presStyleCnt="0"/>
      <dgm:spPr/>
    </dgm:pt>
    <dgm:pt modelId="{20DBFA52-EEE4-481D-B738-1B94F55C57DC}" type="pres">
      <dgm:prSet presAssocID="{8B647DD7-3944-44F8-8D4F-86C753286173}" presName="horz2" presStyleCnt="0"/>
      <dgm:spPr/>
    </dgm:pt>
    <dgm:pt modelId="{06DCC573-3056-4739-8072-8E145C69781D}" type="pres">
      <dgm:prSet presAssocID="{8B647DD7-3944-44F8-8D4F-86C753286173}" presName="horzSpace2" presStyleCnt="0"/>
      <dgm:spPr/>
    </dgm:pt>
    <dgm:pt modelId="{23CF4B03-603A-4B00-8061-143FD3F03736}" type="pres">
      <dgm:prSet presAssocID="{8B647DD7-3944-44F8-8D4F-86C753286173}" presName="tx2" presStyleLbl="revTx" presStyleIdx="5" presStyleCnt="15"/>
      <dgm:spPr/>
    </dgm:pt>
    <dgm:pt modelId="{6BAC677E-870C-4E60-8133-733BC6B8E090}" type="pres">
      <dgm:prSet presAssocID="{8B647DD7-3944-44F8-8D4F-86C753286173}" presName="vert2" presStyleCnt="0"/>
      <dgm:spPr/>
    </dgm:pt>
    <dgm:pt modelId="{B3CBC1E9-1551-4F51-A22F-C01583FF8DE4}" type="pres">
      <dgm:prSet presAssocID="{8B647DD7-3944-44F8-8D4F-86C753286173}" presName="thinLine2b" presStyleLbl="callout" presStyleIdx="2" presStyleCnt="7"/>
      <dgm:spPr/>
    </dgm:pt>
    <dgm:pt modelId="{730F4105-38F8-4E7B-AE43-49A52FC5194D}" type="pres">
      <dgm:prSet presAssocID="{8B647DD7-3944-44F8-8D4F-86C753286173}" presName="vertSpace2b" presStyleCnt="0"/>
      <dgm:spPr/>
    </dgm:pt>
    <dgm:pt modelId="{2E8EC016-23CF-4CB4-9CD4-6912188369CB}" type="pres">
      <dgm:prSet presAssocID="{88BC5BB7-7B7F-4AAD-8B68-2A96C0E00E55}" presName="thickLine" presStyleLbl="alignNode1" presStyleIdx="3" presStyleCnt="8"/>
      <dgm:spPr/>
    </dgm:pt>
    <dgm:pt modelId="{87A975AB-2DB0-445D-B997-23DBA11E5EFB}" type="pres">
      <dgm:prSet presAssocID="{88BC5BB7-7B7F-4AAD-8B68-2A96C0E00E55}" presName="horz1" presStyleCnt="0"/>
      <dgm:spPr/>
    </dgm:pt>
    <dgm:pt modelId="{03CC0B00-3ADD-483D-812C-A59C8031D3AC}" type="pres">
      <dgm:prSet presAssocID="{88BC5BB7-7B7F-4AAD-8B68-2A96C0E00E55}" presName="tx1" presStyleLbl="revTx" presStyleIdx="6" presStyleCnt="15"/>
      <dgm:spPr/>
    </dgm:pt>
    <dgm:pt modelId="{C8F3A408-D8E4-436A-AA85-EC25A8CDB878}" type="pres">
      <dgm:prSet presAssocID="{88BC5BB7-7B7F-4AAD-8B68-2A96C0E00E55}" presName="vert1" presStyleCnt="0"/>
      <dgm:spPr/>
    </dgm:pt>
    <dgm:pt modelId="{A8B50554-FEA7-4B80-B64E-10C9F3A606F4}" type="pres">
      <dgm:prSet presAssocID="{A0FE688D-DEFA-465B-9B11-129C9DB2796F}" presName="vertSpace2a" presStyleCnt="0"/>
      <dgm:spPr/>
    </dgm:pt>
    <dgm:pt modelId="{9D85ACEC-26CB-401D-BCD1-092AB60F3EB4}" type="pres">
      <dgm:prSet presAssocID="{A0FE688D-DEFA-465B-9B11-129C9DB2796F}" presName="horz2" presStyleCnt="0"/>
      <dgm:spPr/>
    </dgm:pt>
    <dgm:pt modelId="{CA96EB32-D6BA-46BB-BFFD-13A454F1C745}" type="pres">
      <dgm:prSet presAssocID="{A0FE688D-DEFA-465B-9B11-129C9DB2796F}" presName="horzSpace2" presStyleCnt="0"/>
      <dgm:spPr/>
    </dgm:pt>
    <dgm:pt modelId="{430242EC-BC1A-4083-81A8-D4E7411F6DA0}" type="pres">
      <dgm:prSet presAssocID="{A0FE688D-DEFA-465B-9B11-129C9DB2796F}" presName="tx2" presStyleLbl="revTx" presStyleIdx="7" presStyleCnt="15"/>
      <dgm:spPr/>
    </dgm:pt>
    <dgm:pt modelId="{B8235710-703F-4236-995E-910787E7F2FF}" type="pres">
      <dgm:prSet presAssocID="{A0FE688D-DEFA-465B-9B11-129C9DB2796F}" presName="vert2" presStyleCnt="0"/>
      <dgm:spPr/>
    </dgm:pt>
    <dgm:pt modelId="{55933559-B0F4-4749-817B-96AF98D9EBF7}" type="pres">
      <dgm:prSet presAssocID="{A0FE688D-DEFA-465B-9B11-129C9DB2796F}" presName="thinLine2b" presStyleLbl="callout" presStyleIdx="3" presStyleCnt="7"/>
      <dgm:spPr/>
    </dgm:pt>
    <dgm:pt modelId="{F7D90026-746D-4907-B523-73159334487B}" type="pres">
      <dgm:prSet presAssocID="{A0FE688D-DEFA-465B-9B11-129C9DB2796F}" presName="vertSpace2b" presStyleCnt="0"/>
      <dgm:spPr/>
    </dgm:pt>
    <dgm:pt modelId="{4746928A-A6DC-4B4A-9C17-CAF9E3C4044C}" type="pres">
      <dgm:prSet presAssocID="{9136B994-6B99-4E26-847B-E58634409D6C}" presName="thickLine" presStyleLbl="alignNode1" presStyleIdx="4" presStyleCnt="8"/>
      <dgm:spPr/>
    </dgm:pt>
    <dgm:pt modelId="{969401C7-ED81-4AC6-89BB-F8A603E54DA8}" type="pres">
      <dgm:prSet presAssocID="{9136B994-6B99-4E26-847B-E58634409D6C}" presName="horz1" presStyleCnt="0"/>
      <dgm:spPr/>
    </dgm:pt>
    <dgm:pt modelId="{8333FE99-F27F-4CD3-9A20-F2B704A71BE2}" type="pres">
      <dgm:prSet presAssocID="{9136B994-6B99-4E26-847B-E58634409D6C}" presName="tx1" presStyleLbl="revTx" presStyleIdx="8" presStyleCnt="15"/>
      <dgm:spPr/>
    </dgm:pt>
    <dgm:pt modelId="{61EAF218-9FD9-407B-9DC0-621B672A0AFE}" type="pres">
      <dgm:prSet presAssocID="{9136B994-6B99-4E26-847B-E58634409D6C}" presName="vert1" presStyleCnt="0"/>
      <dgm:spPr/>
    </dgm:pt>
    <dgm:pt modelId="{E7718C20-8F17-4BAC-9C66-E74E478FAFB7}" type="pres">
      <dgm:prSet presAssocID="{B31128AD-6E43-4E0F-B414-EE265B3006BF}" presName="vertSpace2a" presStyleCnt="0"/>
      <dgm:spPr/>
    </dgm:pt>
    <dgm:pt modelId="{B5EF5092-1539-4203-BA03-A8F967E2388C}" type="pres">
      <dgm:prSet presAssocID="{B31128AD-6E43-4E0F-B414-EE265B3006BF}" presName="horz2" presStyleCnt="0"/>
      <dgm:spPr/>
    </dgm:pt>
    <dgm:pt modelId="{2A802AE3-797C-41AF-8EE8-2B57760B3CC2}" type="pres">
      <dgm:prSet presAssocID="{B31128AD-6E43-4E0F-B414-EE265B3006BF}" presName="horzSpace2" presStyleCnt="0"/>
      <dgm:spPr/>
    </dgm:pt>
    <dgm:pt modelId="{7FDE4F09-1097-4860-BC42-1BF28C9D9832}" type="pres">
      <dgm:prSet presAssocID="{B31128AD-6E43-4E0F-B414-EE265B3006BF}" presName="tx2" presStyleLbl="revTx" presStyleIdx="9" presStyleCnt="15"/>
      <dgm:spPr/>
    </dgm:pt>
    <dgm:pt modelId="{5251316F-0B08-41CD-88D9-ECEAAC5B60A2}" type="pres">
      <dgm:prSet presAssocID="{B31128AD-6E43-4E0F-B414-EE265B3006BF}" presName="vert2" presStyleCnt="0"/>
      <dgm:spPr/>
    </dgm:pt>
    <dgm:pt modelId="{A918155B-92FC-402E-AF2C-520BC71B8D96}" type="pres">
      <dgm:prSet presAssocID="{B31128AD-6E43-4E0F-B414-EE265B3006BF}" presName="thinLine2b" presStyleLbl="callout" presStyleIdx="4" presStyleCnt="7"/>
      <dgm:spPr/>
    </dgm:pt>
    <dgm:pt modelId="{32794E5F-B05B-465C-A516-BD62A086A6D7}" type="pres">
      <dgm:prSet presAssocID="{B31128AD-6E43-4E0F-B414-EE265B3006BF}" presName="vertSpace2b" presStyleCnt="0"/>
      <dgm:spPr/>
    </dgm:pt>
    <dgm:pt modelId="{DA089F6D-0ACF-4A96-A5E7-86A173527B29}" type="pres">
      <dgm:prSet presAssocID="{14EE6B98-C51C-4B1E-BE03-ED6EE0502929}" presName="thickLine" presStyleLbl="alignNode1" presStyleIdx="5" presStyleCnt="8"/>
      <dgm:spPr/>
    </dgm:pt>
    <dgm:pt modelId="{E0E5E806-4AA6-4A40-9614-9CFA2AB84C0C}" type="pres">
      <dgm:prSet presAssocID="{14EE6B98-C51C-4B1E-BE03-ED6EE0502929}" presName="horz1" presStyleCnt="0"/>
      <dgm:spPr/>
    </dgm:pt>
    <dgm:pt modelId="{A3D48CB4-76E3-4ACC-96C0-7DE0D4DEC151}" type="pres">
      <dgm:prSet presAssocID="{14EE6B98-C51C-4B1E-BE03-ED6EE0502929}" presName="tx1" presStyleLbl="revTx" presStyleIdx="10" presStyleCnt="15"/>
      <dgm:spPr/>
    </dgm:pt>
    <dgm:pt modelId="{623CE167-0609-4989-B5BE-5693699E090B}" type="pres">
      <dgm:prSet presAssocID="{14EE6B98-C51C-4B1E-BE03-ED6EE0502929}" presName="vert1" presStyleCnt="0"/>
      <dgm:spPr/>
    </dgm:pt>
    <dgm:pt modelId="{0AD83194-39F5-490E-9BDD-3464A3F79A23}" type="pres">
      <dgm:prSet presAssocID="{91E64724-9482-4AC6-BEC6-3ECA1F7394EC}" presName="thickLine" presStyleLbl="alignNode1" presStyleIdx="6" presStyleCnt="8"/>
      <dgm:spPr/>
    </dgm:pt>
    <dgm:pt modelId="{9BA73D94-0741-4AD5-86FD-F4067C10AFD8}" type="pres">
      <dgm:prSet presAssocID="{91E64724-9482-4AC6-BEC6-3ECA1F7394EC}" presName="horz1" presStyleCnt="0"/>
      <dgm:spPr/>
    </dgm:pt>
    <dgm:pt modelId="{94F41690-472C-40B8-8F42-AF0A6E82E30D}" type="pres">
      <dgm:prSet presAssocID="{91E64724-9482-4AC6-BEC6-3ECA1F7394EC}" presName="tx1" presStyleLbl="revTx" presStyleIdx="11" presStyleCnt="15"/>
      <dgm:spPr/>
    </dgm:pt>
    <dgm:pt modelId="{F1A99090-74B1-4A08-8168-393D40DE0ED3}" type="pres">
      <dgm:prSet presAssocID="{91E64724-9482-4AC6-BEC6-3ECA1F7394EC}" presName="vert1" presStyleCnt="0"/>
      <dgm:spPr/>
    </dgm:pt>
    <dgm:pt modelId="{DD11FB28-2540-49B3-80EC-971DA8DD9E45}" type="pres">
      <dgm:prSet presAssocID="{88B2A648-65D3-4FAA-88D2-2C6E1F6F35D8}" presName="vertSpace2a" presStyleCnt="0"/>
      <dgm:spPr/>
    </dgm:pt>
    <dgm:pt modelId="{2CCD373C-1F42-48C5-B3CF-ACD6E652633C}" type="pres">
      <dgm:prSet presAssocID="{88B2A648-65D3-4FAA-88D2-2C6E1F6F35D8}" presName="horz2" presStyleCnt="0"/>
      <dgm:spPr/>
    </dgm:pt>
    <dgm:pt modelId="{C3915D76-9555-41D1-8E72-5CEE90C3B966}" type="pres">
      <dgm:prSet presAssocID="{88B2A648-65D3-4FAA-88D2-2C6E1F6F35D8}" presName="horzSpace2" presStyleCnt="0"/>
      <dgm:spPr/>
    </dgm:pt>
    <dgm:pt modelId="{7DE420BE-B315-4C4B-AAE5-DFFC77291532}" type="pres">
      <dgm:prSet presAssocID="{88B2A648-65D3-4FAA-88D2-2C6E1F6F35D8}" presName="tx2" presStyleLbl="revTx" presStyleIdx="12" presStyleCnt="15"/>
      <dgm:spPr/>
    </dgm:pt>
    <dgm:pt modelId="{9F5930A1-99F9-4255-A6B2-33B73D61B5C1}" type="pres">
      <dgm:prSet presAssocID="{88B2A648-65D3-4FAA-88D2-2C6E1F6F35D8}" presName="vert2" presStyleCnt="0"/>
      <dgm:spPr/>
    </dgm:pt>
    <dgm:pt modelId="{CB762058-65F4-4F5A-8156-D32495BA7BE8}" type="pres">
      <dgm:prSet presAssocID="{88B2A648-65D3-4FAA-88D2-2C6E1F6F35D8}" presName="thinLine2b" presStyleLbl="callout" presStyleIdx="5" presStyleCnt="7"/>
      <dgm:spPr/>
    </dgm:pt>
    <dgm:pt modelId="{B8A67833-D295-40E1-AD7D-F01B6DD5C200}" type="pres">
      <dgm:prSet presAssocID="{88B2A648-65D3-4FAA-88D2-2C6E1F6F35D8}" presName="vertSpace2b" presStyleCnt="0"/>
      <dgm:spPr/>
    </dgm:pt>
    <dgm:pt modelId="{51819EA5-A6C3-4C48-AC28-B5D2C69C706C}" type="pres">
      <dgm:prSet presAssocID="{B58A2315-F775-4954-BBF4-45EBEAA715B9}" presName="thickLine" presStyleLbl="alignNode1" presStyleIdx="7" presStyleCnt="8"/>
      <dgm:spPr/>
    </dgm:pt>
    <dgm:pt modelId="{E4898F25-CC94-4A0C-9B6D-7248A888122C}" type="pres">
      <dgm:prSet presAssocID="{B58A2315-F775-4954-BBF4-45EBEAA715B9}" presName="horz1" presStyleCnt="0"/>
      <dgm:spPr/>
    </dgm:pt>
    <dgm:pt modelId="{18BD46EC-AA12-40D5-9462-42905E043C03}" type="pres">
      <dgm:prSet presAssocID="{B58A2315-F775-4954-BBF4-45EBEAA715B9}" presName="tx1" presStyleLbl="revTx" presStyleIdx="13" presStyleCnt="15"/>
      <dgm:spPr/>
    </dgm:pt>
    <dgm:pt modelId="{63F06C52-0B39-4D8F-A11F-6B46876DA9D1}" type="pres">
      <dgm:prSet presAssocID="{B58A2315-F775-4954-BBF4-45EBEAA715B9}" presName="vert1" presStyleCnt="0"/>
      <dgm:spPr/>
    </dgm:pt>
    <dgm:pt modelId="{CE655A46-0285-4C2C-A9A7-1C907A834CDC}" type="pres">
      <dgm:prSet presAssocID="{D1292221-B89C-45C4-8DFE-5EAF3941FF39}" presName="vertSpace2a" presStyleCnt="0"/>
      <dgm:spPr/>
    </dgm:pt>
    <dgm:pt modelId="{A4C7C068-C8CF-49EC-A8EF-163B15EF98A9}" type="pres">
      <dgm:prSet presAssocID="{D1292221-B89C-45C4-8DFE-5EAF3941FF39}" presName="horz2" presStyleCnt="0"/>
      <dgm:spPr/>
    </dgm:pt>
    <dgm:pt modelId="{EA1DD81F-AFF7-4A63-8F5C-007959DC7641}" type="pres">
      <dgm:prSet presAssocID="{D1292221-B89C-45C4-8DFE-5EAF3941FF39}" presName="horzSpace2" presStyleCnt="0"/>
      <dgm:spPr/>
    </dgm:pt>
    <dgm:pt modelId="{DDCAD419-C8C5-42AB-8384-7849CF359EE8}" type="pres">
      <dgm:prSet presAssocID="{D1292221-B89C-45C4-8DFE-5EAF3941FF39}" presName="tx2" presStyleLbl="revTx" presStyleIdx="14" presStyleCnt="15"/>
      <dgm:spPr/>
    </dgm:pt>
    <dgm:pt modelId="{CDDA50E5-D1E2-4F91-A943-7C4729B49D92}" type="pres">
      <dgm:prSet presAssocID="{D1292221-B89C-45C4-8DFE-5EAF3941FF39}" presName="vert2" presStyleCnt="0"/>
      <dgm:spPr/>
    </dgm:pt>
    <dgm:pt modelId="{2E1F2A60-474D-4078-A73F-5B604A38D6A4}" type="pres">
      <dgm:prSet presAssocID="{D1292221-B89C-45C4-8DFE-5EAF3941FF39}" presName="thinLine2b" presStyleLbl="callout" presStyleIdx="6" presStyleCnt="7"/>
      <dgm:spPr/>
    </dgm:pt>
    <dgm:pt modelId="{E4BFF17F-5C28-4DF9-893D-21898D5E4FB7}" type="pres">
      <dgm:prSet presAssocID="{D1292221-B89C-45C4-8DFE-5EAF3941FF39}" presName="vertSpace2b" presStyleCnt="0"/>
      <dgm:spPr/>
    </dgm:pt>
  </dgm:ptLst>
  <dgm:cxnLst>
    <dgm:cxn modelId="{4F7BEB06-A972-4934-99AC-BF6F62F24A04}" srcId="{9136B994-6B99-4E26-847B-E58634409D6C}" destId="{B31128AD-6E43-4E0F-B414-EE265B3006BF}" srcOrd="0" destOrd="0" parTransId="{2BACAB72-327F-4CA4-BD95-6ECEE0E4706C}" sibTransId="{B3547A59-1FE2-4919-B178-EF20DAD05C39}"/>
    <dgm:cxn modelId="{623A1919-DBDE-4902-93C3-13083AED6458}" srcId="{F24BAC7C-5BF0-4860-A5AE-F92F4A3C5229}" destId="{AEFAA9D1-736F-4465-99D5-1EC3F0A1DB6D}" srcOrd="0" destOrd="0" parTransId="{C5365EC9-F9B8-46D3-B386-B692F162303A}" sibTransId="{C162FCDB-8EC7-402C-AFC1-6F05A36EEED8}"/>
    <dgm:cxn modelId="{1831631B-B9F9-4AEE-8A2C-5DF2B1B8C07D}" srcId="{91E64724-9482-4AC6-BEC6-3ECA1F7394EC}" destId="{88B2A648-65D3-4FAA-88D2-2C6E1F6F35D8}" srcOrd="0" destOrd="0" parTransId="{62FD09CC-ADB1-4C43-9001-F7FD3DFB46F4}" sibTransId="{FB002AD3-15FD-478F-A15A-60DC446C4518}"/>
    <dgm:cxn modelId="{418A211E-0F79-49C4-9A21-98EE1C0DB430}" srcId="{B58A2315-F775-4954-BBF4-45EBEAA715B9}" destId="{D1292221-B89C-45C4-8DFE-5EAF3941FF39}" srcOrd="0" destOrd="0" parTransId="{7AC19936-BEB6-498C-BBC2-8834A264C923}" sibTransId="{EECA1B6A-2D3B-443E-B40A-3338534A0450}"/>
    <dgm:cxn modelId="{D3CAB837-B807-400F-83B9-E65E72653628}" type="presOf" srcId="{14EE6B98-C51C-4B1E-BE03-ED6EE0502929}" destId="{A3D48CB4-76E3-4ACC-96C0-7DE0D4DEC151}" srcOrd="0" destOrd="0" presId="urn:microsoft.com/office/officeart/2008/layout/LinedList"/>
    <dgm:cxn modelId="{CAA2143E-EBC8-4050-ADFA-0BD88B0CB8A7}" type="presOf" srcId="{E2B409FE-33FA-4077-847B-FAAB2C73A236}" destId="{A7E368B8-B03F-4099-A1E0-4E9A499651F6}" srcOrd="0" destOrd="0" presId="urn:microsoft.com/office/officeart/2008/layout/LinedList"/>
    <dgm:cxn modelId="{5C87F340-E84E-4091-A301-464D42012489}" srcId="{F24BAC7C-5BF0-4860-A5AE-F92F4A3C5229}" destId="{B8F922CC-AED4-402B-9DAB-1DC840A192C8}" srcOrd="2" destOrd="0" parTransId="{E40C041C-A395-418E-95C1-7F5F8DC5F0AB}" sibTransId="{A7E89AAC-7B1B-432B-B3B9-47A7AA8D295B}"/>
    <dgm:cxn modelId="{980A355B-F776-4CED-995D-847A5CB0C1EB}" type="presOf" srcId="{91E64724-9482-4AC6-BEC6-3ECA1F7394EC}" destId="{94F41690-472C-40B8-8F42-AF0A6E82E30D}" srcOrd="0" destOrd="0" presId="urn:microsoft.com/office/officeart/2008/layout/LinedList"/>
    <dgm:cxn modelId="{9CF42C7B-2358-4F26-9BBB-17350D952700}" srcId="{F24BAC7C-5BF0-4860-A5AE-F92F4A3C5229}" destId="{14EE6B98-C51C-4B1E-BE03-ED6EE0502929}" srcOrd="5" destOrd="0" parTransId="{80C1FD7C-11DC-4884-9E9F-D24F86B2624D}" sibTransId="{4A6AEDF4-F0C4-4DFA-B8D0-B8F0A663B113}"/>
    <dgm:cxn modelId="{0CA2717E-C539-49B2-A667-5A409627E6B8}" type="presOf" srcId="{88BC5BB7-7B7F-4AAD-8B68-2A96C0E00E55}" destId="{03CC0B00-3ADD-483D-812C-A59C8031D3AC}" srcOrd="0" destOrd="0" presId="urn:microsoft.com/office/officeart/2008/layout/LinedList"/>
    <dgm:cxn modelId="{56131E80-975C-4018-AEEB-7908B809DBB1}" type="presOf" srcId="{A0FE688D-DEFA-465B-9B11-129C9DB2796F}" destId="{430242EC-BC1A-4083-81A8-D4E7411F6DA0}" srcOrd="0" destOrd="0" presId="urn:microsoft.com/office/officeart/2008/layout/LinedList"/>
    <dgm:cxn modelId="{55DE3B82-E35B-4761-A395-7B915DFA78AE}" type="presOf" srcId="{F24BAC7C-5BF0-4860-A5AE-F92F4A3C5229}" destId="{A07F48D5-55A9-4E94-8B24-44B7FCD477CA}" srcOrd="0" destOrd="0" presId="urn:microsoft.com/office/officeart/2008/layout/LinedList"/>
    <dgm:cxn modelId="{82720D85-A93D-4D61-B95A-E85DBF225F64}" srcId="{F24BAC7C-5BF0-4860-A5AE-F92F4A3C5229}" destId="{88BC5BB7-7B7F-4AAD-8B68-2A96C0E00E55}" srcOrd="3" destOrd="0" parTransId="{11E44DEE-B540-4841-BB99-83B21B7BCC4C}" sibTransId="{6DE36DE0-05E7-4362-8C14-79025CCF0BBF}"/>
    <dgm:cxn modelId="{20E5DB85-72B1-4CA2-87BB-E4B304B6A51B}" srcId="{AEFAA9D1-736F-4465-99D5-1EC3F0A1DB6D}" destId="{59ECDE5D-6B07-4768-9A0C-E054C013280A}" srcOrd="0" destOrd="0" parTransId="{F8B3F475-FC1F-4B82-AE4E-5E713A1D18D4}" sibTransId="{12E4D360-4C47-4FEC-8049-B75F0CE30914}"/>
    <dgm:cxn modelId="{AD228594-6F0C-4FED-BDF5-648249E9F609}" srcId="{F24BAC7C-5BF0-4860-A5AE-F92F4A3C5229}" destId="{B58A2315-F775-4954-BBF4-45EBEAA715B9}" srcOrd="7" destOrd="0" parTransId="{20241CDD-1E90-4756-80D6-32C150BB6231}" sibTransId="{BFE60F13-C1E2-4863-9BD3-03FFD93B2241}"/>
    <dgm:cxn modelId="{7D0F3F96-0FE8-40E1-A2E2-C2D2D746D754}" type="presOf" srcId="{9136B994-6B99-4E26-847B-E58634409D6C}" destId="{8333FE99-F27F-4CD3-9A20-F2B704A71BE2}" srcOrd="0" destOrd="0" presId="urn:microsoft.com/office/officeart/2008/layout/LinedList"/>
    <dgm:cxn modelId="{7150DA9C-066A-499C-9D2B-80A31968013F}" type="presOf" srcId="{57D4715F-A5CC-4A4E-97E7-F62C199CF3C8}" destId="{ACB0EE2D-5A80-4116-B60B-C93AD76451C5}" srcOrd="0" destOrd="0" presId="urn:microsoft.com/office/officeart/2008/layout/LinedList"/>
    <dgm:cxn modelId="{072226A1-472E-45AB-B3E5-0B4E9675F85B}" srcId="{57D4715F-A5CC-4A4E-97E7-F62C199CF3C8}" destId="{E2B409FE-33FA-4077-847B-FAAB2C73A236}" srcOrd="0" destOrd="0" parTransId="{1519F33D-2F87-4F93-B9EC-6CE2FE430BD5}" sibTransId="{F2F64235-4D9E-4F8E-8DE9-02D09401A1E9}"/>
    <dgm:cxn modelId="{632ACDAD-AD4D-44BE-9EC4-74AE56465891}" type="presOf" srcId="{D1292221-B89C-45C4-8DFE-5EAF3941FF39}" destId="{DDCAD419-C8C5-42AB-8384-7849CF359EE8}" srcOrd="0" destOrd="0" presId="urn:microsoft.com/office/officeart/2008/layout/LinedList"/>
    <dgm:cxn modelId="{5003C8B4-A4C2-4E8C-8CF5-05071661146C}" type="presOf" srcId="{8B647DD7-3944-44F8-8D4F-86C753286173}" destId="{23CF4B03-603A-4B00-8061-143FD3F03736}" srcOrd="0" destOrd="0" presId="urn:microsoft.com/office/officeart/2008/layout/LinedList"/>
    <dgm:cxn modelId="{F27850C5-B536-47E9-83A3-BFD440AB149F}" type="presOf" srcId="{B58A2315-F775-4954-BBF4-45EBEAA715B9}" destId="{18BD46EC-AA12-40D5-9462-42905E043C03}" srcOrd="0" destOrd="0" presId="urn:microsoft.com/office/officeart/2008/layout/LinedList"/>
    <dgm:cxn modelId="{E52F0EC7-07BC-4043-AB82-8BA00C87B246}" srcId="{F24BAC7C-5BF0-4860-A5AE-F92F4A3C5229}" destId="{57D4715F-A5CC-4A4E-97E7-F62C199CF3C8}" srcOrd="1" destOrd="0" parTransId="{659D8D6E-7027-4D98-8602-5D238A661773}" sibTransId="{75544C4C-3978-4E74-BB31-A640DCE4047A}"/>
    <dgm:cxn modelId="{A43032C7-CFE5-466D-9629-FE756B8AC6E4}" type="presOf" srcId="{AEFAA9D1-736F-4465-99D5-1EC3F0A1DB6D}" destId="{0269E8E8-EBAE-4BD3-B040-A7ADBAEB522D}" srcOrd="0" destOrd="0" presId="urn:microsoft.com/office/officeart/2008/layout/LinedList"/>
    <dgm:cxn modelId="{8F1542CE-EC18-41DD-AD30-C2D1CEC2A64B}" type="presOf" srcId="{B31128AD-6E43-4E0F-B414-EE265B3006BF}" destId="{7FDE4F09-1097-4860-BC42-1BF28C9D9832}" srcOrd="0" destOrd="0" presId="urn:microsoft.com/office/officeart/2008/layout/LinedList"/>
    <dgm:cxn modelId="{8CBE1FCF-CD19-4FBF-AB91-59E1F6C53C25}" type="presOf" srcId="{59ECDE5D-6B07-4768-9A0C-E054C013280A}" destId="{DE3C3EA5-67BF-4615-BAF0-A2DA9FC0F83C}" srcOrd="0" destOrd="0" presId="urn:microsoft.com/office/officeart/2008/layout/LinedList"/>
    <dgm:cxn modelId="{F364C8E0-8FA3-413B-9434-DC27CC109C8D}" srcId="{F24BAC7C-5BF0-4860-A5AE-F92F4A3C5229}" destId="{91E64724-9482-4AC6-BEC6-3ECA1F7394EC}" srcOrd="6" destOrd="0" parTransId="{EE40421B-9B72-4DC8-9221-9D826BC88173}" sibTransId="{E07D2EE7-AB44-4E25-97DB-95A233E1F011}"/>
    <dgm:cxn modelId="{A24581E4-32FA-496E-B217-8FE41C464E62}" type="presOf" srcId="{88B2A648-65D3-4FAA-88D2-2C6E1F6F35D8}" destId="{7DE420BE-B315-4C4B-AAE5-DFFC77291532}" srcOrd="0" destOrd="0" presId="urn:microsoft.com/office/officeart/2008/layout/LinedList"/>
    <dgm:cxn modelId="{B64EE1E4-25C6-4ADD-9DF6-457E97C3A642}" srcId="{F24BAC7C-5BF0-4860-A5AE-F92F4A3C5229}" destId="{9136B994-6B99-4E26-847B-E58634409D6C}" srcOrd="4" destOrd="0" parTransId="{3B21EFD3-E416-43B9-824A-D1BDB74F64A3}" sibTransId="{B76285C2-57AD-49D5-BE40-6DABD6137CD2}"/>
    <dgm:cxn modelId="{880AA6F2-C701-45BB-AA38-9E565FF15121}" srcId="{88BC5BB7-7B7F-4AAD-8B68-2A96C0E00E55}" destId="{A0FE688D-DEFA-465B-9B11-129C9DB2796F}" srcOrd="0" destOrd="0" parTransId="{6731DE1C-E595-4B7F-B336-8E34D6B67478}" sibTransId="{0E1BF585-7403-41A3-8ED8-1C74BF1B6C9A}"/>
    <dgm:cxn modelId="{6EE8F0F7-B6D5-4DDC-A2E4-86AA33FE2D33}" type="presOf" srcId="{B8F922CC-AED4-402B-9DAB-1DC840A192C8}" destId="{71B52841-1EAE-4440-9DCA-6809246F65D8}" srcOrd="0" destOrd="0" presId="urn:microsoft.com/office/officeart/2008/layout/LinedList"/>
    <dgm:cxn modelId="{C3BE46FE-C8D3-40F3-8785-276B0AF40656}" srcId="{B8F922CC-AED4-402B-9DAB-1DC840A192C8}" destId="{8B647DD7-3944-44F8-8D4F-86C753286173}" srcOrd="0" destOrd="0" parTransId="{41C4E0C9-9B00-481F-A072-8788605399B2}" sibTransId="{21F0B77E-44A5-4C8B-90C4-5DB139D70B2E}"/>
    <dgm:cxn modelId="{8422293B-4C83-4966-8C9D-8B66F410E256}" type="presParOf" srcId="{A07F48D5-55A9-4E94-8B24-44B7FCD477CA}" destId="{7245218D-B9DB-4EE3-8122-A42F39EF34DA}" srcOrd="0" destOrd="0" presId="urn:microsoft.com/office/officeart/2008/layout/LinedList"/>
    <dgm:cxn modelId="{089079C5-796E-4DB4-92F2-40462C28B3D2}" type="presParOf" srcId="{A07F48D5-55A9-4E94-8B24-44B7FCD477CA}" destId="{9E23D11D-F97B-4AEF-B2C1-BC0D66D88434}" srcOrd="1" destOrd="0" presId="urn:microsoft.com/office/officeart/2008/layout/LinedList"/>
    <dgm:cxn modelId="{0B9BC840-5C36-4BFE-AE9C-AE0540632712}" type="presParOf" srcId="{9E23D11D-F97B-4AEF-B2C1-BC0D66D88434}" destId="{0269E8E8-EBAE-4BD3-B040-A7ADBAEB522D}" srcOrd="0" destOrd="0" presId="urn:microsoft.com/office/officeart/2008/layout/LinedList"/>
    <dgm:cxn modelId="{F0A8A57E-A738-469E-A49C-0D4C97A32903}" type="presParOf" srcId="{9E23D11D-F97B-4AEF-B2C1-BC0D66D88434}" destId="{D7DAE458-177D-4CC9-B4E2-138351B7BA51}" srcOrd="1" destOrd="0" presId="urn:microsoft.com/office/officeart/2008/layout/LinedList"/>
    <dgm:cxn modelId="{93719D3F-9ABE-4E37-A946-4685777CBCAF}" type="presParOf" srcId="{D7DAE458-177D-4CC9-B4E2-138351B7BA51}" destId="{9B23AFDE-D5DB-4107-8C90-3328D50A5403}" srcOrd="0" destOrd="0" presId="urn:microsoft.com/office/officeart/2008/layout/LinedList"/>
    <dgm:cxn modelId="{D7D92A15-2BE2-4212-B84A-6539813DBA6A}" type="presParOf" srcId="{D7DAE458-177D-4CC9-B4E2-138351B7BA51}" destId="{2F49E577-E98C-4263-B0CA-D70E1818DF63}" srcOrd="1" destOrd="0" presId="urn:microsoft.com/office/officeart/2008/layout/LinedList"/>
    <dgm:cxn modelId="{1C3457F6-8D10-490C-A200-A2EABCCE7381}" type="presParOf" srcId="{2F49E577-E98C-4263-B0CA-D70E1818DF63}" destId="{691AB9BD-3720-4FC7-AA03-DDA3F064211B}" srcOrd="0" destOrd="0" presId="urn:microsoft.com/office/officeart/2008/layout/LinedList"/>
    <dgm:cxn modelId="{72504164-1F96-4AA5-8C39-A0C220042DA6}" type="presParOf" srcId="{2F49E577-E98C-4263-B0CA-D70E1818DF63}" destId="{DE3C3EA5-67BF-4615-BAF0-A2DA9FC0F83C}" srcOrd="1" destOrd="0" presId="urn:microsoft.com/office/officeart/2008/layout/LinedList"/>
    <dgm:cxn modelId="{B09262D4-6635-4421-80D7-F2528856A264}" type="presParOf" srcId="{2F49E577-E98C-4263-B0CA-D70E1818DF63}" destId="{32D90726-AFE1-4AA6-A187-E44F0AFD3C30}" srcOrd="2" destOrd="0" presId="urn:microsoft.com/office/officeart/2008/layout/LinedList"/>
    <dgm:cxn modelId="{5BDC8EFD-9178-484B-86A3-E7C405613D80}" type="presParOf" srcId="{D7DAE458-177D-4CC9-B4E2-138351B7BA51}" destId="{BC46161A-9442-4DED-B1A1-A0FDC6F2A565}" srcOrd="2" destOrd="0" presId="urn:microsoft.com/office/officeart/2008/layout/LinedList"/>
    <dgm:cxn modelId="{689AB67C-D907-4BD9-AB59-7F660DFD134E}" type="presParOf" srcId="{D7DAE458-177D-4CC9-B4E2-138351B7BA51}" destId="{BA501BD2-7FD2-4EE3-B037-755B56F7D27D}" srcOrd="3" destOrd="0" presId="urn:microsoft.com/office/officeart/2008/layout/LinedList"/>
    <dgm:cxn modelId="{F3D53737-AA99-4E80-8B9C-058CC7275A2A}" type="presParOf" srcId="{A07F48D5-55A9-4E94-8B24-44B7FCD477CA}" destId="{496B0D8C-703E-4853-AE7E-9EF4A0946DB5}" srcOrd="2" destOrd="0" presId="urn:microsoft.com/office/officeart/2008/layout/LinedList"/>
    <dgm:cxn modelId="{AE3CC3BA-0B9B-4217-90DA-562B725533AA}" type="presParOf" srcId="{A07F48D5-55A9-4E94-8B24-44B7FCD477CA}" destId="{166426A0-133A-4AAB-84E4-C76F0E3BB5F0}" srcOrd="3" destOrd="0" presId="urn:microsoft.com/office/officeart/2008/layout/LinedList"/>
    <dgm:cxn modelId="{8221CB6E-83DA-4512-9ABE-F17D6B7C4222}" type="presParOf" srcId="{166426A0-133A-4AAB-84E4-C76F0E3BB5F0}" destId="{ACB0EE2D-5A80-4116-B60B-C93AD76451C5}" srcOrd="0" destOrd="0" presId="urn:microsoft.com/office/officeart/2008/layout/LinedList"/>
    <dgm:cxn modelId="{B1943157-2B56-4A16-B42E-449B80545CDD}" type="presParOf" srcId="{166426A0-133A-4AAB-84E4-C76F0E3BB5F0}" destId="{FCEA8258-862B-4B27-A02A-4E2496855C96}" srcOrd="1" destOrd="0" presId="urn:microsoft.com/office/officeart/2008/layout/LinedList"/>
    <dgm:cxn modelId="{9E9B4861-A01E-4B0F-B524-15EEDBC2B31F}" type="presParOf" srcId="{FCEA8258-862B-4B27-A02A-4E2496855C96}" destId="{BBAB5FAB-4750-450A-AC1E-1C2EFEE3F2A8}" srcOrd="0" destOrd="0" presId="urn:microsoft.com/office/officeart/2008/layout/LinedList"/>
    <dgm:cxn modelId="{A31E573B-5781-4871-8925-288124A59475}" type="presParOf" srcId="{FCEA8258-862B-4B27-A02A-4E2496855C96}" destId="{F82EF247-0023-482D-B34E-1117961CEB8A}" srcOrd="1" destOrd="0" presId="urn:microsoft.com/office/officeart/2008/layout/LinedList"/>
    <dgm:cxn modelId="{095189A1-A371-4CB7-9B93-6B9F118599F3}" type="presParOf" srcId="{F82EF247-0023-482D-B34E-1117961CEB8A}" destId="{E27B79AE-F287-4260-943C-5EFC63CC3F37}" srcOrd="0" destOrd="0" presId="urn:microsoft.com/office/officeart/2008/layout/LinedList"/>
    <dgm:cxn modelId="{9EFC6EC0-7A9D-4B93-AC74-FBAC47C546E4}" type="presParOf" srcId="{F82EF247-0023-482D-B34E-1117961CEB8A}" destId="{A7E368B8-B03F-4099-A1E0-4E9A499651F6}" srcOrd="1" destOrd="0" presId="urn:microsoft.com/office/officeart/2008/layout/LinedList"/>
    <dgm:cxn modelId="{E4BB66DC-69EB-4955-95C8-CEA33DECC473}" type="presParOf" srcId="{F82EF247-0023-482D-B34E-1117961CEB8A}" destId="{9E49968B-69F2-4AAB-AC45-98519DB402DC}" srcOrd="2" destOrd="0" presId="urn:microsoft.com/office/officeart/2008/layout/LinedList"/>
    <dgm:cxn modelId="{519F3863-C735-4439-87BB-BC275EAB0739}" type="presParOf" srcId="{FCEA8258-862B-4B27-A02A-4E2496855C96}" destId="{701A126C-21A3-4141-BDE4-5B451976D385}" srcOrd="2" destOrd="0" presId="urn:microsoft.com/office/officeart/2008/layout/LinedList"/>
    <dgm:cxn modelId="{4DB74CE3-0A87-47D0-A284-9E4393FE6119}" type="presParOf" srcId="{FCEA8258-862B-4B27-A02A-4E2496855C96}" destId="{C145C372-FBC9-401D-9494-011722178F95}" srcOrd="3" destOrd="0" presId="urn:microsoft.com/office/officeart/2008/layout/LinedList"/>
    <dgm:cxn modelId="{C56CEA3B-5B2F-458A-A5F0-B1AE270F4942}" type="presParOf" srcId="{A07F48D5-55A9-4E94-8B24-44B7FCD477CA}" destId="{CEECC13A-5889-4022-BEEA-028DA48AA537}" srcOrd="4" destOrd="0" presId="urn:microsoft.com/office/officeart/2008/layout/LinedList"/>
    <dgm:cxn modelId="{517C912F-A6B0-4D14-8A01-85F789CD17EC}" type="presParOf" srcId="{A07F48D5-55A9-4E94-8B24-44B7FCD477CA}" destId="{3C9631C4-3BF6-4C62-8DB3-D0C8AF333E45}" srcOrd="5" destOrd="0" presId="urn:microsoft.com/office/officeart/2008/layout/LinedList"/>
    <dgm:cxn modelId="{B446B5F1-FB52-4CCE-8F6B-875A77C921A6}" type="presParOf" srcId="{3C9631C4-3BF6-4C62-8DB3-D0C8AF333E45}" destId="{71B52841-1EAE-4440-9DCA-6809246F65D8}" srcOrd="0" destOrd="0" presId="urn:microsoft.com/office/officeart/2008/layout/LinedList"/>
    <dgm:cxn modelId="{85B01185-3CB7-405E-85A6-02962EB8B342}" type="presParOf" srcId="{3C9631C4-3BF6-4C62-8DB3-D0C8AF333E45}" destId="{BB7DFFA6-4E8C-4B5C-86A2-306F500D451D}" srcOrd="1" destOrd="0" presId="urn:microsoft.com/office/officeart/2008/layout/LinedList"/>
    <dgm:cxn modelId="{3D612050-DE05-410A-A31A-7D353F09E208}" type="presParOf" srcId="{BB7DFFA6-4E8C-4B5C-86A2-306F500D451D}" destId="{F138E9DC-6DD6-4C8B-97DB-70058228DD63}" srcOrd="0" destOrd="0" presId="urn:microsoft.com/office/officeart/2008/layout/LinedList"/>
    <dgm:cxn modelId="{F84048B1-8A30-4577-9382-4F524FC1873B}" type="presParOf" srcId="{BB7DFFA6-4E8C-4B5C-86A2-306F500D451D}" destId="{20DBFA52-EEE4-481D-B738-1B94F55C57DC}" srcOrd="1" destOrd="0" presId="urn:microsoft.com/office/officeart/2008/layout/LinedList"/>
    <dgm:cxn modelId="{D7231E5D-8AF0-4DD0-9ADF-D7E96968A786}" type="presParOf" srcId="{20DBFA52-EEE4-481D-B738-1B94F55C57DC}" destId="{06DCC573-3056-4739-8072-8E145C69781D}" srcOrd="0" destOrd="0" presId="urn:microsoft.com/office/officeart/2008/layout/LinedList"/>
    <dgm:cxn modelId="{0B4CA881-92B8-47FF-9DB7-7283C5FA4F6B}" type="presParOf" srcId="{20DBFA52-EEE4-481D-B738-1B94F55C57DC}" destId="{23CF4B03-603A-4B00-8061-143FD3F03736}" srcOrd="1" destOrd="0" presId="urn:microsoft.com/office/officeart/2008/layout/LinedList"/>
    <dgm:cxn modelId="{DD933C84-60CD-4C2C-A5BE-0E470A38A2BE}" type="presParOf" srcId="{20DBFA52-EEE4-481D-B738-1B94F55C57DC}" destId="{6BAC677E-870C-4E60-8133-733BC6B8E090}" srcOrd="2" destOrd="0" presId="urn:microsoft.com/office/officeart/2008/layout/LinedList"/>
    <dgm:cxn modelId="{3055F285-B73B-4DBD-8FF5-BF9611D4D159}" type="presParOf" srcId="{BB7DFFA6-4E8C-4B5C-86A2-306F500D451D}" destId="{B3CBC1E9-1551-4F51-A22F-C01583FF8DE4}" srcOrd="2" destOrd="0" presId="urn:microsoft.com/office/officeart/2008/layout/LinedList"/>
    <dgm:cxn modelId="{464579E2-C181-463D-8AA1-5D3FEA5CF950}" type="presParOf" srcId="{BB7DFFA6-4E8C-4B5C-86A2-306F500D451D}" destId="{730F4105-38F8-4E7B-AE43-49A52FC5194D}" srcOrd="3" destOrd="0" presId="urn:microsoft.com/office/officeart/2008/layout/LinedList"/>
    <dgm:cxn modelId="{5386613A-BD6A-4466-9BB2-3374BFEE8BC9}" type="presParOf" srcId="{A07F48D5-55A9-4E94-8B24-44B7FCD477CA}" destId="{2E8EC016-23CF-4CB4-9CD4-6912188369CB}" srcOrd="6" destOrd="0" presId="urn:microsoft.com/office/officeart/2008/layout/LinedList"/>
    <dgm:cxn modelId="{0F05A06A-30C0-46B1-B392-97CD52B09D44}" type="presParOf" srcId="{A07F48D5-55A9-4E94-8B24-44B7FCD477CA}" destId="{87A975AB-2DB0-445D-B997-23DBA11E5EFB}" srcOrd="7" destOrd="0" presId="urn:microsoft.com/office/officeart/2008/layout/LinedList"/>
    <dgm:cxn modelId="{4C584498-E7FA-4DDF-8E02-D1A1A8D0E7F7}" type="presParOf" srcId="{87A975AB-2DB0-445D-B997-23DBA11E5EFB}" destId="{03CC0B00-3ADD-483D-812C-A59C8031D3AC}" srcOrd="0" destOrd="0" presId="urn:microsoft.com/office/officeart/2008/layout/LinedList"/>
    <dgm:cxn modelId="{CCA01FAD-4823-44C3-8DE1-F37A9E2F6B73}" type="presParOf" srcId="{87A975AB-2DB0-445D-B997-23DBA11E5EFB}" destId="{C8F3A408-D8E4-436A-AA85-EC25A8CDB878}" srcOrd="1" destOrd="0" presId="urn:microsoft.com/office/officeart/2008/layout/LinedList"/>
    <dgm:cxn modelId="{26367EC2-5CB0-4B14-A6E8-F285B26A14CF}" type="presParOf" srcId="{C8F3A408-D8E4-436A-AA85-EC25A8CDB878}" destId="{A8B50554-FEA7-4B80-B64E-10C9F3A606F4}" srcOrd="0" destOrd="0" presId="urn:microsoft.com/office/officeart/2008/layout/LinedList"/>
    <dgm:cxn modelId="{6B2AE639-983C-4E35-8DE0-80C64904CB9D}" type="presParOf" srcId="{C8F3A408-D8E4-436A-AA85-EC25A8CDB878}" destId="{9D85ACEC-26CB-401D-BCD1-092AB60F3EB4}" srcOrd="1" destOrd="0" presId="urn:microsoft.com/office/officeart/2008/layout/LinedList"/>
    <dgm:cxn modelId="{FFF89A47-049B-4D65-92D5-9128A3FBCAF1}" type="presParOf" srcId="{9D85ACEC-26CB-401D-BCD1-092AB60F3EB4}" destId="{CA96EB32-D6BA-46BB-BFFD-13A454F1C745}" srcOrd="0" destOrd="0" presId="urn:microsoft.com/office/officeart/2008/layout/LinedList"/>
    <dgm:cxn modelId="{A71D14CC-CC18-475E-A1BF-49E4D56D6D88}" type="presParOf" srcId="{9D85ACEC-26CB-401D-BCD1-092AB60F3EB4}" destId="{430242EC-BC1A-4083-81A8-D4E7411F6DA0}" srcOrd="1" destOrd="0" presId="urn:microsoft.com/office/officeart/2008/layout/LinedList"/>
    <dgm:cxn modelId="{0CA08BDA-A0C7-4392-8D3B-9B3E47FB38EA}" type="presParOf" srcId="{9D85ACEC-26CB-401D-BCD1-092AB60F3EB4}" destId="{B8235710-703F-4236-995E-910787E7F2FF}" srcOrd="2" destOrd="0" presId="urn:microsoft.com/office/officeart/2008/layout/LinedList"/>
    <dgm:cxn modelId="{AD2DF6F4-C343-4E82-80CA-4CAE4E24B869}" type="presParOf" srcId="{C8F3A408-D8E4-436A-AA85-EC25A8CDB878}" destId="{55933559-B0F4-4749-817B-96AF98D9EBF7}" srcOrd="2" destOrd="0" presId="urn:microsoft.com/office/officeart/2008/layout/LinedList"/>
    <dgm:cxn modelId="{258C841E-F57F-46EA-AB1A-3C760D70F81B}" type="presParOf" srcId="{C8F3A408-D8E4-436A-AA85-EC25A8CDB878}" destId="{F7D90026-746D-4907-B523-73159334487B}" srcOrd="3" destOrd="0" presId="urn:microsoft.com/office/officeart/2008/layout/LinedList"/>
    <dgm:cxn modelId="{4D833561-5818-4B10-95E6-0FAB26E883D0}" type="presParOf" srcId="{A07F48D5-55A9-4E94-8B24-44B7FCD477CA}" destId="{4746928A-A6DC-4B4A-9C17-CAF9E3C4044C}" srcOrd="8" destOrd="0" presId="urn:microsoft.com/office/officeart/2008/layout/LinedList"/>
    <dgm:cxn modelId="{A67649D8-69F2-499D-8EDB-D4ED21262AED}" type="presParOf" srcId="{A07F48D5-55A9-4E94-8B24-44B7FCD477CA}" destId="{969401C7-ED81-4AC6-89BB-F8A603E54DA8}" srcOrd="9" destOrd="0" presId="urn:microsoft.com/office/officeart/2008/layout/LinedList"/>
    <dgm:cxn modelId="{476F8C96-AEB1-4EEE-8E55-1E11E8E3239F}" type="presParOf" srcId="{969401C7-ED81-4AC6-89BB-F8A603E54DA8}" destId="{8333FE99-F27F-4CD3-9A20-F2B704A71BE2}" srcOrd="0" destOrd="0" presId="urn:microsoft.com/office/officeart/2008/layout/LinedList"/>
    <dgm:cxn modelId="{8DE78354-0FC5-4DE3-B3FE-AB5A94012C22}" type="presParOf" srcId="{969401C7-ED81-4AC6-89BB-F8A603E54DA8}" destId="{61EAF218-9FD9-407B-9DC0-621B672A0AFE}" srcOrd="1" destOrd="0" presId="urn:microsoft.com/office/officeart/2008/layout/LinedList"/>
    <dgm:cxn modelId="{DE5B0E75-615A-44D5-86F5-1CD23E014FD4}" type="presParOf" srcId="{61EAF218-9FD9-407B-9DC0-621B672A0AFE}" destId="{E7718C20-8F17-4BAC-9C66-E74E478FAFB7}" srcOrd="0" destOrd="0" presId="urn:microsoft.com/office/officeart/2008/layout/LinedList"/>
    <dgm:cxn modelId="{CB7D8642-95F8-4107-A19C-96DF862C5E31}" type="presParOf" srcId="{61EAF218-9FD9-407B-9DC0-621B672A0AFE}" destId="{B5EF5092-1539-4203-BA03-A8F967E2388C}" srcOrd="1" destOrd="0" presId="urn:microsoft.com/office/officeart/2008/layout/LinedList"/>
    <dgm:cxn modelId="{B739481F-6664-47CC-9CC3-DCC9F9F4E0E1}" type="presParOf" srcId="{B5EF5092-1539-4203-BA03-A8F967E2388C}" destId="{2A802AE3-797C-41AF-8EE8-2B57760B3CC2}" srcOrd="0" destOrd="0" presId="urn:microsoft.com/office/officeart/2008/layout/LinedList"/>
    <dgm:cxn modelId="{187176AD-DE32-4097-A0A7-DAAF0DE2F543}" type="presParOf" srcId="{B5EF5092-1539-4203-BA03-A8F967E2388C}" destId="{7FDE4F09-1097-4860-BC42-1BF28C9D9832}" srcOrd="1" destOrd="0" presId="urn:microsoft.com/office/officeart/2008/layout/LinedList"/>
    <dgm:cxn modelId="{22ED2E06-9C12-49C5-9A02-B199981BE4AE}" type="presParOf" srcId="{B5EF5092-1539-4203-BA03-A8F967E2388C}" destId="{5251316F-0B08-41CD-88D9-ECEAAC5B60A2}" srcOrd="2" destOrd="0" presId="urn:microsoft.com/office/officeart/2008/layout/LinedList"/>
    <dgm:cxn modelId="{D70E2AEE-92EE-41C5-9F45-4043D23A50AE}" type="presParOf" srcId="{61EAF218-9FD9-407B-9DC0-621B672A0AFE}" destId="{A918155B-92FC-402E-AF2C-520BC71B8D96}" srcOrd="2" destOrd="0" presId="urn:microsoft.com/office/officeart/2008/layout/LinedList"/>
    <dgm:cxn modelId="{C72CDD3B-B2D3-4372-9963-1FBA38F471BE}" type="presParOf" srcId="{61EAF218-9FD9-407B-9DC0-621B672A0AFE}" destId="{32794E5F-B05B-465C-A516-BD62A086A6D7}" srcOrd="3" destOrd="0" presId="urn:microsoft.com/office/officeart/2008/layout/LinedList"/>
    <dgm:cxn modelId="{992DE1D6-08EF-4674-B1F3-39667360B578}" type="presParOf" srcId="{A07F48D5-55A9-4E94-8B24-44B7FCD477CA}" destId="{DA089F6D-0ACF-4A96-A5E7-86A173527B29}" srcOrd="10" destOrd="0" presId="urn:microsoft.com/office/officeart/2008/layout/LinedList"/>
    <dgm:cxn modelId="{69F26E1C-4CD2-46D0-A035-26FCD9202672}" type="presParOf" srcId="{A07F48D5-55A9-4E94-8B24-44B7FCD477CA}" destId="{E0E5E806-4AA6-4A40-9614-9CFA2AB84C0C}" srcOrd="11" destOrd="0" presId="urn:microsoft.com/office/officeart/2008/layout/LinedList"/>
    <dgm:cxn modelId="{88D926FB-5D0C-45C0-BD54-3A9C9E37196A}" type="presParOf" srcId="{E0E5E806-4AA6-4A40-9614-9CFA2AB84C0C}" destId="{A3D48CB4-76E3-4ACC-96C0-7DE0D4DEC151}" srcOrd="0" destOrd="0" presId="urn:microsoft.com/office/officeart/2008/layout/LinedList"/>
    <dgm:cxn modelId="{EE6C28DC-99FC-4738-9521-B2DDA5D094DB}" type="presParOf" srcId="{E0E5E806-4AA6-4A40-9614-9CFA2AB84C0C}" destId="{623CE167-0609-4989-B5BE-5693699E090B}" srcOrd="1" destOrd="0" presId="urn:microsoft.com/office/officeart/2008/layout/LinedList"/>
    <dgm:cxn modelId="{0ABC091D-677C-4215-BE81-CF8EEDDA167E}" type="presParOf" srcId="{A07F48D5-55A9-4E94-8B24-44B7FCD477CA}" destId="{0AD83194-39F5-490E-9BDD-3464A3F79A23}" srcOrd="12" destOrd="0" presId="urn:microsoft.com/office/officeart/2008/layout/LinedList"/>
    <dgm:cxn modelId="{918FD2DC-5C59-4F04-8823-7A52C7AB7B44}" type="presParOf" srcId="{A07F48D5-55A9-4E94-8B24-44B7FCD477CA}" destId="{9BA73D94-0741-4AD5-86FD-F4067C10AFD8}" srcOrd="13" destOrd="0" presId="urn:microsoft.com/office/officeart/2008/layout/LinedList"/>
    <dgm:cxn modelId="{265324F5-EFAF-4E87-A03D-E5926E909168}" type="presParOf" srcId="{9BA73D94-0741-4AD5-86FD-F4067C10AFD8}" destId="{94F41690-472C-40B8-8F42-AF0A6E82E30D}" srcOrd="0" destOrd="0" presId="urn:microsoft.com/office/officeart/2008/layout/LinedList"/>
    <dgm:cxn modelId="{F70C4801-E93F-4D1B-AD62-42322BE7ACA4}" type="presParOf" srcId="{9BA73D94-0741-4AD5-86FD-F4067C10AFD8}" destId="{F1A99090-74B1-4A08-8168-393D40DE0ED3}" srcOrd="1" destOrd="0" presId="urn:microsoft.com/office/officeart/2008/layout/LinedList"/>
    <dgm:cxn modelId="{CA8A05D9-C830-49D7-BE2C-0F11DD1E42C9}" type="presParOf" srcId="{F1A99090-74B1-4A08-8168-393D40DE0ED3}" destId="{DD11FB28-2540-49B3-80EC-971DA8DD9E45}" srcOrd="0" destOrd="0" presId="urn:microsoft.com/office/officeart/2008/layout/LinedList"/>
    <dgm:cxn modelId="{75CB3BB9-0C14-4932-A75E-3B6FBE3715AF}" type="presParOf" srcId="{F1A99090-74B1-4A08-8168-393D40DE0ED3}" destId="{2CCD373C-1F42-48C5-B3CF-ACD6E652633C}" srcOrd="1" destOrd="0" presId="urn:microsoft.com/office/officeart/2008/layout/LinedList"/>
    <dgm:cxn modelId="{1059BACE-7304-42AC-8F7D-C69EE6506CC7}" type="presParOf" srcId="{2CCD373C-1F42-48C5-B3CF-ACD6E652633C}" destId="{C3915D76-9555-41D1-8E72-5CEE90C3B966}" srcOrd="0" destOrd="0" presId="urn:microsoft.com/office/officeart/2008/layout/LinedList"/>
    <dgm:cxn modelId="{1F4ABF68-1879-4361-B19C-E48EAE5498BC}" type="presParOf" srcId="{2CCD373C-1F42-48C5-B3CF-ACD6E652633C}" destId="{7DE420BE-B315-4C4B-AAE5-DFFC77291532}" srcOrd="1" destOrd="0" presId="urn:microsoft.com/office/officeart/2008/layout/LinedList"/>
    <dgm:cxn modelId="{4B7E083A-C01F-4F9D-A862-1DADD9AD1BCD}" type="presParOf" srcId="{2CCD373C-1F42-48C5-B3CF-ACD6E652633C}" destId="{9F5930A1-99F9-4255-A6B2-33B73D61B5C1}" srcOrd="2" destOrd="0" presId="urn:microsoft.com/office/officeart/2008/layout/LinedList"/>
    <dgm:cxn modelId="{E0727215-6290-4CB6-BB80-16C56972B820}" type="presParOf" srcId="{F1A99090-74B1-4A08-8168-393D40DE0ED3}" destId="{CB762058-65F4-4F5A-8156-D32495BA7BE8}" srcOrd="2" destOrd="0" presId="urn:microsoft.com/office/officeart/2008/layout/LinedList"/>
    <dgm:cxn modelId="{F196CD02-CD72-45FE-ADC2-F05DB9ADAC07}" type="presParOf" srcId="{F1A99090-74B1-4A08-8168-393D40DE0ED3}" destId="{B8A67833-D295-40E1-AD7D-F01B6DD5C200}" srcOrd="3" destOrd="0" presId="urn:microsoft.com/office/officeart/2008/layout/LinedList"/>
    <dgm:cxn modelId="{6A878F2A-778B-461F-AD00-52E61314AD80}" type="presParOf" srcId="{A07F48D5-55A9-4E94-8B24-44B7FCD477CA}" destId="{51819EA5-A6C3-4C48-AC28-B5D2C69C706C}" srcOrd="14" destOrd="0" presId="urn:microsoft.com/office/officeart/2008/layout/LinedList"/>
    <dgm:cxn modelId="{3F25FDF2-DFDE-4035-96E7-6991B06ABA23}" type="presParOf" srcId="{A07F48D5-55A9-4E94-8B24-44B7FCD477CA}" destId="{E4898F25-CC94-4A0C-9B6D-7248A888122C}" srcOrd="15" destOrd="0" presId="urn:microsoft.com/office/officeart/2008/layout/LinedList"/>
    <dgm:cxn modelId="{D73A352F-9DF0-4399-836D-E7825500442C}" type="presParOf" srcId="{E4898F25-CC94-4A0C-9B6D-7248A888122C}" destId="{18BD46EC-AA12-40D5-9462-42905E043C03}" srcOrd="0" destOrd="0" presId="urn:microsoft.com/office/officeart/2008/layout/LinedList"/>
    <dgm:cxn modelId="{4C6899EF-C3BE-4D3D-9BD4-BF8B65CCA4E7}" type="presParOf" srcId="{E4898F25-CC94-4A0C-9B6D-7248A888122C}" destId="{63F06C52-0B39-4D8F-A11F-6B46876DA9D1}" srcOrd="1" destOrd="0" presId="urn:microsoft.com/office/officeart/2008/layout/LinedList"/>
    <dgm:cxn modelId="{ADD2D3E4-8A84-415F-B926-FA1805911ECA}" type="presParOf" srcId="{63F06C52-0B39-4D8F-A11F-6B46876DA9D1}" destId="{CE655A46-0285-4C2C-A9A7-1C907A834CDC}" srcOrd="0" destOrd="0" presId="urn:microsoft.com/office/officeart/2008/layout/LinedList"/>
    <dgm:cxn modelId="{2E8B7E4C-DF4E-45A1-8EEF-057E850CCD50}" type="presParOf" srcId="{63F06C52-0B39-4D8F-A11F-6B46876DA9D1}" destId="{A4C7C068-C8CF-49EC-A8EF-163B15EF98A9}" srcOrd="1" destOrd="0" presId="urn:microsoft.com/office/officeart/2008/layout/LinedList"/>
    <dgm:cxn modelId="{86658CD4-0578-4975-9400-03A6A722503D}" type="presParOf" srcId="{A4C7C068-C8CF-49EC-A8EF-163B15EF98A9}" destId="{EA1DD81F-AFF7-4A63-8F5C-007959DC7641}" srcOrd="0" destOrd="0" presId="urn:microsoft.com/office/officeart/2008/layout/LinedList"/>
    <dgm:cxn modelId="{72224C11-B969-40DA-84D6-88B039669A7C}" type="presParOf" srcId="{A4C7C068-C8CF-49EC-A8EF-163B15EF98A9}" destId="{DDCAD419-C8C5-42AB-8384-7849CF359EE8}" srcOrd="1" destOrd="0" presId="urn:microsoft.com/office/officeart/2008/layout/LinedList"/>
    <dgm:cxn modelId="{F34E38AB-FC3C-4D21-B0D0-4F0CA2608784}" type="presParOf" srcId="{A4C7C068-C8CF-49EC-A8EF-163B15EF98A9}" destId="{CDDA50E5-D1E2-4F91-A943-7C4729B49D92}" srcOrd="2" destOrd="0" presId="urn:microsoft.com/office/officeart/2008/layout/LinedList"/>
    <dgm:cxn modelId="{8688D04B-9F06-4E49-83C8-85528609CE78}" type="presParOf" srcId="{63F06C52-0B39-4D8F-A11F-6B46876DA9D1}" destId="{2E1F2A60-474D-4078-A73F-5B604A38D6A4}" srcOrd="2" destOrd="0" presId="urn:microsoft.com/office/officeart/2008/layout/LinedList"/>
    <dgm:cxn modelId="{0C691A9A-69B6-4014-A7B7-5EB1B1601422}" type="presParOf" srcId="{63F06C52-0B39-4D8F-A11F-6B46876DA9D1}" destId="{E4BFF17F-5C28-4DF9-893D-21898D5E4FB7}"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202FED-50C3-42D7-AB2A-7DB5366C7F60}"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A7B67E79-1C0B-45D1-8EB9-02B7996F997C}">
      <dgm:prSet custT="1"/>
      <dgm:spPr/>
      <dgm:t>
        <a:bodyPr/>
        <a:lstStyle/>
        <a:p>
          <a:r>
            <a:rPr lang="en-US" sz="1200" b="1" dirty="0"/>
            <a:t>Symmetric:</a:t>
          </a:r>
          <a:endParaRPr lang="en-US" sz="1200" dirty="0"/>
        </a:p>
      </dgm:t>
    </dgm:pt>
    <dgm:pt modelId="{4881E87F-8344-496F-B9AB-078EAAA67FF0}" type="parTrans" cxnId="{C76FDA02-1A3A-4EEA-BBC2-AE83A71F2C8D}">
      <dgm:prSet/>
      <dgm:spPr/>
      <dgm:t>
        <a:bodyPr/>
        <a:lstStyle/>
        <a:p>
          <a:endParaRPr lang="en-US" sz="1200"/>
        </a:p>
      </dgm:t>
    </dgm:pt>
    <dgm:pt modelId="{9B6284B3-1350-4D3B-819C-C5FBE80701AF}" type="sibTrans" cxnId="{C76FDA02-1A3A-4EEA-BBC2-AE83A71F2C8D}">
      <dgm:prSet/>
      <dgm:spPr/>
      <dgm:t>
        <a:bodyPr/>
        <a:lstStyle/>
        <a:p>
          <a:endParaRPr lang="en-US" sz="1200"/>
        </a:p>
      </dgm:t>
    </dgm:pt>
    <dgm:pt modelId="{2B177971-C34D-40A9-A7A7-47C76BC50E48}">
      <dgm:prSet custT="1"/>
      <dgm:spPr/>
      <dgm:t>
        <a:bodyPr/>
        <a:lstStyle/>
        <a:p>
          <a:pPr>
            <a:buFont typeface="Arial" panose="020B0604020202020204" pitchFamily="34" charset="0"/>
            <a:buChar char="•"/>
          </a:pPr>
          <a:r>
            <a:rPr lang="en-US" sz="1200" b="1" dirty="0"/>
            <a:t>AES (Advanced Encryption Standard):</a:t>
          </a:r>
          <a:r>
            <a:rPr lang="en-US" sz="1200" dirty="0"/>
            <a:t> Modern standard, 128/192/256-bit keys.</a:t>
          </a:r>
        </a:p>
      </dgm:t>
    </dgm:pt>
    <dgm:pt modelId="{A5E8A88F-05C6-4EA0-8499-0A5C8ABE095B}" type="parTrans" cxnId="{F8E0CB27-DE8D-4592-A597-F0CC2C085B9F}">
      <dgm:prSet/>
      <dgm:spPr/>
      <dgm:t>
        <a:bodyPr/>
        <a:lstStyle/>
        <a:p>
          <a:endParaRPr lang="en-US" sz="1200"/>
        </a:p>
      </dgm:t>
    </dgm:pt>
    <dgm:pt modelId="{0F1B165C-9BF0-4F4C-85C9-2C89CDC66C68}" type="sibTrans" cxnId="{F8E0CB27-DE8D-4592-A597-F0CC2C085B9F}">
      <dgm:prSet/>
      <dgm:spPr/>
      <dgm:t>
        <a:bodyPr/>
        <a:lstStyle/>
        <a:p>
          <a:endParaRPr lang="en-US" sz="1200"/>
        </a:p>
      </dgm:t>
    </dgm:pt>
    <dgm:pt modelId="{3B9883D3-FFF2-47C5-8D6E-18CB4B12D852}">
      <dgm:prSet custT="1"/>
      <dgm:spPr/>
      <dgm:t>
        <a:bodyPr/>
        <a:lstStyle/>
        <a:p>
          <a:pPr>
            <a:buFont typeface="Arial" panose="020B0604020202020204" pitchFamily="34" charset="0"/>
            <a:buChar char="•"/>
          </a:pPr>
          <a:r>
            <a:rPr lang="en-US" sz="1200" b="1" dirty="0"/>
            <a:t>DES (Data Encryption Standard):</a:t>
          </a:r>
          <a:r>
            <a:rPr lang="en-US" sz="1200" dirty="0"/>
            <a:t> Obsolete, weak.</a:t>
          </a:r>
        </a:p>
      </dgm:t>
    </dgm:pt>
    <dgm:pt modelId="{9181AE1B-FD27-4B01-BC1B-2B2B49331A42}" type="parTrans" cxnId="{DF31585D-CB63-4759-A6A4-F24E00EF7138}">
      <dgm:prSet/>
      <dgm:spPr/>
      <dgm:t>
        <a:bodyPr/>
        <a:lstStyle/>
        <a:p>
          <a:endParaRPr lang="en-US" sz="1200"/>
        </a:p>
      </dgm:t>
    </dgm:pt>
    <dgm:pt modelId="{8BF85DDC-6003-48E4-8596-27B194DAC4CB}" type="sibTrans" cxnId="{DF31585D-CB63-4759-A6A4-F24E00EF7138}">
      <dgm:prSet/>
      <dgm:spPr/>
      <dgm:t>
        <a:bodyPr/>
        <a:lstStyle/>
        <a:p>
          <a:endParaRPr lang="en-US" sz="1200"/>
        </a:p>
      </dgm:t>
    </dgm:pt>
    <dgm:pt modelId="{CC2E2834-7D64-4401-9700-3EF1509647E9}">
      <dgm:prSet custT="1"/>
      <dgm:spPr/>
      <dgm:t>
        <a:bodyPr/>
        <a:lstStyle/>
        <a:p>
          <a:pPr>
            <a:buFont typeface="Arial" panose="020B0604020202020204" pitchFamily="34" charset="0"/>
            <a:buChar char="•"/>
          </a:pPr>
          <a:r>
            <a:rPr lang="en-US" sz="1200" b="1" dirty="0"/>
            <a:t>3DES:</a:t>
          </a:r>
          <a:r>
            <a:rPr lang="en-US" sz="1200" dirty="0"/>
            <a:t> Stronger than DES, but slow and outdated.</a:t>
          </a:r>
        </a:p>
      </dgm:t>
    </dgm:pt>
    <dgm:pt modelId="{5A66F790-471B-419B-ABA8-A00642E8815D}" type="parTrans" cxnId="{F3E91412-9B8F-4765-8CC9-54FD85C1A389}">
      <dgm:prSet/>
      <dgm:spPr/>
      <dgm:t>
        <a:bodyPr/>
        <a:lstStyle/>
        <a:p>
          <a:endParaRPr lang="en-US" sz="1200"/>
        </a:p>
      </dgm:t>
    </dgm:pt>
    <dgm:pt modelId="{2CED96B2-F922-4B92-AC7F-D0D1FB34EF56}" type="sibTrans" cxnId="{F3E91412-9B8F-4765-8CC9-54FD85C1A389}">
      <dgm:prSet/>
      <dgm:spPr/>
      <dgm:t>
        <a:bodyPr/>
        <a:lstStyle/>
        <a:p>
          <a:endParaRPr lang="en-US" sz="1200"/>
        </a:p>
      </dgm:t>
    </dgm:pt>
    <dgm:pt modelId="{82832670-A5B0-451D-9A7D-C4A9A7379D98}">
      <dgm:prSet custT="1"/>
      <dgm:spPr/>
      <dgm:t>
        <a:bodyPr/>
        <a:lstStyle/>
        <a:p>
          <a:pPr>
            <a:buNone/>
          </a:pPr>
          <a:r>
            <a:rPr lang="en-US" sz="1200" b="1" dirty="0"/>
            <a:t>Asymmetric:</a:t>
          </a:r>
          <a:endParaRPr lang="en-US" sz="1200" dirty="0"/>
        </a:p>
      </dgm:t>
    </dgm:pt>
    <dgm:pt modelId="{75D71D03-F63E-4504-A4EE-3489B3FDFA8C}" type="parTrans" cxnId="{9D4AC26C-7994-491B-8EE2-78E0B17A7414}">
      <dgm:prSet/>
      <dgm:spPr/>
      <dgm:t>
        <a:bodyPr/>
        <a:lstStyle/>
        <a:p>
          <a:endParaRPr lang="en-US" sz="1200"/>
        </a:p>
      </dgm:t>
    </dgm:pt>
    <dgm:pt modelId="{037D79B3-9857-4F22-97EC-BEABB8F3065C}" type="sibTrans" cxnId="{9D4AC26C-7994-491B-8EE2-78E0B17A7414}">
      <dgm:prSet/>
      <dgm:spPr/>
      <dgm:t>
        <a:bodyPr/>
        <a:lstStyle/>
        <a:p>
          <a:endParaRPr lang="en-US" sz="1200"/>
        </a:p>
      </dgm:t>
    </dgm:pt>
    <dgm:pt modelId="{B3A7FEFC-9612-4139-BA61-EF0F6EE7E381}">
      <dgm:prSet custT="1"/>
      <dgm:spPr/>
      <dgm:t>
        <a:bodyPr/>
        <a:lstStyle/>
        <a:p>
          <a:pPr>
            <a:buFont typeface="Arial" panose="020B0604020202020204" pitchFamily="34" charset="0"/>
            <a:buChar char="•"/>
          </a:pPr>
          <a:r>
            <a:rPr lang="en-US" sz="1200" b="1" dirty="0"/>
            <a:t>RSA:</a:t>
          </a:r>
          <a:r>
            <a:rPr lang="en-US" sz="1200" dirty="0"/>
            <a:t> Common for key exchange, SSL/TLS certs.</a:t>
          </a:r>
        </a:p>
      </dgm:t>
    </dgm:pt>
    <dgm:pt modelId="{F0171B7D-6E6C-4F88-A311-6BA7464F13D3}" type="parTrans" cxnId="{AEC9E20E-A16D-4EA7-93BA-C5FB7B85E3A2}">
      <dgm:prSet/>
      <dgm:spPr/>
      <dgm:t>
        <a:bodyPr/>
        <a:lstStyle/>
        <a:p>
          <a:endParaRPr lang="en-US" sz="1200"/>
        </a:p>
      </dgm:t>
    </dgm:pt>
    <dgm:pt modelId="{44DE729C-7203-46C5-8C9A-E51BB35F5EAD}" type="sibTrans" cxnId="{AEC9E20E-A16D-4EA7-93BA-C5FB7B85E3A2}">
      <dgm:prSet/>
      <dgm:spPr/>
      <dgm:t>
        <a:bodyPr/>
        <a:lstStyle/>
        <a:p>
          <a:endParaRPr lang="en-US" sz="1200"/>
        </a:p>
      </dgm:t>
    </dgm:pt>
    <dgm:pt modelId="{8549B9CC-45A6-440A-9F53-CD54D14EE8FE}">
      <dgm:prSet custT="1"/>
      <dgm:spPr/>
      <dgm:t>
        <a:bodyPr/>
        <a:lstStyle/>
        <a:p>
          <a:pPr>
            <a:buFont typeface="Arial" panose="020B0604020202020204" pitchFamily="34" charset="0"/>
            <a:buChar char="•"/>
          </a:pPr>
          <a:r>
            <a:rPr lang="en-US" sz="1200" b="1" dirty="0"/>
            <a:t>Elliptic Curve Cryptography (ECC):</a:t>
          </a:r>
          <a:r>
            <a:rPr lang="en-US" sz="1200" dirty="0"/>
            <a:t> Stronger security </a:t>
          </a:r>
        </a:p>
      </dgm:t>
    </dgm:pt>
    <dgm:pt modelId="{A70990EF-F3BE-422A-A61E-0AB28CAC48F9}" type="parTrans" cxnId="{3CBD9084-75EF-44ED-8962-50323649F197}">
      <dgm:prSet/>
      <dgm:spPr/>
      <dgm:t>
        <a:bodyPr/>
        <a:lstStyle/>
        <a:p>
          <a:endParaRPr lang="en-US" sz="1200"/>
        </a:p>
      </dgm:t>
    </dgm:pt>
    <dgm:pt modelId="{61366964-DCF5-448A-B126-C9DA3DC7AC94}" type="sibTrans" cxnId="{3CBD9084-75EF-44ED-8962-50323649F197}">
      <dgm:prSet/>
      <dgm:spPr/>
      <dgm:t>
        <a:bodyPr/>
        <a:lstStyle/>
        <a:p>
          <a:endParaRPr lang="en-US" sz="1200"/>
        </a:p>
      </dgm:t>
    </dgm:pt>
    <dgm:pt modelId="{4F842CC5-12B6-46B2-BA15-C99049D5A92A}">
      <dgm:prSet custT="1"/>
      <dgm:spPr/>
      <dgm:t>
        <a:bodyPr/>
        <a:lstStyle/>
        <a:p>
          <a:pPr>
            <a:buNone/>
          </a:pPr>
          <a:r>
            <a:rPr lang="en-US" sz="1200" b="1" dirty="0"/>
            <a:t>Hashing Functions:</a:t>
          </a:r>
          <a:endParaRPr lang="en-US" sz="1200" dirty="0"/>
        </a:p>
      </dgm:t>
    </dgm:pt>
    <dgm:pt modelId="{9BD10532-9357-48AA-8C75-6FE2A2731CB1}" type="parTrans" cxnId="{0AD6BFE7-3847-4718-B665-248C2D2226AE}">
      <dgm:prSet/>
      <dgm:spPr/>
      <dgm:t>
        <a:bodyPr/>
        <a:lstStyle/>
        <a:p>
          <a:endParaRPr lang="en-US" sz="1200"/>
        </a:p>
      </dgm:t>
    </dgm:pt>
    <dgm:pt modelId="{B2FF3966-1E40-424B-ACBB-65D151F7B840}" type="sibTrans" cxnId="{0AD6BFE7-3847-4718-B665-248C2D2226AE}">
      <dgm:prSet/>
      <dgm:spPr/>
      <dgm:t>
        <a:bodyPr/>
        <a:lstStyle/>
        <a:p>
          <a:endParaRPr lang="en-US" sz="1200"/>
        </a:p>
      </dgm:t>
    </dgm:pt>
    <dgm:pt modelId="{88708F4C-A610-4CB0-8E03-C5875EB27776}">
      <dgm:prSet custT="1"/>
      <dgm:spPr/>
      <dgm:t>
        <a:bodyPr/>
        <a:lstStyle/>
        <a:p>
          <a:pPr>
            <a:buFont typeface="Arial" panose="020B0604020202020204" pitchFamily="34" charset="0"/>
            <a:buChar char="•"/>
          </a:pPr>
          <a:r>
            <a:rPr lang="en-US" sz="1200" b="1" dirty="0"/>
            <a:t>MD5:</a:t>
          </a:r>
          <a:r>
            <a:rPr lang="en-US" sz="1200" dirty="0"/>
            <a:t> Broken, not secure.</a:t>
          </a:r>
        </a:p>
      </dgm:t>
    </dgm:pt>
    <dgm:pt modelId="{CB87A82A-553F-4682-9D3C-0FB811D66948}" type="parTrans" cxnId="{D9C63912-A79C-460A-A229-55E626316694}">
      <dgm:prSet/>
      <dgm:spPr/>
      <dgm:t>
        <a:bodyPr/>
        <a:lstStyle/>
        <a:p>
          <a:endParaRPr lang="en-US" sz="1200"/>
        </a:p>
      </dgm:t>
    </dgm:pt>
    <dgm:pt modelId="{D802A86F-CD7E-465D-9155-7370D0DF43F9}" type="sibTrans" cxnId="{D9C63912-A79C-460A-A229-55E626316694}">
      <dgm:prSet/>
      <dgm:spPr/>
      <dgm:t>
        <a:bodyPr/>
        <a:lstStyle/>
        <a:p>
          <a:endParaRPr lang="en-US" sz="1200"/>
        </a:p>
      </dgm:t>
    </dgm:pt>
    <dgm:pt modelId="{351B1C94-F471-4341-B791-E60A1E45CF78}">
      <dgm:prSet custT="1"/>
      <dgm:spPr/>
      <dgm:t>
        <a:bodyPr/>
        <a:lstStyle/>
        <a:p>
          <a:pPr>
            <a:buFont typeface="Arial" panose="020B0604020202020204" pitchFamily="34" charset="0"/>
            <a:buChar char="•"/>
          </a:pPr>
          <a:r>
            <a:rPr lang="en-US" sz="1200" b="1" dirty="0"/>
            <a:t>SHA-1:</a:t>
          </a:r>
          <a:r>
            <a:rPr lang="en-US" sz="1200" dirty="0"/>
            <a:t> Deprecated.</a:t>
          </a:r>
        </a:p>
      </dgm:t>
    </dgm:pt>
    <dgm:pt modelId="{D6FAED67-79F6-4979-A4B9-2F32D0385EE3}" type="parTrans" cxnId="{9FB6F7B5-4BE1-4F5D-AFD8-BC85D69D63AE}">
      <dgm:prSet/>
      <dgm:spPr/>
      <dgm:t>
        <a:bodyPr/>
        <a:lstStyle/>
        <a:p>
          <a:endParaRPr lang="en-US" sz="1200"/>
        </a:p>
      </dgm:t>
    </dgm:pt>
    <dgm:pt modelId="{D2B75279-62B5-4CD4-B097-AAC549E06060}" type="sibTrans" cxnId="{9FB6F7B5-4BE1-4F5D-AFD8-BC85D69D63AE}">
      <dgm:prSet/>
      <dgm:spPr/>
      <dgm:t>
        <a:bodyPr/>
        <a:lstStyle/>
        <a:p>
          <a:endParaRPr lang="en-US" sz="1200"/>
        </a:p>
      </dgm:t>
    </dgm:pt>
    <dgm:pt modelId="{9B822C86-73EB-4F64-90AA-0F4299C098BE}">
      <dgm:prSet custT="1"/>
      <dgm:spPr/>
      <dgm:t>
        <a:bodyPr/>
        <a:lstStyle/>
        <a:p>
          <a:pPr>
            <a:buFont typeface="Arial" panose="020B0604020202020204" pitchFamily="34" charset="0"/>
            <a:buChar char="•"/>
          </a:pPr>
          <a:r>
            <a:rPr lang="en-US" sz="1200" b="1" dirty="0"/>
            <a:t>SHA-2 (SHA-256, SHA-512):</a:t>
          </a:r>
          <a:r>
            <a:rPr lang="en-US" sz="1200" dirty="0"/>
            <a:t> Modern secure hashes.</a:t>
          </a:r>
        </a:p>
      </dgm:t>
    </dgm:pt>
    <dgm:pt modelId="{9CB975C5-81AC-4D6B-8962-A1566F0EC090}" type="parTrans" cxnId="{8D42ADEF-BDB7-4F3B-9FE6-5AB484A26703}">
      <dgm:prSet/>
      <dgm:spPr/>
      <dgm:t>
        <a:bodyPr/>
        <a:lstStyle/>
        <a:p>
          <a:endParaRPr lang="en-US" sz="1200"/>
        </a:p>
      </dgm:t>
    </dgm:pt>
    <dgm:pt modelId="{402BF823-F3AD-488C-8D1A-701BF6633AEF}" type="sibTrans" cxnId="{8D42ADEF-BDB7-4F3B-9FE6-5AB484A26703}">
      <dgm:prSet/>
      <dgm:spPr/>
      <dgm:t>
        <a:bodyPr/>
        <a:lstStyle/>
        <a:p>
          <a:endParaRPr lang="en-US" sz="1200"/>
        </a:p>
      </dgm:t>
    </dgm:pt>
    <dgm:pt modelId="{6FD293CB-1154-493A-A88A-416CEBBC8918}" type="pres">
      <dgm:prSet presAssocID="{4D202FED-50C3-42D7-AB2A-7DB5366C7F60}" presName="vert0" presStyleCnt="0">
        <dgm:presLayoutVars>
          <dgm:dir/>
          <dgm:animOne val="branch"/>
          <dgm:animLvl val="lvl"/>
        </dgm:presLayoutVars>
      </dgm:prSet>
      <dgm:spPr/>
    </dgm:pt>
    <dgm:pt modelId="{F01C8FA7-9D74-46C4-9661-B6F5C3A9B046}" type="pres">
      <dgm:prSet presAssocID="{A7B67E79-1C0B-45D1-8EB9-02B7996F997C}" presName="thickLine" presStyleLbl="alignNode1" presStyleIdx="0" presStyleCnt="3"/>
      <dgm:spPr/>
    </dgm:pt>
    <dgm:pt modelId="{0924B4D9-BC62-4E2A-BCA8-CFD4100235CC}" type="pres">
      <dgm:prSet presAssocID="{A7B67E79-1C0B-45D1-8EB9-02B7996F997C}" presName="horz1" presStyleCnt="0"/>
      <dgm:spPr/>
    </dgm:pt>
    <dgm:pt modelId="{D2265E71-955D-4A41-AC34-559D2C7B1C83}" type="pres">
      <dgm:prSet presAssocID="{A7B67E79-1C0B-45D1-8EB9-02B7996F997C}" presName="tx1" presStyleLbl="revTx" presStyleIdx="0" presStyleCnt="11"/>
      <dgm:spPr/>
    </dgm:pt>
    <dgm:pt modelId="{D398BC3A-B9F2-40B4-8E2D-3ADBF7AC8677}" type="pres">
      <dgm:prSet presAssocID="{A7B67E79-1C0B-45D1-8EB9-02B7996F997C}" presName="vert1" presStyleCnt="0"/>
      <dgm:spPr/>
    </dgm:pt>
    <dgm:pt modelId="{5C39FA4F-94F2-42FF-82C3-5FB0D7B0E661}" type="pres">
      <dgm:prSet presAssocID="{2B177971-C34D-40A9-A7A7-47C76BC50E48}" presName="vertSpace2a" presStyleCnt="0"/>
      <dgm:spPr/>
    </dgm:pt>
    <dgm:pt modelId="{7A1A4DD9-C980-4001-BD52-008D39116E1E}" type="pres">
      <dgm:prSet presAssocID="{2B177971-C34D-40A9-A7A7-47C76BC50E48}" presName="horz2" presStyleCnt="0"/>
      <dgm:spPr/>
    </dgm:pt>
    <dgm:pt modelId="{23FA05E2-48CA-4626-A080-F0695A1CD0FE}" type="pres">
      <dgm:prSet presAssocID="{2B177971-C34D-40A9-A7A7-47C76BC50E48}" presName="horzSpace2" presStyleCnt="0"/>
      <dgm:spPr/>
    </dgm:pt>
    <dgm:pt modelId="{527699F7-8DFD-4AF1-B689-CDCCF2825A1F}" type="pres">
      <dgm:prSet presAssocID="{2B177971-C34D-40A9-A7A7-47C76BC50E48}" presName="tx2" presStyleLbl="revTx" presStyleIdx="1" presStyleCnt="11"/>
      <dgm:spPr/>
    </dgm:pt>
    <dgm:pt modelId="{F6728D36-092C-4BBE-AA74-76DF721864C7}" type="pres">
      <dgm:prSet presAssocID="{2B177971-C34D-40A9-A7A7-47C76BC50E48}" presName="vert2" presStyleCnt="0"/>
      <dgm:spPr/>
    </dgm:pt>
    <dgm:pt modelId="{3CECB993-A700-4A7A-8518-0679D660C65D}" type="pres">
      <dgm:prSet presAssocID="{2B177971-C34D-40A9-A7A7-47C76BC50E48}" presName="thinLine2b" presStyleLbl="callout" presStyleIdx="0" presStyleCnt="8"/>
      <dgm:spPr/>
    </dgm:pt>
    <dgm:pt modelId="{D2131F9A-62BD-4B53-93C9-C46A1EE4BD9A}" type="pres">
      <dgm:prSet presAssocID="{2B177971-C34D-40A9-A7A7-47C76BC50E48}" presName="vertSpace2b" presStyleCnt="0"/>
      <dgm:spPr/>
    </dgm:pt>
    <dgm:pt modelId="{7074E482-14AD-4263-B611-F41621D787AC}" type="pres">
      <dgm:prSet presAssocID="{3B9883D3-FFF2-47C5-8D6E-18CB4B12D852}" presName="horz2" presStyleCnt="0"/>
      <dgm:spPr/>
    </dgm:pt>
    <dgm:pt modelId="{292BF5E1-081C-465D-8F1B-1A7BECC04DB5}" type="pres">
      <dgm:prSet presAssocID="{3B9883D3-FFF2-47C5-8D6E-18CB4B12D852}" presName="horzSpace2" presStyleCnt="0"/>
      <dgm:spPr/>
    </dgm:pt>
    <dgm:pt modelId="{9A0BC2E6-008A-4095-A20E-5707B79A6DD6}" type="pres">
      <dgm:prSet presAssocID="{3B9883D3-FFF2-47C5-8D6E-18CB4B12D852}" presName="tx2" presStyleLbl="revTx" presStyleIdx="2" presStyleCnt="11"/>
      <dgm:spPr/>
    </dgm:pt>
    <dgm:pt modelId="{7727CAA6-ADDB-4B7F-AE72-57AD7D98AD41}" type="pres">
      <dgm:prSet presAssocID="{3B9883D3-FFF2-47C5-8D6E-18CB4B12D852}" presName="vert2" presStyleCnt="0"/>
      <dgm:spPr/>
    </dgm:pt>
    <dgm:pt modelId="{541D6BFA-B906-4514-AE33-652972B05010}" type="pres">
      <dgm:prSet presAssocID="{3B9883D3-FFF2-47C5-8D6E-18CB4B12D852}" presName="thinLine2b" presStyleLbl="callout" presStyleIdx="1" presStyleCnt="8"/>
      <dgm:spPr/>
    </dgm:pt>
    <dgm:pt modelId="{BA4B9409-EE19-4C49-9661-619F62E04440}" type="pres">
      <dgm:prSet presAssocID="{3B9883D3-FFF2-47C5-8D6E-18CB4B12D852}" presName="vertSpace2b" presStyleCnt="0"/>
      <dgm:spPr/>
    </dgm:pt>
    <dgm:pt modelId="{161B32CF-E85C-43B1-8E1A-6E4F741E50B6}" type="pres">
      <dgm:prSet presAssocID="{CC2E2834-7D64-4401-9700-3EF1509647E9}" presName="horz2" presStyleCnt="0"/>
      <dgm:spPr/>
    </dgm:pt>
    <dgm:pt modelId="{78445337-DB2F-4E28-9A4F-3135C83C59CA}" type="pres">
      <dgm:prSet presAssocID="{CC2E2834-7D64-4401-9700-3EF1509647E9}" presName="horzSpace2" presStyleCnt="0"/>
      <dgm:spPr/>
    </dgm:pt>
    <dgm:pt modelId="{B1CACCEB-D973-4747-8216-C92DC32C0CBD}" type="pres">
      <dgm:prSet presAssocID="{CC2E2834-7D64-4401-9700-3EF1509647E9}" presName="tx2" presStyleLbl="revTx" presStyleIdx="3" presStyleCnt="11"/>
      <dgm:spPr/>
    </dgm:pt>
    <dgm:pt modelId="{C04B3C1E-3F4C-48BD-90D5-6D084B69E2D9}" type="pres">
      <dgm:prSet presAssocID="{CC2E2834-7D64-4401-9700-3EF1509647E9}" presName="vert2" presStyleCnt="0"/>
      <dgm:spPr/>
    </dgm:pt>
    <dgm:pt modelId="{E88056E2-9BEB-498F-B28C-83CDA34BD7C7}" type="pres">
      <dgm:prSet presAssocID="{CC2E2834-7D64-4401-9700-3EF1509647E9}" presName="thinLine2b" presStyleLbl="callout" presStyleIdx="2" presStyleCnt="8"/>
      <dgm:spPr/>
    </dgm:pt>
    <dgm:pt modelId="{7561D67A-6998-463F-9B6B-1B9B8B137891}" type="pres">
      <dgm:prSet presAssocID="{CC2E2834-7D64-4401-9700-3EF1509647E9}" presName="vertSpace2b" presStyleCnt="0"/>
      <dgm:spPr/>
    </dgm:pt>
    <dgm:pt modelId="{EFB684D7-C843-48CF-B512-4D37B709CB70}" type="pres">
      <dgm:prSet presAssocID="{82832670-A5B0-451D-9A7D-C4A9A7379D98}" presName="thickLine" presStyleLbl="alignNode1" presStyleIdx="1" presStyleCnt="3"/>
      <dgm:spPr/>
    </dgm:pt>
    <dgm:pt modelId="{E9EEBAEA-CDF8-4434-8F5D-A46D7D3B6CD7}" type="pres">
      <dgm:prSet presAssocID="{82832670-A5B0-451D-9A7D-C4A9A7379D98}" presName="horz1" presStyleCnt="0"/>
      <dgm:spPr/>
    </dgm:pt>
    <dgm:pt modelId="{DD6195DF-1C93-47A9-9E11-587D0E64A45D}" type="pres">
      <dgm:prSet presAssocID="{82832670-A5B0-451D-9A7D-C4A9A7379D98}" presName="tx1" presStyleLbl="revTx" presStyleIdx="4" presStyleCnt="11"/>
      <dgm:spPr/>
    </dgm:pt>
    <dgm:pt modelId="{5AB1914E-E0A5-4BC5-9D2E-CCC5D18C3C8C}" type="pres">
      <dgm:prSet presAssocID="{82832670-A5B0-451D-9A7D-C4A9A7379D98}" presName="vert1" presStyleCnt="0"/>
      <dgm:spPr/>
    </dgm:pt>
    <dgm:pt modelId="{17066305-0016-42C5-917A-1DB2254A85C1}" type="pres">
      <dgm:prSet presAssocID="{B3A7FEFC-9612-4139-BA61-EF0F6EE7E381}" presName="vertSpace2a" presStyleCnt="0"/>
      <dgm:spPr/>
    </dgm:pt>
    <dgm:pt modelId="{AAB777A9-F3ED-47B9-B801-300CE1A2E0EF}" type="pres">
      <dgm:prSet presAssocID="{B3A7FEFC-9612-4139-BA61-EF0F6EE7E381}" presName="horz2" presStyleCnt="0"/>
      <dgm:spPr/>
    </dgm:pt>
    <dgm:pt modelId="{F3004448-DE8E-4E13-BBF2-588DEBE4E193}" type="pres">
      <dgm:prSet presAssocID="{B3A7FEFC-9612-4139-BA61-EF0F6EE7E381}" presName="horzSpace2" presStyleCnt="0"/>
      <dgm:spPr/>
    </dgm:pt>
    <dgm:pt modelId="{65A4A6D9-864E-48A9-A602-E822E7D72F1B}" type="pres">
      <dgm:prSet presAssocID="{B3A7FEFC-9612-4139-BA61-EF0F6EE7E381}" presName="tx2" presStyleLbl="revTx" presStyleIdx="5" presStyleCnt="11"/>
      <dgm:spPr/>
    </dgm:pt>
    <dgm:pt modelId="{D4DA446B-F42D-43E0-B1F3-5EC0D2B2C82B}" type="pres">
      <dgm:prSet presAssocID="{B3A7FEFC-9612-4139-BA61-EF0F6EE7E381}" presName="vert2" presStyleCnt="0"/>
      <dgm:spPr/>
    </dgm:pt>
    <dgm:pt modelId="{E383F688-CF74-46A2-B40A-91ADA70FE868}" type="pres">
      <dgm:prSet presAssocID="{B3A7FEFC-9612-4139-BA61-EF0F6EE7E381}" presName="thinLine2b" presStyleLbl="callout" presStyleIdx="3" presStyleCnt="8"/>
      <dgm:spPr/>
    </dgm:pt>
    <dgm:pt modelId="{0FEE2525-9217-4D7F-AA79-548DC648B317}" type="pres">
      <dgm:prSet presAssocID="{B3A7FEFC-9612-4139-BA61-EF0F6EE7E381}" presName="vertSpace2b" presStyleCnt="0"/>
      <dgm:spPr/>
    </dgm:pt>
    <dgm:pt modelId="{60FBDE8E-6199-4E48-8528-EDDBB0BED3AB}" type="pres">
      <dgm:prSet presAssocID="{8549B9CC-45A6-440A-9F53-CD54D14EE8FE}" presName="horz2" presStyleCnt="0"/>
      <dgm:spPr/>
    </dgm:pt>
    <dgm:pt modelId="{749472DA-CA20-41CE-B89D-A3F36DBD79E0}" type="pres">
      <dgm:prSet presAssocID="{8549B9CC-45A6-440A-9F53-CD54D14EE8FE}" presName="horzSpace2" presStyleCnt="0"/>
      <dgm:spPr/>
    </dgm:pt>
    <dgm:pt modelId="{9FC7DF2B-9CBF-47D7-85EB-D175816AEF68}" type="pres">
      <dgm:prSet presAssocID="{8549B9CC-45A6-440A-9F53-CD54D14EE8FE}" presName="tx2" presStyleLbl="revTx" presStyleIdx="6" presStyleCnt="11"/>
      <dgm:spPr/>
    </dgm:pt>
    <dgm:pt modelId="{A867C4E4-5D56-4525-AA63-2FCC1B6406CC}" type="pres">
      <dgm:prSet presAssocID="{8549B9CC-45A6-440A-9F53-CD54D14EE8FE}" presName="vert2" presStyleCnt="0"/>
      <dgm:spPr/>
    </dgm:pt>
    <dgm:pt modelId="{18FAF409-82E9-4E72-B872-F7CC359A065C}" type="pres">
      <dgm:prSet presAssocID="{8549B9CC-45A6-440A-9F53-CD54D14EE8FE}" presName="thinLine2b" presStyleLbl="callout" presStyleIdx="4" presStyleCnt="8"/>
      <dgm:spPr/>
    </dgm:pt>
    <dgm:pt modelId="{06CC04F7-B369-4D4D-97A5-0B448986CBD1}" type="pres">
      <dgm:prSet presAssocID="{8549B9CC-45A6-440A-9F53-CD54D14EE8FE}" presName="vertSpace2b" presStyleCnt="0"/>
      <dgm:spPr/>
    </dgm:pt>
    <dgm:pt modelId="{D6A58FC5-FD95-4DFC-BBA0-BA1F10C062B4}" type="pres">
      <dgm:prSet presAssocID="{4F842CC5-12B6-46B2-BA15-C99049D5A92A}" presName="thickLine" presStyleLbl="alignNode1" presStyleIdx="2" presStyleCnt="3"/>
      <dgm:spPr/>
    </dgm:pt>
    <dgm:pt modelId="{0D35AC0B-0D97-46B0-9D91-F8D606224EED}" type="pres">
      <dgm:prSet presAssocID="{4F842CC5-12B6-46B2-BA15-C99049D5A92A}" presName="horz1" presStyleCnt="0"/>
      <dgm:spPr/>
    </dgm:pt>
    <dgm:pt modelId="{2A2289FD-FC2C-4BBD-976B-802A56BA9B12}" type="pres">
      <dgm:prSet presAssocID="{4F842CC5-12B6-46B2-BA15-C99049D5A92A}" presName="tx1" presStyleLbl="revTx" presStyleIdx="7" presStyleCnt="11"/>
      <dgm:spPr/>
    </dgm:pt>
    <dgm:pt modelId="{BE437A3B-1250-4377-9F89-39A2F3B71892}" type="pres">
      <dgm:prSet presAssocID="{4F842CC5-12B6-46B2-BA15-C99049D5A92A}" presName="vert1" presStyleCnt="0"/>
      <dgm:spPr/>
    </dgm:pt>
    <dgm:pt modelId="{48B265CA-91D0-4F34-8280-7896FA13272A}" type="pres">
      <dgm:prSet presAssocID="{88708F4C-A610-4CB0-8E03-C5875EB27776}" presName="vertSpace2a" presStyleCnt="0"/>
      <dgm:spPr/>
    </dgm:pt>
    <dgm:pt modelId="{EF0DF3E3-48DD-4B2E-9210-65F3152680C0}" type="pres">
      <dgm:prSet presAssocID="{88708F4C-A610-4CB0-8E03-C5875EB27776}" presName="horz2" presStyleCnt="0"/>
      <dgm:spPr/>
    </dgm:pt>
    <dgm:pt modelId="{1A58D3B9-3829-40B0-B5D3-545503BBA189}" type="pres">
      <dgm:prSet presAssocID="{88708F4C-A610-4CB0-8E03-C5875EB27776}" presName="horzSpace2" presStyleCnt="0"/>
      <dgm:spPr/>
    </dgm:pt>
    <dgm:pt modelId="{A96A2A2A-8D3E-481C-8F73-494D4889C0F8}" type="pres">
      <dgm:prSet presAssocID="{88708F4C-A610-4CB0-8E03-C5875EB27776}" presName="tx2" presStyleLbl="revTx" presStyleIdx="8" presStyleCnt="11"/>
      <dgm:spPr/>
    </dgm:pt>
    <dgm:pt modelId="{4E81FC43-C04D-47CD-800A-5216C13FBAD1}" type="pres">
      <dgm:prSet presAssocID="{88708F4C-A610-4CB0-8E03-C5875EB27776}" presName="vert2" presStyleCnt="0"/>
      <dgm:spPr/>
    </dgm:pt>
    <dgm:pt modelId="{ACF470C7-74A0-474D-A882-9254C5681688}" type="pres">
      <dgm:prSet presAssocID="{88708F4C-A610-4CB0-8E03-C5875EB27776}" presName="thinLine2b" presStyleLbl="callout" presStyleIdx="5" presStyleCnt="8"/>
      <dgm:spPr/>
    </dgm:pt>
    <dgm:pt modelId="{726328C6-CFC9-401C-BD39-9BF4E3EB33A8}" type="pres">
      <dgm:prSet presAssocID="{88708F4C-A610-4CB0-8E03-C5875EB27776}" presName="vertSpace2b" presStyleCnt="0"/>
      <dgm:spPr/>
    </dgm:pt>
    <dgm:pt modelId="{7F6467CE-FDFA-45F7-9248-36550C1FCA91}" type="pres">
      <dgm:prSet presAssocID="{351B1C94-F471-4341-B791-E60A1E45CF78}" presName="horz2" presStyleCnt="0"/>
      <dgm:spPr/>
    </dgm:pt>
    <dgm:pt modelId="{7ACDBE5A-178D-4B0E-BCB8-F372079DBBAA}" type="pres">
      <dgm:prSet presAssocID="{351B1C94-F471-4341-B791-E60A1E45CF78}" presName="horzSpace2" presStyleCnt="0"/>
      <dgm:spPr/>
    </dgm:pt>
    <dgm:pt modelId="{E00251EE-5D23-4047-8F4B-2260103133B6}" type="pres">
      <dgm:prSet presAssocID="{351B1C94-F471-4341-B791-E60A1E45CF78}" presName="tx2" presStyleLbl="revTx" presStyleIdx="9" presStyleCnt="11"/>
      <dgm:spPr/>
    </dgm:pt>
    <dgm:pt modelId="{C83FEAED-0C6D-4A1D-B758-E2B1B819A3F8}" type="pres">
      <dgm:prSet presAssocID="{351B1C94-F471-4341-B791-E60A1E45CF78}" presName="vert2" presStyleCnt="0"/>
      <dgm:spPr/>
    </dgm:pt>
    <dgm:pt modelId="{7C18CA85-6C99-4401-8419-7B4896C2C5F1}" type="pres">
      <dgm:prSet presAssocID="{351B1C94-F471-4341-B791-E60A1E45CF78}" presName="thinLine2b" presStyleLbl="callout" presStyleIdx="6" presStyleCnt="8"/>
      <dgm:spPr/>
    </dgm:pt>
    <dgm:pt modelId="{8518641F-BC01-4CB7-93E5-AF2F52F26F50}" type="pres">
      <dgm:prSet presAssocID="{351B1C94-F471-4341-B791-E60A1E45CF78}" presName="vertSpace2b" presStyleCnt="0"/>
      <dgm:spPr/>
    </dgm:pt>
    <dgm:pt modelId="{2BB210BB-0643-4928-AE82-CDEF17711A31}" type="pres">
      <dgm:prSet presAssocID="{9B822C86-73EB-4F64-90AA-0F4299C098BE}" presName="horz2" presStyleCnt="0"/>
      <dgm:spPr/>
    </dgm:pt>
    <dgm:pt modelId="{BB333C0B-4454-428F-806A-57773B35DDB5}" type="pres">
      <dgm:prSet presAssocID="{9B822C86-73EB-4F64-90AA-0F4299C098BE}" presName="horzSpace2" presStyleCnt="0"/>
      <dgm:spPr/>
    </dgm:pt>
    <dgm:pt modelId="{C0FD80C2-F62B-4BC5-A423-5DE9FD06F2FE}" type="pres">
      <dgm:prSet presAssocID="{9B822C86-73EB-4F64-90AA-0F4299C098BE}" presName="tx2" presStyleLbl="revTx" presStyleIdx="10" presStyleCnt="11"/>
      <dgm:spPr/>
    </dgm:pt>
    <dgm:pt modelId="{32A620F1-EECC-465F-B035-4B4166687522}" type="pres">
      <dgm:prSet presAssocID="{9B822C86-73EB-4F64-90AA-0F4299C098BE}" presName="vert2" presStyleCnt="0"/>
      <dgm:spPr/>
    </dgm:pt>
    <dgm:pt modelId="{9B54A96A-9A6A-4C1A-AEB9-AC4FDACA0C26}" type="pres">
      <dgm:prSet presAssocID="{9B822C86-73EB-4F64-90AA-0F4299C098BE}" presName="thinLine2b" presStyleLbl="callout" presStyleIdx="7" presStyleCnt="8"/>
      <dgm:spPr/>
    </dgm:pt>
    <dgm:pt modelId="{79F815A7-A6D2-43A9-ADA7-9FBD2EFD353A}" type="pres">
      <dgm:prSet presAssocID="{9B822C86-73EB-4F64-90AA-0F4299C098BE}" presName="vertSpace2b" presStyleCnt="0"/>
      <dgm:spPr/>
    </dgm:pt>
  </dgm:ptLst>
  <dgm:cxnLst>
    <dgm:cxn modelId="{C76FDA02-1A3A-4EEA-BBC2-AE83A71F2C8D}" srcId="{4D202FED-50C3-42D7-AB2A-7DB5366C7F60}" destId="{A7B67E79-1C0B-45D1-8EB9-02B7996F997C}" srcOrd="0" destOrd="0" parTransId="{4881E87F-8344-496F-B9AB-078EAAA67FF0}" sibTransId="{9B6284B3-1350-4D3B-819C-C5FBE80701AF}"/>
    <dgm:cxn modelId="{6332670D-C91E-4B9F-8EBB-47CE13D1E480}" type="presOf" srcId="{9B822C86-73EB-4F64-90AA-0F4299C098BE}" destId="{C0FD80C2-F62B-4BC5-A423-5DE9FD06F2FE}" srcOrd="0" destOrd="0" presId="urn:microsoft.com/office/officeart/2008/layout/LinedList"/>
    <dgm:cxn modelId="{AEC9E20E-A16D-4EA7-93BA-C5FB7B85E3A2}" srcId="{82832670-A5B0-451D-9A7D-C4A9A7379D98}" destId="{B3A7FEFC-9612-4139-BA61-EF0F6EE7E381}" srcOrd="0" destOrd="0" parTransId="{F0171B7D-6E6C-4F88-A311-6BA7464F13D3}" sibTransId="{44DE729C-7203-46C5-8C9A-E51BB35F5EAD}"/>
    <dgm:cxn modelId="{DD8EE90E-548D-4713-9DE8-E63F8989B953}" type="presOf" srcId="{351B1C94-F471-4341-B791-E60A1E45CF78}" destId="{E00251EE-5D23-4047-8F4B-2260103133B6}" srcOrd="0" destOrd="0" presId="urn:microsoft.com/office/officeart/2008/layout/LinedList"/>
    <dgm:cxn modelId="{F3E91412-9B8F-4765-8CC9-54FD85C1A389}" srcId="{A7B67E79-1C0B-45D1-8EB9-02B7996F997C}" destId="{CC2E2834-7D64-4401-9700-3EF1509647E9}" srcOrd="2" destOrd="0" parTransId="{5A66F790-471B-419B-ABA8-A00642E8815D}" sibTransId="{2CED96B2-F922-4B92-AC7F-D0D1FB34EF56}"/>
    <dgm:cxn modelId="{D9C63912-A79C-460A-A229-55E626316694}" srcId="{4F842CC5-12B6-46B2-BA15-C99049D5A92A}" destId="{88708F4C-A610-4CB0-8E03-C5875EB27776}" srcOrd="0" destOrd="0" parTransId="{CB87A82A-553F-4682-9D3C-0FB811D66948}" sibTransId="{D802A86F-CD7E-465D-9155-7370D0DF43F9}"/>
    <dgm:cxn modelId="{F8E0CB27-DE8D-4592-A597-F0CC2C085B9F}" srcId="{A7B67E79-1C0B-45D1-8EB9-02B7996F997C}" destId="{2B177971-C34D-40A9-A7A7-47C76BC50E48}" srcOrd="0" destOrd="0" parTransId="{A5E8A88F-05C6-4EA0-8499-0A5C8ABE095B}" sibTransId="{0F1B165C-9BF0-4F4C-85C9-2C89CDC66C68}"/>
    <dgm:cxn modelId="{DF31585D-CB63-4759-A6A4-F24E00EF7138}" srcId="{A7B67E79-1C0B-45D1-8EB9-02B7996F997C}" destId="{3B9883D3-FFF2-47C5-8D6E-18CB4B12D852}" srcOrd="1" destOrd="0" parTransId="{9181AE1B-FD27-4B01-BC1B-2B2B49331A42}" sibTransId="{8BF85DDC-6003-48E4-8596-27B194DAC4CB}"/>
    <dgm:cxn modelId="{13FFE149-E712-4394-A855-ECEFF3DEA4AC}" type="presOf" srcId="{CC2E2834-7D64-4401-9700-3EF1509647E9}" destId="{B1CACCEB-D973-4747-8216-C92DC32C0CBD}" srcOrd="0" destOrd="0" presId="urn:microsoft.com/office/officeart/2008/layout/LinedList"/>
    <dgm:cxn modelId="{9D4AC26C-7994-491B-8EE2-78E0B17A7414}" srcId="{4D202FED-50C3-42D7-AB2A-7DB5366C7F60}" destId="{82832670-A5B0-451D-9A7D-C4A9A7379D98}" srcOrd="1" destOrd="0" parTransId="{75D71D03-F63E-4504-A4EE-3489B3FDFA8C}" sibTransId="{037D79B3-9857-4F22-97EC-BEABB8F3065C}"/>
    <dgm:cxn modelId="{E95EFD74-D25A-4F28-813D-571B44778D17}" type="presOf" srcId="{3B9883D3-FFF2-47C5-8D6E-18CB4B12D852}" destId="{9A0BC2E6-008A-4095-A20E-5707B79A6DD6}" srcOrd="0" destOrd="0" presId="urn:microsoft.com/office/officeart/2008/layout/LinedList"/>
    <dgm:cxn modelId="{E80F1259-F3E7-46B8-9014-4391C705AC49}" type="presOf" srcId="{2B177971-C34D-40A9-A7A7-47C76BC50E48}" destId="{527699F7-8DFD-4AF1-B689-CDCCF2825A1F}" srcOrd="0" destOrd="0" presId="urn:microsoft.com/office/officeart/2008/layout/LinedList"/>
    <dgm:cxn modelId="{931B6279-8368-4AA9-837B-AA6C3B8D3DD9}" type="presOf" srcId="{8549B9CC-45A6-440A-9F53-CD54D14EE8FE}" destId="{9FC7DF2B-9CBF-47D7-85EB-D175816AEF68}" srcOrd="0" destOrd="0" presId="urn:microsoft.com/office/officeart/2008/layout/LinedList"/>
    <dgm:cxn modelId="{8EE0055A-DCD3-4403-8EE7-2D4136EC18A9}" type="presOf" srcId="{B3A7FEFC-9612-4139-BA61-EF0F6EE7E381}" destId="{65A4A6D9-864E-48A9-A602-E822E7D72F1B}" srcOrd="0" destOrd="0" presId="urn:microsoft.com/office/officeart/2008/layout/LinedList"/>
    <dgm:cxn modelId="{3CBD9084-75EF-44ED-8962-50323649F197}" srcId="{82832670-A5B0-451D-9A7D-C4A9A7379D98}" destId="{8549B9CC-45A6-440A-9F53-CD54D14EE8FE}" srcOrd="1" destOrd="0" parTransId="{A70990EF-F3BE-422A-A61E-0AB28CAC48F9}" sibTransId="{61366964-DCF5-448A-B126-C9DA3DC7AC94}"/>
    <dgm:cxn modelId="{C5186197-8241-4004-9F3D-1003EDAEFCC9}" type="presOf" srcId="{82832670-A5B0-451D-9A7D-C4A9A7379D98}" destId="{DD6195DF-1C93-47A9-9E11-587D0E64A45D}" srcOrd="0" destOrd="0" presId="urn:microsoft.com/office/officeart/2008/layout/LinedList"/>
    <dgm:cxn modelId="{05B143AF-B49B-410D-A24F-046E42CA516E}" type="presOf" srcId="{88708F4C-A610-4CB0-8E03-C5875EB27776}" destId="{A96A2A2A-8D3E-481C-8F73-494D4889C0F8}" srcOrd="0" destOrd="0" presId="urn:microsoft.com/office/officeart/2008/layout/LinedList"/>
    <dgm:cxn modelId="{9FB6F7B5-4BE1-4F5D-AFD8-BC85D69D63AE}" srcId="{4F842CC5-12B6-46B2-BA15-C99049D5A92A}" destId="{351B1C94-F471-4341-B791-E60A1E45CF78}" srcOrd="1" destOrd="0" parTransId="{D6FAED67-79F6-4979-A4B9-2F32D0385EE3}" sibTransId="{D2B75279-62B5-4CD4-B097-AAC549E06060}"/>
    <dgm:cxn modelId="{6AF0CAC5-90C4-4359-82BB-F9D944907E5F}" type="presOf" srcId="{A7B67E79-1C0B-45D1-8EB9-02B7996F997C}" destId="{D2265E71-955D-4A41-AC34-559D2C7B1C83}" srcOrd="0" destOrd="0" presId="urn:microsoft.com/office/officeart/2008/layout/LinedList"/>
    <dgm:cxn modelId="{0AD6BFE7-3847-4718-B665-248C2D2226AE}" srcId="{4D202FED-50C3-42D7-AB2A-7DB5366C7F60}" destId="{4F842CC5-12B6-46B2-BA15-C99049D5A92A}" srcOrd="2" destOrd="0" parTransId="{9BD10532-9357-48AA-8C75-6FE2A2731CB1}" sibTransId="{B2FF3966-1E40-424B-ACBB-65D151F7B840}"/>
    <dgm:cxn modelId="{8D42ADEF-BDB7-4F3B-9FE6-5AB484A26703}" srcId="{4F842CC5-12B6-46B2-BA15-C99049D5A92A}" destId="{9B822C86-73EB-4F64-90AA-0F4299C098BE}" srcOrd="2" destOrd="0" parTransId="{9CB975C5-81AC-4D6B-8962-A1566F0EC090}" sibTransId="{402BF823-F3AD-488C-8D1A-701BF6633AEF}"/>
    <dgm:cxn modelId="{3F0C82F2-F6CD-463D-A008-D188F3FFE85C}" type="presOf" srcId="{4F842CC5-12B6-46B2-BA15-C99049D5A92A}" destId="{2A2289FD-FC2C-4BBD-976B-802A56BA9B12}" srcOrd="0" destOrd="0" presId="urn:microsoft.com/office/officeart/2008/layout/LinedList"/>
    <dgm:cxn modelId="{A394AAFD-A29D-4DDC-93F9-8AAAFDEE7AF3}" type="presOf" srcId="{4D202FED-50C3-42D7-AB2A-7DB5366C7F60}" destId="{6FD293CB-1154-493A-A88A-416CEBBC8918}" srcOrd="0" destOrd="0" presId="urn:microsoft.com/office/officeart/2008/layout/LinedList"/>
    <dgm:cxn modelId="{99B19DBA-7D96-4B47-8F44-4D62DC17F75D}" type="presParOf" srcId="{6FD293CB-1154-493A-A88A-416CEBBC8918}" destId="{F01C8FA7-9D74-46C4-9661-B6F5C3A9B046}" srcOrd="0" destOrd="0" presId="urn:microsoft.com/office/officeart/2008/layout/LinedList"/>
    <dgm:cxn modelId="{37370392-C728-47A2-A460-1077C4E28155}" type="presParOf" srcId="{6FD293CB-1154-493A-A88A-416CEBBC8918}" destId="{0924B4D9-BC62-4E2A-BCA8-CFD4100235CC}" srcOrd="1" destOrd="0" presId="urn:microsoft.com/office/officeart/2008/layout/LinedList"/>
    <dgm:cxn modelId="{C8D7BEFD-D920-434E-BACC-5A6134519BA6}" type="presParOf" srcId="{0924B4D9-BC62-4E2A-BCA8-CFD4100235CC}" destId="{D2265E71-955D-4A41-AC34-559D2C7B1C83}" srcOrd="0" destOrd="0" presId="urn:microsoft.com/office/officeart/2008/layout/LinedList"/>
    <dgm:cxn modelId="{B32D0B6E-E22A-436B-912C-8C2A64346AC2}" type="presParOf" srcId="{0924B4D9-BC62-4E2A-BCA8-CFD4100235CC}" destId="{D398BC3A-B9F2-40B4-8E2D-3ADBF7AC8677}" srcOrd="1" destOrd="0" presId="urn:microsoft.com/office/officeart/2008/layout/LinedList"/>
    <dgm:cxn modelId="{D03AF4A6-3919-414A-9F61-B2CAD87BC660}" type="presParOf" srcId="{D398BC3A-B9F2-40B4-8E2D-3ADBF7AC8677}" destId="{5C39FA4F-94F2-42FF-82C3-5FB0D7B0E661}" srcOrd="0" destOrd="0" presId="urn:microsoft.com/office/officeart/2008/layout/LinedList"/>
    <dgm:cxn modelId="{9E5FD0B2-63FC-40F0-8C40-300C75D86371}" type="presParOf" srcId="{D398BC3A-B9F2-40B4-8E2D-3ADBF7AC8677}" destId="{7A1A4DD9-C980-4001-BD52-008D39116E1E}" srcOrd="1" destOrd="0" presId="urn:microsoft.com/office/officeart/2008/layout/LinedList"/>
    <dgm:cxn modelId="{FC04253D-92D7-4024-98ED-E7F2988FBCE2}" type="presParOf" srcId="{7A1A4DD9-C980-4001-BD52-008D39116E1E}" destId="{23FA05E2-48CA-4626-A080-F0695A1CD0FE}" srcOrd="0" destOrd="0" presId="urn:microsoft.com/office/officeart/2008/layout/LinedList"/>
    <dgm:cxn modelId="{B77B5708-B3D9-49FC-AF06-169E7C63314C}" type="presParOf" srcId="{7A1A4DD9-C980-4001-BD52-008D39116E1E}" destId="{527699F7-8DFD-4AF1-B689-CDCCF2825A1F}" srcOrd="1" destOrd="0" presId="urn:microsoft.com/office/officeart/2008/layout/LinedList"/>
    <dgm:cxn modelId="{13923B08-14C1-4EDA-8FC2-BEDFA563B185}" type="presParOf" srcId="{7A1A4DD9-C980-4001-BD52-008D39116E1E}" destId="{F6728D36-092C-4BBE-AA74-76DF721864C7}" srcOrd="2" destOrd="0" presId="urn:microsoft.com/office/officeart/2008/layout/LinedList"/>
    <dgm:cxn modelId="{C7CE7262-C6A5-4802-9975-038286C896B2}" type="presParOf" srcId="{D398BC3A-B9F2-40B4-8E2D-3ADBF7AC8677}" destId="{3CECB993-A700-4A7A-8518-0679D660C65D}" srcOrd="2" destOrd="0" presId="urn:microsoft.com/office/officeart/2008/layout/LinedList"/>
    <dgm:cxn modelId="{8CFBD20D-F6AB-42B5-B86E-57FC2F8F2B76}" type="presParOf" srcId="{D398BC3A-B9F2-40B4-8E2D-3ADBF7AC8677}" destId="{D2131F9A-62BD-4B53-93C9-C46A1EE4BD9A}" srcOrd="3" destOrd="0" presId="urn:microsoft.com/office/officeart/2008/layout/LinedList"/>
    <dgm:cxn modelId="{592644FB-71C2-4191-835D-713534DFB8F3}" type="presParOf" srcId="{D398BC3A-B9F2-40B4-8E2D-3ADBF7AC8677}" destId="{7074E482-14AD-4263-B611-F41621D787AC}" srcOrd="4" destOrd="0" presId="urn:microsoft.com/office/officeart/2008/layout/LinedList"/>
    <dgm:cxn modelId="{2ED52D09-9824-4526-A3DA-69E6056E4ECC}" type="presParOf" srcId="{7074E482-14AD-4263-B611-F41621D787AC}" destId="{292BF5E1-081C-465D-8F1B-1A7BECC04DB5}" srcOrd="0" destOrd="0" presId="urn:microsoft.com/office/officeart/2008/layout/LinedList"/>
    <dgm:cxn modelId="{8E72F2F1-B29F-4101-AA9A-20FB5038CB32}" type="presParOf" srcId="{7074E482-14AD-4263-B611-F41621D787AC}" destId="{9A0BC2E6-008A-4095-A20E-5707B79A6DD6}" srcOrd="1" destOrd="0" presId="urn:microsoft.com/office/officeart/2008/layout/LinedList"/>
    <dgm:cxn modelId="{A03322E1-6889-47DD-AB70-999C22BEBF69}" type="presParOf" srcId="{7074E482-14AD-4263-B611-F41621D787AC}" destId="{7727CAA6-ADDB-4B7F-AE72-57AD7D98AD41}" srcOrd="2" destOrd="0" presId="urn:microsoft.com/office/officeart/2008/layout/LinedList"/>
    <dgm:cxn modelId="{6E1D3716-3A78-4D16-A169-99AC8C5AA64A}" type="presParOf" srcId="{D398BC3A-B9F2-40B4-8E2D-3ADBF7AC8677}" destId="{541D6BFA-B906-4514-AE33-652972B05010}" srcOrd="5" destOrd="0" presId="urn:microsoft.com/office/officeart/2008/layout/LinedList"/>
    <dgm:cxn modelId="{61E89BAD-71D1-496E-B15D-5C036D51F7FD}" type="presParOf" srcId="{D398BC3A-B9F2-40B4-8E2D-3ADBF7AC8677}" destId="{BA4B9409-EE19-4C49-9661-619F62E04440}" srcOrd="6" destOrd="0" presId="urn:microsoft.com/office/officeart/2008/layout/LinedList"/>
    <dgm:cxn modelId="{FCAECA7C-8563-449C-B6E7-23523C27A9AB}" type="presParOf" srcId="{D398BC3A-B9F2-40B4-8E2D-3ADBF7AC8677}" destId="{161B32CF-E85C-43B1-8E1A-6E4F741E50B6}" srcOrd="7" destOrd="0" presId="urn:microsoft.com/office/officeart/2008/layout/LinedList"/>
    <dgm:cxn modelId="{9EE25E8F-2D8F-48FD-9FBB-3BACE9F01C57}" type="presParOf" srcId="{161B32CF-E85C-43B1-8E1A-6E4F741E50B6}" destId="{78445337-DB2F-4E28-9A4F-3135C83C59CA}" srcOrd="0" destOrd="0" presId="urn:microsoft.com/office/officeart/2008/layout/LinedList"/>
    <dgm:cxn modelId="{56EC1794-6544-4F59-B4E7-F5203E8868D1}" type="presParOf" srcId="{161B32CF-E85C-43B1-8E1A-6E4F741E50B6}" destId="{B1CACCEB-D973-4747-8216-C92DC32C0CBD}" srcOrd="1" destOrd="0" presId="urn:microsoft.com/office/officeart/2008/layout/LinedList"/>
    <dgm:cxn modelId="{18F073D5-70AA-486E-B08C-7EBC25F0A43A}" type="presParOf" srcId="{161B32CF-E85C-43B1-8E1A-6E4F741E50B6}" destId="{C04B3C1E-3F4C-48BD-90D5-6D084B69E2D9}" srcOrd="2" destOrd="0" presId="urn:microsoft.com/office/officeart/2008/layout/LinedList"/>
    <dgm:cxn modelId="{D9F1BE73-B1AE-4588-8C29-C7BA52D2E78E}" type="presParOf" srcId="{D398BC3A-B9F2-40B4-8E2D-3ADBF7AC8677}" destId="{E88056E2-9BEB-498F-B28C-83CDA34BD7C7}" srcOrd="8" destOrd="0" presId="urn:microsoft.com/office/officeart/2008/layout/LinedList"/>
    <dgm:cxn modelId="{892726EF-0CA3-4530-887F-839A48C3453F}" type="presParOf" srcId="{D398BC3A-B9F2-40B4-8E2D-3ADBF7AC8677}" destId="{7561D67A-6998-463F-9B6B-1B9B8B137891}" srcOrd="9" destOrd="0" presId="urn:microsoft.com/office/officeart/2008/layout/LinedList"/>
    <dgm:cxn modelId="{D52F835C-DF5D-4979-9F5E-3FBA6F026A6D}" type="presParOf" srcId="{6FD293CB-1154-493A-A88A-416CEBBC8918}" destId="{EFB684D7-C843-48CF-B512-4D37B709CB70}" srcOrd="2" destOrd="0" presId="urn:microsoft.com/office/officeart/2008/layout/LinedList"/>
    <dgm:cxn modelId="{6A8412B7-0C1A-4D36-8698-2ED714EDF640}" type="presParOf" srcId="{6FD293CB-1154-493A-A88A-416CEBBC8918}" destId="{E9EEBAEA-CDF8-4434-8F5D-A46D7D3B6CD7}" srcOrd="3" destOrd="0" presId="urn:microsoft.com/office/officeart/2008/layout/LinedList"/>
    <dgm:cxn modelId="{E96CDEBD-8FC5-489E-A745-1A2AC9A302C3}" type="presParOf" srcId="{E9EEBAEA-CDF8-4434-8F5D-A46D7D3B6CD7}" destId="{DD6195DF-1C93-47A9-9E11-587D0E64A45D}" srcOrd="0" destOrd="0" presId="urn:microsoft.com/office/officeart/2008/layout/LinedList"/>
    <dgm:cxn modelId="{73A7CF3F-8858-49B3-86C5-079DA9F9A688}" type="presParOf" srcId="{E9EEBAEA-CDF8-4434-8F5D-A46D7D3B6CD7}" destId="{5AB1914E-E0A5-4BC5-9D2E-CCC5D18C3C8C}" srcOrd="1" destOrd="0" presId="urn:microsoft.com/office/officeart/2008/layout/LinedList"/>
    <dgm:cxn modelId="{DB833DBA-66D2-4771-B5C7-8A9BAE74445A}" type="presParOf" srcId="{5AB1914E-E0A5-4BC5-9D2E-CCC5D18C3C8C}" destId="{17066305-0016-42C5-917A-1DB2254A85C1}" srcOrd="0" destOrd="0" presId="urn:microsoft.com/office/officeart/2008/layout/LinedList"/>
    <dgm:cxn modelId="{6AD543DA-3329-4540-A77D-77EE63EB258C}" type="presParOf" srcId="{5AB1914E-E0A5-4BC5-9D2E-CCC5D18C3C8C}" destId="{AAB777A9-F3ED-47B9-B801-300CE1A2E0EF}" srcOrd="1" destOrd="0" presId="urn:microsoft.com/office/officeart/2008/layout/LinedList"/>
    <dgm:cxn modelId="{C2B82FDC-C0E6-49BF-82F5-2A023CA4EB4E}" type="presParOf" srcId="{AAB777A9-F3ED-47B9-B801-300CE1A2E0EF}" destId="{F3004448-DE8E-4E13-BBF2-588DEBE4E193}" srcOrd="0" destOrd="0" presId="urn:microsoft.com/office/officeart/2008/layout/LinedList"/>
    <dgm:cxn modelId="{58167DFB-6FA6-43A5-8AAA-AE025071BA6E}" type="presParOf" srcId="{AAB777A9-F3ED-47B9-B801-300CE1A2E0EF}" destId="{65A4A6D9-864E-48A9-A602-E822E7D72F1B}" srcOrd="1" destOrd="0" presId="urn:microsoft.com/office/officeart/2008/layout/LinedList"/>
    <dgm:cxn modelId="{D5C7DBF5-0AA4-4AAB-A51E-F7BC5443DFEE}" type="presParOf" srcId="{AAB777A9-F3ED-47B9-B801-300CE1A2E0EF}" destId="{D4DA446B-F42D-43E0-B1F3-5EC0D2B2C82B}" srcOrd="2" destOrd="0" presId="urn:microsoft.com/office/officeart/2008/layout/LinedList"/>
    <dgm:cxn modelId="{1ACF2C05-A7BA-44C2-898B-65A0C3E5B2DA}" type="presParOf" srcId="{5AB1914E-E0A5-4BC5-9D2E-CCC5D18C3C8C}" destId="{E383F688-CF74-46A2-B40A-91ADA70FE868}" srcOrd="2" destOrd="0" presId="urn:microsoft.com/office/officeart/2008/layout/LinedList"/>
    <dgm:cxn modelId="{CE251101-B954-4043-A756-57F71B5697E5}" type="presParOf" srcId="{5AB1914E-E0A5-4BC5-9D2E-CCC5D18C3C8C}" destId="{0FEE2525-9217-4D7F-AA79-548DC648B317}" srcOrd="3" destOrd="0" presId="urn:microsoft.com/office/officeart/2008/layout/LinedList"/>
    <dgm:cxn modelId="{9E904C46-6864-4642-9F3E-4285E10EA133}" type="presParOf" srcId="{5AB1914E-E0A5-4BC5-9D2E-CCC5D18C3C8C}" destId="{60FBDE8E-6199-4E48-8528-EDDBB0BED3AB}" srcOrd="4" destOrd="0" presId="urn:microsoft.com/office/officeart/2008/layout/LinedList"/>
    <dgm:cxn modelId="{ACBF8A39-150C-46EF-BCB2-E8D6C2C41AC5}" type="presParOf" srcId="{60FBDE8E-6199-4E48-8528-EDDBB0BED3AB}" destId="{749472DA-CA20-41CE-B89D-A3F36DBD79E0}" srcOrd="0" destOrd="0" presId="urn:microsoft.com/office/officeart/2008/layout/LinedList"/>
    <dgm:cxn modelId="{63A9990C-0540-4912-BC6B-BBFFADE223F0}" type="presParOf" srcId="{60FBDE8E-6199-4E48-8528-EDDBB0BED3AB}" destId="{9FC7DF2B-9CBF-47D7-85EB-D175816AEF68}" srcOrd="1" destOrd="0" presId="urn:microsoft.com/office/officeart/2008/layout/LinedList"/>
    <dgm:cxn modelId="{813E67A4-E3EF-41EE-BDB2-D20970ACE82E}" type="presParOf" srcId="{60FBDE8E-6199-4E48-8528-EDDBB0BED3AB}" destId="{A867C4E4-5D56-4525-AA63-2FCC1B6406CC}" srcOrd="2" destOrd="0" presId="urn:microsoft.com/office/officeart/2008/layout/LinedList"/>
    <dgm:cxn modelId="{BA0F9A86-AC12-415D-AD81-6B4EBF48C195}" type="presParOf" srcId="{5AB1914E-E0A5-4BC5-9D2E-CCC5D18C3C8C}" destId="{18FAF409-82E9-4E72-B872-F7CC359A065C}" srcOrd="5" destOrd="0" presId="urn:microsoft.com/office/officeart/2008/layout/LinedList"/>
    <dgm:cxn modelId="{75A971D1-B473-4796-96B5-009A14FEEFBA}" type="presParOf" srcId="{5AB1914E-E0A5-4BC5-9D2E-CCC5D18C3C8C}" destId="{06CC04F7-B369-4D4D-97A5-0B448986CBD1}" srcOrd="6" destOrd="0" presId="urn:microsoft.com/office/officeart/2008/layout/LinedList"/>
    <dgm:cxn modelId="{DFE50465-249C-41BD-B98B-942CCDC35E0D}" type="presParOf" srcId="{6FD293CB-1154-493A-A88A-416CEBBC8918}" destId="{D6A58FC5-FD95-4DFC-BBA0-BA1F10C062B4}" srcOrd="4" destOrd="0" presId="urn:microsoft.com/office/officeart/2008/layout/LinedList"/>
    <dgm:cxn modelId="{50F7B522-9C63-462E-9390-7EAE431F2849}" type="presParOf" srcId="{6FD293CB-1154-493A-A88A-416CEBBC8918}" destId="{0D35AC0B-0D97-46B0-9D91-F8D606224EED}" srcOrd="5" destOrd="0" presId="urn:microsoft.com/office/officeart/2008/layout/LinedList"/>
    <dgm:cxn modelId="{B9803965-5D6D-4402-B4F2-1AAD130627D6}" type="presParOf" srcId="{0D35AC0B-0D97-46B0-9D91-F8D606224EED}" destId="{2A2289FD-FC2C-4BBD-976B-802A56BA9B12}" srcOrd="0" destOrd="0" presId="urn:microsoft.com/office/officeart/2008/layout/LinedList"/>
    <dgm:cxn modelId="{D6613F06-824D-4959-BDDE-67C2540858FB}" type="presParOf" srcId="{0D35AC0B-0D97-46B0-9D91-F8D606224EED}" destId="{BE437A3B-1250-4377-9F89-39A2F3B71892}" srcOrd="1" destOrd="0" presId="urn:microsoft.com/office/officeart/2008/layout/LinedList"/>
    <dgm:cxn modelId="{FAE009A3-22EC-4C7D-9721-8113F8227F15}" type="presParOf" srcId="{BE437A3B-1250-4377-9F89-39A2F3B71892}" destId="{48B265CA-91D0-4F34-8280-7896FA13272A}" srcOrd="0" destOrd="0" presId="urn:microsoft.com/office/officeart/2008/layout/LinedList"/>
    <dgm:cxn modelId="{69184FFF-2BAF-4934-8542-A89DCE46DA06}" type="presParOf" srcId="{BE437A3B-1250-4377-9F89-39A2F3B71892}" destId="{EF0DF3E3-48DD-4B2E-9210-65F3152680C0}" srcOrd="1" destOrd="0" presId="urn:microsoft.com/office/officeart/2008/layout/LinedList"/>
    <dgm:cxn modelId="{1D56C6C1-EFE7-410C-9F71-C2EF7ABDF4DC}" type="presParOf" srcId="{EF0DF3E3-48DD-4B2E-9210-65F3152680C0}" destId="{1A58D3B9-3829-40B0-B5D3-545503BBA189}" srcOrd="0" destOrd="0" presId="urn:microsoft.com/office/officeart/2008/layout/LinedList"/>
    <dgm:cxn modelId="{997F51F5-7CF8-402C-93B7-2FA9E1160799}" type="presParOf" srcId="{EF0DF3E3-48DD-4B2E-9210-65F3152680C0}" destId="{A96A2A2A-8D3E-481C-8F73-494D4889C0F8}" srcOrd="1" destOrd="0" presId="urn:microsoft.com/office/officeart/2008/layout/LinedList"/>
    <dgm:cxn modelId="{99B8E056-AF38-4286-9B54-02D23301F509}" type="presParOf" srcId="{EF0DF3E3-48DD-4B2E-9210-65F3152680C0}" destId="{4E81FC43-C04D-47CD-800A-5216C13FBAD1}" srcOrd="2" destOrd="0" presId="urn:microsoft.com/office/officeart/2008/layout/LinedList"/>
    <dgm:cxn modelId="{2AA0E931-91FC-47B2-B619-26533FA6C90F}" type="presParOf" srcId="{BE437A3B-1250-4377-9F89-39A2F3B71892}" destId="{ACF470C7-74A0-474D-A882-9254C5681688}" srcOrd="2" destOrd="0" presId="urn:microsoft.com/office/officeart/2008/layout/LinedList"/>
    <dgm:cxn modelId="{A059E7CA-5564-4A38-956A-30DD2211B738}" type="presParOf" srcId="{BE437A3B-1250-4377-9F89-39A2F3B71892}" destId="{726328C6-CFC9-401C-BD39-9BF4E3EB33A8}" srcOrd="3" destOrd="0" presId="urn:microsoft.com/office/officeart/2008/layout/LinedList"/>
    <dgm:cxn modelId="{B090F080-B644-40ED-BD77-F4AE7564E7CE}" type="presParOf" srcId="{BE437A3B-1250-4377-9F89-39A2F3B71892}" destId="{7F6467CE-FDFA-45F7-9248-36550C1FCA91}" srcOrd="4" destOrd="0" presId="urn:microsoft.com/office/officeart/2008/layout/LinedList"/>
    <dgm:cxn modelId="{9FE44C81-3085-4118-9317-A147484A9F26}" type="presParOf" srcId="{7F6467CE-FDFA-45F7-9248-36550C1FCA91}" destId="{7ACDBE5A-178D-4B0E-BCB8-F372079DBBAA}" srcOrd="0" destOrd="0" presId="urn:microsoft.com/office/officeart/2008/layout/LinedList"/>
    <dgm:cxn modelId="{D7CE5004-5ED6-43F3-BDAA-7154268AB46C}" type="presParOf" srcId="{7F6467CE-FDFA-45F7-9248-36550C1FCA91}" destId="{E00251EE-5D23-4047-8F4B-2260103133B6}" srcOrd="1" destOrd="0" presId="urn:microsoft.com/office/officeart/2008/layout/LinedList"/>
    <dgm:cxn modelId="{F7A004E6-FD82-4338-BFCC-807C82151EE2}" type="presParOf" srcId="{7F6467CE-FDFA-45F7-9248-36550C1FCA91}" destId="{C83FEAED-0C6D-4A1D-B758-E2B1B819A3F8}" srcOrd="2" destOrd="0" presId="urn:microsoft.com/office/officeart/2008/layout/LinedList"/>
    <dgm:cxn modelId="{F8D73151-279D-480B-9D66-EE9751283571}" type="presParOf" srcId="{BE437A3B-1250-4377-9F89-39A2F3B71892}" destId="{7C18CA85-6C99-4401-8419-7B4896C2C5F1}" srcOrd="5" destOrd="0" presId="urn:microsoft.com/office/officeart/2008/layout/LinedList"/>
    <dgm:cxn modelId="{3968E2C8-EA32-472E-B9D7-98292A0B4F39}" type="presParOf" srcId="{BE437A3B-1250-4377-9F89-39A2F3B71892}" destId="{8518641F-BC01-4CB7-93E5-AF2F52F26F50}" srcOrd="6" destOrd="0" presId="urn:microsoft.com/office/officeart/2008/layout/LinedList"/>
    <dgm:cxn modelId="{BB9E1A8B-8EF2-437A-87FB-BA6E4A902E7D}" type="presParOf" srcId="{BE437A3B-1250-4377-9F89-39A2F3B71892}" destId="{2BB210BB-0643-4928-AE82-CDEF17711A31}" srcOrd="7" destOrd="0" presId="urn:microsoft.com/office/officeart/2008/layout/LinedList"/>
    <dgm:cxn modelId="{077E3CA7-97AE-4633-B58A-24273B704EB7}" type="presParOf" srcId="{2BB210BB-0643-4928-AE82-CDEF17711A31}" destId="{BB333C0B-4454-428F-806A-57773B35DDB5}" srcOrd="0" destOrd="0" presId="urn:microsoft.com/office/officeart/2008/layout/LinedList"/>
    <dgm:cxn modelId="{6EAB84A5-74F2-482A-ADB4-6442E6DF017E}" type="presParOf" srcId="{2BB210BB-0643-4928-AE82-CDEF17711A31}" destId="{C0FD80C2-F62B-4BC5-A423-5DE9FD06F2FE}" srcOrd="1" destOrd="0" presId="urn:microsoft.com/office/officeart/2008/layout/LinedList"/>
    <dgm:cxn modelId="{708CDF82-D40F-401C-8F5A-2CA0C759D97B}" type="presParOf" srcId="{2BB210BB-0643-4928-AE82-CDEF17711A31}" destId="{32A620F1-EECC-465F-B035-4B4166687522}" srcOrd="2" destOrd="0" presId="urn:microsoft.com/office/officeart/2008/layout/LinedList"/>
    <dgm:cxn modelId="{37436F85-54AD-46D8-8FE6-C8509B637B9D}" type="presParOf" srcId="{BE437A3B-1250-4377-9F89-39A2F3B71892}" destId="{9B54A96A-9A6A-4C1A-AEB9-AC4FDACA0C26}" srcOrd="8" destOrd="0" presId="urn:microsoft.com/office/officeart/2008/layout/LinedList"/>
    <dgm:cxn modelId="{ECD205EC-1CAC-463B-9CEA-AE784AA7AE33}" type="presParOf" srcId="{BE437A3B-1250-4377-9F89-39A2F3B71892}" destId="{79F815A7-A6D2-43A9-ADA7-9FBD2EFD353A}"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16DA69D-CDB2-4A47-B5F6-A5FC0FF5143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4B42BAB-3002-4020-A2AA-464B7A7E672B}">
      <dgm:prSet custT="1"/>
      <dgm:spPr/>
      <dgm:t>
        <a:bodyPr/>
        <a:lstStyle/>
        <a:p>
          <a:r>
            <a:rPr lang="en-US" sz="1400" b="1" dirty="0"/>
            <a:t>Administrative Distance (AD)</a:t>
          </a:r>
          <a:endParaRPr lang="en-US" sz="1400" dirty="0"/>
        </a:p>
      </dgm:t>
    </dgm:pt>
    <dgm:pt modelId="{283CB774-EE13-45C3-9CC8-3EB50584E16B}" type="parTrans" cxnId="{443AF53A-49F9-4E67-B7F6-17712879DC23}">
      <dgm:prSet/>
      <dgm:spPr/>
      <dgm:t>
        <a:bodyPr/>
        <a:lstStyle/>
        <a:p>
          <a:endParaRPr lang="en-US"/>
        </a:p>
      </dgm:t>
    </dgm:pt>
    <dgm:pt modelId="{BC85298F-3DF2-407F-848E-D5FBFF777BCD}" type="sibTrans" cxnId="{443AF53A-49F9-4E67-B7F6-17712879DC23}">
      <dgm:prSet/>
      <dgm:spPr/>
      <dgm:t>
        <a:bodyPr/>
        <a:lstStyle/>
        <a:p>
          <a:endParaRPr lang="en-US"/>
        </a:p>
      </dgm:t>
    </dgm:pt>
    <dgm:pt modelId="{5DF2AB3D-3AFB-4215-AE84-971A9864FC2B}">
      <dgm:prSet custT="1"/>
      <dgm:spPr/>
      <dgm:t>
        <a:bodyPr/>
        <a:lstStyle/>
        <a:p>
          <a:r>
            <a:rPr lang="en-US" sz="1200" b="1" dirty="0"/>
            <a:t>iBGP:</a:t>
          </a:r>
          <a:r>
            <a:rPr lang="en-US" sz="1200" dirty="0"/>
            <a:t> AD = </a:t>
          </a:r>
          <a:r>
            <a:rPr lang="en-US" sz="1200" b="1" dirty="0"/>
            <a:t>200</a:t>
          </a:r>
          <a:r>
            <a:rPr lang="en-US" sz="1200" dirty="0"/>
            <a:t> (less preferred than most IGPs like OSPF/EIGRP).</a:t>
          </a:r>
        </a:p>
      </dgm:t>
    </dgm:pt>
    <dgm:pt modelId="{8E062DDA-998E-40E9-929E-2A87A4F9A95C}" type="parTrans" cxnId="{E8818165-82D0-4C23-8D8F-CE85E35226CB}">
      <dgm:prSet/>
      <dgm:spPr/>
      <dgm:t>
        <a:bodyPr/>
        <a:lstStyle/>
        <a:p>
          <a:endParaRPr lang="en-US"/>
        </a:p>
      </dgm:t>
    </dgm:pt>
    <dgm:pt modelId="{096A505B-A073-4D61-BFE8-98B542783FA3}" type="sibTrans" cxnId="{E8818165-82D0-4C23-8D8F-CE85E35226CB}">
      <dgm:prSet/>
      <dgm:spPr/>
      <dgm:t>
        <a:bodyPr/>
        <a:lstStyle/>
        <a:p>
          <a:endParaRPr lang="en-US"/>
        </a:p>
      </dgm:t>
    </dgm:pt>
    <dgm:pt modelId="{94A71B24-E8E6-41EB-AC67-3EF43CCCB0EC}">
      <dgm:prSet custT="1"/>
      <dgm:spPr/>
      <dgm:t>
        <a:bodyPr/>
        <a:lstStyle/>
        <a:p>
          <a:r>
            <a:rPr lang="en-US" sz="1200" b="1" dirty="0"/>
            <a:t>eBGP:</a:t>
          </a:r>
          <a:r>
            <a:rPr lang="en-US" sz="1200" dirty="0"/>
            <a:t> AD = </a:t>
          </a:r>
          <a:r>
            <a:rPr lang="en-US" sz="1200" b="1" dirty="0"/>
            <a:t>20</a:t>
          </a:r>
          <a:r>
            <a:rPr lang="en-US" sz="1200" dirty="0"/>
            <a:t> (more preferred than iBGP).</a:t>
          </a:r>
        </a:p>
      </dgm:t>
    </dgm:pt>
    <dgm:pt modelId="{5C53D840-68CE-4EA1-8257-BB5B8B77332B}" type="parTrans" cxnId="{84E7D7EA-77BD-4305-BAAC-FBD69164A54B}">
      <dgm:prSet/>
      <dgm:spPr/>
      <dgm:t>
        <a:bodyPr/>
        <a:lstStyle/>
        <a:p>
          <a:endParaRPr lang="en-US"/>
        </a:p>
      </dgm:t>
    </dgm:pt>
    <dgm:pt modelId="{967E9D1A-49C5-4F3E-A0B6-935F72DFA213}" type="sibTrans" cxnId="{84E7D7EA-77BD-4305-BAAC-FBD69164A54B}">
      <dgm:prSet/>
      <dgm:spPr/>
      <dgm:t>
        <a:bodyPr/>
        <a:lstStyle/>
        <a:p>
          <a:endParaRPr lang="en-US"/>
        </a:p>
      </dgm:t>
    </dgm:pt>
    <dgm:pt modelId="{6CAACF0D-62AB-4F9B-A651-7DF46CDB8CFE}">
      <dgm:prSet custT="1"/>
      <dgm:spPr/>
      <dgm:t>
        <a:bodyPr/>
        <a:lstStyle/>
        <a:p>
          <a:r>
            <a:rPr lang="en-US" sz="1400" b="1" dirty="0"/>
            <a:t>Next-Hop Behavior</a:t>
          </a:r>
          <a:endParaRPr lang="en-US" sz="1400" dirty="0"/>
        </a:p>
      </dgm:t>
    </dgm:pt>
    <dgm:pt modelId="{E8F71310-9E4B-4973-BD53-C01D291B0CE5}" type="parTrans" cxnId="{025D3BF0-ED2B-4F53-8083-17AF200522EE}">
      <dgm:prSet/>
      <dgm:spPr/>
      <dgm:t>
        <a:bodyPr/>
        <a:lstStyle/>
        <a:p>
          <a:endParaRPr lang="en-US"/>
        </a:p>
      </dgm:t>
    </dgm:pt>
    <dgm:pt modelId="{8AB1CB3E-6EA0-4440-84B8-335D8E13D14A}" type="sibTrans" cxnId="{025D3BF0-ED2B-4F53-8083-17AF200522EE}">
      <dgm:prSet/>
      <dgm:spPr/>
      <dgm:t>
        <a:bodyPr/>
        <a:lstStyle/>
        <a:p>
          <a:endParaRPr lang="en-US"/>
        </a:p>
      </dgm:t>
    </dgm:pt>
    <dgm:pt modelId="{0BE8594C-00CB-48F6-B7DA-37A830EFBFBF}">
      <dgm:prSet custT="1"/>
      <dgm:spPr/>
      <dgm:t>
        <a:bodyPr/>
        <a:lstStyle/>
        <a:p>
          <a:r>
            <a:rPr lang="en-US" sz="1200" b="1" dirty="0"/>
            <a:t>iBGP:</a:t>
          </a:r>
          <a:r>
            <a:rPr lang="en-US" sz="1200" dirty="0"/>
            <a:t> By default, it </a:t>
          </a:r>
          <a:r>
            <a:rPr lang="en-US" sz="1200" b="1" dirty="0"/>
            <a:t>does not change</a:t>
          </a:r>
          <a:r>
            <a:rPr lang="en-US" sz="1200" dirty="0"/>
            <a:t> the next-hop attribute when advertising routes to internal peers. You often need to use next-hop-self.</a:t>
          </a:r>
        </a:p>
      </dgm:t>
    </dgm:pt>
    <dgm:pt modelId="{B149F58D-83B4-467E-900E-07A6B39AFDA2}" type="parTrans" cxnId="{4060A3A7-5D1E-4143-9150-792FE61ED67A}">
      <dgm:prSet/>
      <dgm:spPr/>
      <dgm:t>
        <a:bodyPr/>
        <a:lstStyle/>
        <a:p>
          <a:endParaRPr lang="en-US"/>
        </a:p>
      </dgm:t>
    </dgm:pt>
    <dgm:pt modelId="{5EF2B9F1-5415-4C0C-BFEE-72E635CEC09D}" type="sibTrans" cxnId="{4060A3A7-5D1E-4143-9150-792FE61ED67A}">
      <dgm:prSet/>
      <dgm:spPr/>
      <dgm:t>
        <a:bodyPr/>
        <a:lstStyle/>
        <a:p>
          <a:endParaRPr lang="en-US"/>
        </a:p>
      </dgm:t>
    </dgm:pt>
    <dgm:pt modelId="{6A7FA3FC-2950-4AC8-8C20-1A9DA09E62F3}">
      <dgm:prSet custT="1"/>
      <dgm:spPr/>
      <dgm:t>
        <a:bodyPr/>
        <a:lstStyle/>
        <a:p>
          <a:r>
            <a:rPr lang="en-US" sz="1200" b="1" dirty="0"/>
            <a:t>eBGP:</a:t>
          </a:r>
          <a:r>
            <a:rPr lang="en-US" sz="1200" dirty="0"/>
            <a:t> By default, it </a:t>
          </a:r>
          <a:r>
            <a:rPr lang="en-US" sz="1200" b="1" dirty="0"/>
            <a:t>does change</a:t>
          </a:r>
          <a:r>
            <a:rPr lang="en-US" sz="1200" dirty="0"/>
            <a:t> the next-hop to itself when advertising routes.</a:t>
          </a:r>
        </a:p>
      </dgm:t>
    </dgm:pt>
    <dgm:pt modelId="{EBE11B72-6C12-4220-A57C-2DD1DE4277F1}" type="parTrans" cxnId="{0B971EA9-AAC1-4593-B156-5BF3F5E8CE27}">
      <dgm:prSet/>
      <dgm:spPr/>
      <dgm:t>
        <a:bodyPr/>
        <a:lstStyle/>
        <a:p>
          <a:endParaRPr lang="en-US"/>
        </a:p>
      </dgm:t>
    </dgm:pt>
    <dgm:pt modelId="{04A87551-03DC-4B18-A26B-CD487515660F}" type="sibTrans" cxnId="{0B971EA9-AAC1-4593-B156-5BF3F5E8CE27}">
      <dgm:prSet/>
      <dgm:spPr/>
      <dgm:t>
        <a:bodyPr/>
        <a:lstStyle/>
        <a:p>
          <a:endParaRPr lang="en-US"/>
        </a:p>
      </dgm:t>
    </dgm:pt>
    <dgm:pt modelId="{51013B0A-A26C-4A99-8EFD-E0F9DF946317}">
      <dgm:prSet custT="1"/>
      <dgm:spPr/>
      <dgm:t>
        <a:bodyPr/>
        <a:lstStyle/>
        <a:p>
          <a:r>
            <a:rPr lang="en-US" sz="1400" b="1" dirty="0"/>
            <a:t>TTL / Hop Behavior</a:t>
          </a:r>
          <a:endParaRPr lang="en-US" sz="1400" dirty="0"/>
        </a:p>
      </dgm:t>
    </dgm:pt>
    <dgm:pt modelId="{9518E641-B346-414E-B499-2E2BAD701FD9}" type="parTrans" cxnId="{01FFB50D-233F-44E9-B28F-BA4D6E76D9CB}">
      <dgm:prSet/>
      <dgm:spPr/>
      <dgm:t>
        <a:bodyPr/>
        <a:lstStyle/>
        <a:p>
          <a:endParaRPr lang="en-US"/>
        </a:p>
      </dgm:t>
    </dgm:pt>
    <dgm:pt modelId="{C70F29F8-E116-4AAD-ABF1-80281EFF40CB}" type="sibTrans" cxnId="{01FFB50D-233F-44E9-B28F-BA4D6E76D9CB}">
      <dgm:prSet/>
      <dgm:spPr/>
      <dgm:t>
        <a:bodyPr/>
        <a:lstStyle/>
        <a:p>
          <a:endParaRPr lang="en-US"/>
        </a:p>
      </dgm:t>
    </dgm:pt>
    <dgm:pt modelId="{760A925C-D6F1-4F73-9BA8-1796F95EF7DB}">
      <dgm:prSet custT="1"/>
      <dgm:spPr/>
      <dgm:t>
        <a:bodyPr/>
        <a:lstStyle/>
        <a:p>
          <a:r>
            <a:rPr lang="en-US" sz="1200" b="1" dirty="0"/>
            <a:t>iBGP:</a:t>
          </a:r>
          <a:r>
            <a:rPr lang="en-US" sz="1200" dirty="0"/>
            <a:t> Peers are expected to be reachable </a:t>
          </a:r>
          <a:r>
            <a:rPr lang="en-US" sz="1200" b="1" dirty="0"/>
            <a:t>within the AS</a:t>
          </a:r>
          <a:r>
            <a:rPr lang="en-US" sz="1200" dirty="0"/>
            <a:t>, so the TTL is usually 255 (must be directly reachable unless </a:t>
          </a:r>
          <a:r>
            <a:rPr lang="en-US" sz="1200" dirty="0" err="1"/>
            <a:t>multihop</a:t>
          </a:r>
          <a:r>
            <a:rPr lang="en-US" sz="1200" dirty="0"/>
            <a:t> is configured).</a:t>
          </a:r>
        </a:p>
      </dgm:t>
    </dgm:pt>
    <dgm:pt modelId="{7CEF05EB-1369-4FC5-A63B-13A4BABF88A5}" type="parTrans" cxnId="{31D92115-CDE0-4D6F-9E78-7684E6DCDA67}">
      <dgm:prSet/>
      <dgm:spPr/>
      <dgm:t>
        <a:bodyPr/>
        <a:lstStyle/>
        <a:p>
          <a:endParaRPr lang="en-US"/>
        </a:p>
      </dgm:t>
    </dgm:pt>
    <dgm:pt modelId="{9EEDCE48-8E7C-4790-8CE9-B0BA07C24F11}" type="sibTrans" cxnId="{31D92115-CDE0-4D6F-9E78-7684E6DCDA67}">
      <dgm:prSet/>
      <dgm:spPr/>
      <dgm:t>
        <a:bodyPr/>
        <a:lstStyle/>
        <a:p>
          <a:endParaRPr lang="en-US"/>
        </a:p>
      </dgm:t>
    </dgm:pt>
    <dgm:pt modelId="{EF68F89A-9D99-44A2-AFA0-398F89A8C4A7}">
      <dgm:prSet custT="1"/>
      <dgm:spPr/>
      <dgm:t>
        <a:bodyPr/>
        <a:lstStyle/>
        <a:p>
          <a:r>
            <a:rPr lang="en-US" sz="1200" b="1" dirty="0"/>
            <a:t>eBGP:</a:t>
          </a:r>
          <a:r>
            <a:rPr lang="en-US" sz="1200" dirty="0"/>
            <a:t> Default TTL = </a:t>
          </a:r>
          <a:r>
            <a:rPr lang="en-US" sz="1200" b="1" dirty="0"/>
            <a:t>1</a:t>
          </a:r>
          <a:r>
            <a:rPr lang="en-US" sz="1200" dirty="0"/>
            <a:t>, meaning peers are usually directly connected (but you can configure </a:t>
          </a:r>
          <a:r>
            <a:rPr lang="en-US" sz="1200" dirty="0" err="1"/>
            <a:t>ebgp-multihop</a:t>
          </a:r>
          <a:r>
            <a:rPr lang="en-US" sz="1200" dirty="0"/>
            <a:t> if not).</a:t>
          </a:r>
        </a:p>
      </dgm:t>
    </dgm:pt>
    <dgm:pt modelId="{6865E3C7-DC26-4A40-BD81-816C6FDADF9C}" type="parTrans" cxnId="{7435B6A1-798C-4905-9A77-499064A69C35}">
      <dgm:prSet/>
      <dgm:spPr/>
      <dgm:t>
        <a:bodyPr/>
        <a:lstStyle/>
        <a:p>
          <a:endParaRPr lang="en-US"/>
        </a:p>
      </dgm:t>
    </dgm:pt>
    <dgm:pt modelId="{7EE576E3-0A87-4CBC-9AFA-07B89ED9ADF9}" type="sibTrans" cxnId="{7435B6A1-798C-4905-9A77-499064A69C35}">
      <dgm:prSet/>
      <dgm:spPr/>
      <dgm:t>
        <a:bodyPr/>
        <a:lstStyle/>
        <a:p>
          <a:endParaRPr lang="en-US"/>
        </a:p>
      </dgm:t>
    </dgm:pt>
    <dgm:pt modelId="{C475FB03-10F0-4E4D-BE02-017145E9374B}">
      <dgm:prSet custT="1"/>
      <dgm:spPr/>
      <dgm:t>
        <a:bodyPr/>
        <a:lstStyle/>
        <a:p>
          <a:r>
            <a:rPr lang="en-US" sz="1400" b="1" dirty="0"/>
            <a:t>Route Propagation Rules</a:t>
          </a:r>
          <a:endParaRPr lang="en-US" sz="1400" dirty="0"/>
        </a:p>
      </dgm:t>
    </dgm:pt>
    <dgm:pt modelId="{7F06FCE6-BF65-45B1-9CF6-7542BEADB7A3}" type="parTrans" cxnId="{6554585E-9F06-4A4F-8752-774D59F94DCC}">
      <dgm:prSet/>
      <dgm:spPr/>
      <dgm:t>
        <a:bodyPr/>
        <a:lstStyle/>
        <a:p>
          <a:endParaRPr lang="en-US"/>
        </a:p>
      </dgm:t>
    </dgm:pt>
    <dgm:pt modelId="{11260593-49D5-4DF4-9715-1B9AD70D3766}" type="sibTrans" cxnId="{6554585E-9F06-4A4F-8752-774D59F94DCC}">
      <dgm:prSet/>
      <dgm:spPr/>
      <dgm:t>
        <a:bodyPr/>
        <a:lstStyle/>
        <a:p>
          <a:endParaRPr lang="en-US"/>
        </a:p>
      </dgm:t>
    </dgm:pt>
    <dgm:pt modelId="{AE843AD7-4225-44FE-B055-31E32DD81940}">
      <dgm:prSet custT="1"/>
      <dgm:spPr/>
      <dgm:t>
        <a:bodyPr/>
        <a:lstStyle/>
        <a:p>
          <a:r>
            <a:rPr lang="en-US" sz="1200" b="1" dirty="0"/>
            <a:t>iBGP: Does NOT</a:t>
          </a:r>
          <a:r>
            <a:rPr lang="en-US" sz="1200" dirty="0"/>
            <a:t> advertise routes learned from one iBGP peer to another iBGP peer (to avoid loops).</a:t>
          </a:r>
        </a:p>
      </dgm:t>
    </dgm:pt>
    <dgm:pt modelId="{A8CCA667-CC93-404D-9F31-3FA409C5DB13}" type="parTrans" cxnId="{E4F469F4-BE74-47FD-8C37-40FB9C7257AE}">
      <dgm:prSet/>
      <dgm:spPr/>
      <dgm:t>
        <a:bodyPr/>
        <a:lstStyle/>
        <a:p>
          <a:endParaRPr lang="en-US"/>
        </a:p>
      </dgm:t>
    </dgm:pt>
    <dgm:pt modelId="{4E2E722B-851F-46DE-BD67-A039708BBC63}" type="sibTrans" cxnId="{E4F469F4-BE74-47FD-8C37-40FB9C7257AE}">
      <dgm:prSet/>
      <dgm:spPr/>
      <dgm:t>
        <a:bodyPr/>
        <a:lstStyle/>
        <a:p>
          <a:endParaRPr lang="en-US"/>
        </a:p>
      </dgm:t>
    </dgm:pt>
    <dgm:pt modelId="{123383C6-8CE0-4F87-835C-E84AB114C154}">
      <dgm:prSet custT="1"/>
      <dgm:spPr/>
      <dgm:t>
        <a:bodyPr/>
        <a:lstStyle/>
        <a:p>
          <a:r>
            <a:rPr lang="en-US" sz="1200" dirty="0"/>
            <a:t>Requires </a:t>
          </a:r>
          <a:r>
            <a:rPr lang="en-US" sz="1200" b="1" dirty="0"/>
            <a:t>full mesh</a:t>
          </a:r>
          <a:r>
            <a:rPr lang="en-US" sz="1200" dirty="0"/>
            <a:t> (or route reflectors / confederations) for scalability.</a:t>
          </a:r>
        </a:p>
      </dgm:t>
    </dgm:pt>
    <dgm:pt modelId="{6165A3AB-DE1B-4B90-A96B-A048E01989B2}" type="parTrans" cxnId="{AC2A1EE0-667D-4A7A-8267-C559C14C7146}">
      <dgm:prSet/>
      <dgm:spPr/>
      <dgm:t>
        <a:bodyPr/>
        <a:lstStyle/>
        <a:p>
          <a:endParaRPr lang="en-US"/>
        </a:p>
      </dgm:t>
    </dgm:pt>
    <dgm:pt modelId="{5BFF685E-0190-4EBE-BA55-E3DB210DD1E6}" type="sibTrans" cxnId="{AC2A1EE0-667D-4A7A-8267-C559C14C7146}">
      <dgm:prSet/>
      <dgm:spPr/>
      <dgm:t>
        <a:bodyPr/>
        <a:lstStyle/>
        <a:p>
          <a:endParaRPr lang="en-US"/>
        </a:p>
      </dgm:t>
    </dgm:pt>
    <dgm:pt modelId="{A4CCF402-C470-42A0-B005-2FE8869406B7}">
      <dgm:prSet custT="1"/>
      <dgm:spPr/>
      <dgm:t>
        <a:bodyPr/>
        <a:lstStyle/>
        <a:p>
          <a:r>
            <a:rPr lang="en-US" sz="1200" b="1" dirty="0"/>
            <a:t>eBGP: </a:t>
          </a:r>
          <a:r>
            <a:rPr lang="en-US" sz="1200" dirty="0"/>
            <a:t>Advertises learned routes to other eBGP peers </a:t>
          </a:r>
          <a:r>
            <a:rPr lang="en-US" sz="1200" b="1" dirty="0"/>
            <a:t>without restriction</a:t>
          </a:r>
          <a:r>
            <a:rPr lang="en-US" sz="1200" dirty="0"/>
            <a:t>.</a:t>
          </a:r>
        </a:p>
      </dgm:t>
    </dgm:pt>
    <dgm:pt modelId="{E9176871-1651-4DF5-96A5-8A75EC19A6DF}" type="parTrans" cxnId="{1B7DCF9B-E3E2-489D-9E43-86F16294998D}">
      <dgm:prSet/>
      <dgm:spPr/>
      <dgm:t>
        <a:bodyPr/>
        <a:lstStyle/>
        <a:p>
          <a:endParaRPr lang="en-US"/>
        </a:p>
      </dgm:t>
    </dgm:pt>
    <dgm:pt modelId="{709537F9-4759-4A4E-9CB1-DE73EC6321C6}" type="sibTrans" cxnId="{1B7DCF9B-E3E2-489D-9E43-86F16294998D}">
      <dgm:prSet/>
      <dgm:spPr/>
      <dgm:t>
        <a:bodyPr/>
        <a:lstStyle/>
        <a:p>
          <a:endParaRPr lang="en-US"/>
        </a:p>
      </dgm:t>
    </dgm:pt>
    <dgm:pt modelId="{B9BEC704-8952-4490-A646-5AC97ED7F5D1}">
      <dgm:prSet custT="1"/>
      <dgm:spPr/>
      <dgm:t>
        <a:bodyPr/>
        <a:lstStyle/>
        <a:p>
          <a:r>
            <a:rPr lang="en-US" sz="1200" b="1" dirty="0"/>
            <a:t> iBGP:</a:t>
          </a:r>
          <a:r>
            <a:rPr lang="en-US" sz="1200" dirty="0"/>
            <a:t> Used to carry BGP routes across an AS, usually in combination with an IGP for next-hop reachability.</a:t>
          </a:r>
        </a:p>
      </dgm:t>
    </dgm:pt>
    <dgm:pt modelId="{1D86CC7E-D2F2-461D-A364-D384148DC38A}" type="parTrans" cxnId="{D3B85077-D734-42F8-A74D-6267B36965A5}">
      <dgm:prSet/>
      <dgm:spPr/>
      <dgm:t>
        <a:bodyPr/>
        <a:lstStyle/>
        <a:p>
          <a:endParaRPr lang="en-US"/>
        </a:p>
      </dgm:t>
    </dgm:pt>
    <dgm:pt modelId="{1172CB86-614A-4FA1-AB38-A1FA4616BFB3}" type="sibTrans" cxnId="{D3B85077-D734-42F8-A74D-6267B36965A5}">
      <dgm:prSet/>
      <dgm:spPr/>
      <dgm:t>
        <a:bodyPr/>
        <a:lstStyle/>
        <a:p>
          <a:endParaRPr lang="en-US"/>
        </a:p>
      </dgm:t>
    </dgm:pt>
    <dgm:pt modelId="{41133E0E-5BF7-4969-AE75-2FBAC60A936E}">
      <dgm:prSet custT="1"/>
      <dgm:spPr/>
      <dgm:t>
        <a:bodyPr/>
        <a:lstStyle/>
        <a:p>
          <a:r>
            <a:rPr lang="en-US" sz="1200" b="1" dirty="0"/>
            <a:t>eBGP:</a:t>
          </a:r>
          <a:r>
            <a:rPr lang="en-US" sz="1200" dirty="0"/>
            <a:t> Used to exchange routing information </a:t>
          </a:r>
          <a:r>
            <a:rPr lang="en-US" sz="1200" b="1" dirty="0"/>
            <a:t>between different organizations/networks</a:t>
          </a:r>
          <a:r>
            <a:rPr lang="en-US" sz="1200" dirty="0"/>
            <a:t> (e.g., between ISPs or ISP ↔ Enterprise).</a:t>
          </a:r>
        </a:p>
      </dgm:t>
    </dgm:pt>
    <dgm:pt modelId="{9CE0EFD2-A91D-4635-BF6F-34172567D414}" type="parTrans" cxnId="{94A348D0-9B79-4615-94C5-8D01D907E64B}">
      <dgm:prSet/>
      <dgm:spPr/>
      <dgm:t>
        <a:bodyPr/>
        <a:lstStyle/>
        <a:p>
          <a:endParaRPr lang="en-US"/>
        </a:p>
      </dgm:t>
    </dgm:pt>
    <dgm:pt modelId="{CD39D5BC-5634-403B-9664-C7C5F0DE1FDD}" type="sibTrans" cxnId="{94A348D0-9B79-4615-94C5-8D01D907E64B}">
      <dgm:prSet/>
      <dgm:spPr/>
      <dgm:t>
        <a:bodyPr/>
        <a:lstStyle/>
        <a:p>
          <a:endParaRPr lang="en-US"/>
        </a:p>
      </dgm:t>
    </dgm:pt>
    <dgm:pt modelId="{46B78627-FE44-4E83-983D-7156D60920D7}">
      <dgm:prSet custT="1"/>
      <dgm:spPr/>
      <dgm:t>
        <a:bodyPr/>
        <a:lstStyle/>
        <a:p>
          <a:r>
            <a:rPr lang="en-US" sz="1400" b="1" dirty="0"/>
            <a:t>Use Case</a:t>
          </a:r>
          <a:endParaRPr lang="en-US" sz="1400" dirty="0"/>
        </a:p>
      </dgm:t>
    </dgm:pt>
    <dgm:pt modelId="{460B5B11-1548-4686-9639-C2BFDFEAAA99}" type="parTrans" cxnId="{5FCBB9E4-3443-43A7-A9D5-24B2F607FA92}">
      <dgm:prSet/>
      <dgm:spPr/>
      <dgm:t>
        <a:bodyPr/>
        <a:lstStyle/>
        <a:p>
          <a:endParaRPr lang="en-US"/>
        </a:p>
      </dgm:t>
    </dgm:pt>
    <dgm:pt modelId="{F6319883-D834-4DED-9884-A756E19C961E}" type="sibTrans" cxnId="{5FCBB9E4-3443-43A7-A9D5-24B2F607FA92}">
      <dgm:prSet/>
      <dgm:spPr/>
      <dgm:t>
        <a:bodyPr/>
        <a:lstStyle/>
        <a:p>
          <a:endParaRPr lang="en-US"/>
        </a:p>
      </dgm:t>
    </dgm:pt>
    <dgm:pt modelId="{7DEF2BFE-7710-4D93-A913-40BA3A861F6D}" type="pres">
      <dgm:prSet presAssocID="{F16DA69D-CDB2-4A47-B5F6-A5FC0FF51435}" presName="vert0" presStyleCnt="0">
        <dgm:presLayoutVars>
          <dgm:dir/>
          <dgm:animOne val="branch"/>
          <dgm:animLvl val="lvl"/>
        </dgm:presLayoutVars>
      </dgm:prSet>
      <dgm:spPr/>
    </dgm:pt>
    <dgm:pt modelId="{56F8D826-C734-40DC-B3F9-58D765D1CA7F}" type="pres">
      <dgm:prSet presAssocID="{34B42BAB-3002-4020-A2AA-464B7A7E672B}" presName="thickLine" presStyleLbl="alignNode1" presStyleIdx="0" presStyleCnt="5"/>
      <dgm:spPr/>
    </dgm:pt>
    <dgm:pt modelId="{49BD85FB-59CA-4F8F-9B2F-EBC2275D9AF7}" type="pres">
      <dgm:prSet presAssocID="{34B42BAB-3002-4020-A2AA-464B7A7E672B}" presName="horz1" presStyleCnt="0"/>
      <dgm:spPr/>
    </dgm:pt>
    <dgm:pt modelId="{8B3E37F3-156F-4D60-8D7A-1BD0CA5141B1}" type="pres">
      <dgm:prSet presAssocID="{34B42BAB-3002-4020-A2AA-464B7A7E672B}" presName="tx1" presStyleLbl="revTx" presStyleIdx="0" presStyleCnt="16"/>
      <dgm:spPr/>
    </dgm:pt>
    <dgm:pt modelId="{EDE2AE53-E2AD-4221-8991-61EBBF8155FC}" type="pres">
      <dgm:prSet presAssocID="{34B42BAB-3002-4020-A2AA-464B7A7E672B}" presName="vert1" presStyleCnt="0"/>
      <dgm:spPr/>
    </dgm:pt>
    <dgm:pt modelId="{01253D3B-A25C-4F8B-B08E-22D202EAA9CF}" type="pres">
      <dgm:prSet presAssocID="{5DF2AB3D-3AFB-4215-AE84-971A9864FC2B}" presName="vertSpace2a" presStyleCnt="0"/>
      <dgm:spPr/>
    </dgm:pt>
    <dgm:pt modelId="{5AEF6712-0EFF-4F47-8D71-886F1918F6D3}" type="pres">
      <dgm:prSet presAssocID="{5DF2AB3D-3AFB-4215-AE84-971A9864FC2B}" presName="horz2" presStyleCnt="0"/>
      <dgm:spPr/>
    </dgm:pt>
    <dgm:pt modelId="{602FE326-FB81-4B4C-A6B0-6D423D4F4B4E}" type="pres">
      <dgm:prSet presAssocID="{5DF2AB3D-3AFB-4215-AE84-971A9864FC2B}" presName="horzSpace2" presStyleCnt="0"/>
      <dgm:spPr/>
    </dgm:pt>
    <dgm:pt modelId="{C7C110D5-3667-48FD-AF83-9DC264547F43}" type="pres">
      <dgm:prSet presAssocID="{5DF2AB3D-3AFB-4215-AE84-971A9864FC2B}" presName="tx2" presStyleLbl="revTx" presStyleIdx="1" presStyleCnt="16"/>
      <dgm:spPr/>
    </dgm:pt>
    <dgm:pt modelId="{2EC2402F-2AF3-44C5-8117-E48BBD00C033}" type="pres">
      <dgm:prSet presAssocID="{5DF2AB3D-3AFB-4215-AE84-971A9864FC2B}" presName="vert2" presStyleCnt="0"/>
      <dgm:spPr/>
    </dgm:pt>
    <dgm:pt modelId="{112013CA-1741-4E37-8BA5-E5C62991B8FA}" type="pres">
      <dgm:prSet presAssocID="{5DF2AB3D-3AFB-4215-AE84-971A9864FC2B}" presName="thinLine2b" presStyleLbl="callout" presStyleIdx="0" presStyleCnt="11"/>
      <dgm:spPr/>
    </dgm:pt>
    <dgm:pt modelId="{1375846E-DBAE-40B6-BA8A-D981833D5F13}" type="pres">
      <dgm:prSet presAssocID="{5DF2AB3D-3AFB-4215-AE84-971A9864FC2B}" presName="vertSpace2b" presStyleCnt="0"/>
      <dgm:spPr/>
    </dgm:pt>
    <dgm:pt modelId="{4CBC7E7F-8D19-4C5C-943F-707049B3C0CE}" type="pres">
      <dgm:prSet presAssocID="{94A71B24-E8E6-41EB-AC67-3EF43CCCB0EC}" presName="horz2" presStyleCnt="0"/>
      <dgm:spPr/>
    </dgm:pt>
    <dgm:pt modelId="{787FE1E1-541A-4EC6-9A64-187B46C30786}" type="pres">
      <dgm:prSet presAssocID="{94A71B24-E8E6-41EB-AC67-3EF43CCCB0EC}" presName="horzSpace2" presStyleCnt="0"/>
      <dgm:spPr/>
    </dgm:pt>
    <dgm:pt modelId="{81A2A809-357D-4635-A851-C606FB2FC554}" type="pres">
      <dgm:prSet presAssocID="{94A71B24-E8E6-41EB-AC67-3EF43CCCB0EC}" presName="tx2" presStyleLbl="revTx" presStyleIdx="2" presStyleCnt="16"/>
      <dgm:spPr/>
    </dgm:pt>
    <dgm:pt modelId="{D3782317-E410-48D4-B787-08826A437D86}" type="pres">
      <dgm:prSet presAssocID="{94A71B24-E8E6-41EB-AC67-3EF43CCCB0EC}" presName="vert2" presStyleCnt="0"/>
      <dgm:spPr/>
    </dgm:pt>
    <dgm:pt modelId="{A50B51E5-9C5F-4F9E-9BEF-7A4DE30065F3}" type="pres">
      <dgm:prSet presAssocID="{94A71B24-E8E6-41EB-AC67-3EF43CCCB0EC}" presName="thinLine2b" presStyleLbl="callout" presStyleIdx="1" presStyleCnt="11"/>
      <dgm:spPr/>
    </dgm:pt>
    <dgm:pt modelId="{EAC85CC0-8DDD-4137-98F4-F8550A369E34}" type="pres">
      <dgm:prSet presAssocID="{94A71B24-E8E6-41EB-AC67-3EF43CCCB0EC}" presName="vertSpace2b" presStyleCnt="0"/>
      <dgm:spPr/>
    </dgm:pt>
    <dgm:pt modelId="{6B45CCF3-451D-4836-B666-34D719A921BB}" type="pres">
      <dgm:prSet presAssocID="{6CAACF0D-62AB-4F9B-A651-7DF46CDB8CFE}" presName="thickLine" presStyleLbl="alignNode1" presStyleIdx="1" presStyleCnt="5"/>
      <dgm:spPr/>
    </dgm:pt>
    <dgm:pt modelId="{94E02E73-1855-457C-B2A6-29A12ADB8FF3}" type="pres">
      <dgm:prSet presAssocID="{6CAACF0D-62AB-4F9B-A651-7DF46CDB8CFE}" presName="horz1" presStyleCnt="0"/>
      <dgm:spPr/>
    </dgm:pt>
    <dgm:pt modelId="{492F7144-4754-403E-B458-ADFDE3451C79}" type="pres">
      <dgm:prSet presAssocID="{6CAACF0D-62AB-4F9B-A651-7DF46CDB8CFE}" presName="tx1" presStyleLbl="revTx" presStyleIdx="3" presStyleCnt="16"/>
      <dgm:spPr/>
    </dgm:pt>
    <dgm:pt modelId="{238978C2-6B4C-4559-86B1-524FE14A0BEC}" type="pres">
      <dgm:prSet presAssocID="{6CAACF0D-62AB-4F9B-A651-7DF46CDB8CFE}" presName="vert1" presStyleCnt="0"/>
      <dgm:spPr/>
    </dgm:pt>
    <dgm:pt modelId="{AD0FF650-8E1E-4097-95CD-5223DBCCAB4A}" type="pres">
      <dgm:prSet presAssocID="{0BE8594C-00CB-48F6-B7DA-37A830EFBFBF}" presName="vertSpace2a" presStyleCnt="0"/>
      <dgm:spPr/>
    </dgm:pt>
    <dgm:pt modelId="{0AB48C8A-D52D-4687-87EA-A300CD1986A1}" type="pres">
      <dgm:prSet presAssocID="{0BE8594C-00CB-48F6-B7DA-37A830EFBFBF}" presName="horz2" presStyleCnt="0"/>
      <dgm:spPr/>
    </dgm:pt>
    <dgm:pt modelId="{012FEDA2-233B-42A1-B6C1-B90905E95866}" type="pres">
      <dgm:prSet presAssocID="{0BE8594C-00CB-48F6-B7DA-37A830EFBFBF}" presName="horzSpace2" presStyleCnt="0"/>
      <dgm:spPr/>
    </dgm:pt>
    <dgm:pt modelId="{84EA0212-45D6-4E8C-B61A-3E3A7794B7B7}" type="pres">
      <dgm:prSet presAssocID="{0BE8594C-00CB-48F6-B7DA-37A830EFBFBF}" presName="tx2" presStyleLbl="revTx" presStyleIdx="4" presStyleCnt="16"/>
      <dgm:spPr/>
    </dgm:pt>
    <dgm:pt modelId="{B896B2FD-31FB-401E-83E4-F9EB655A8A2C}" type="pres">
      <dgm:prSet presAssocID="{0BE8594C-00CB-48F6-B7DA-37A830EFBFBF}" presName="vert2" presStyleCnt="0"/>
      <dgm:spPr/>
    </dgm:pt>
    <dgm:pt modelId="{2AE95429-0274-41BF-BC99-C14B3E1E4772}" type="pres">
      <dgm:prSet presAssocID="{0BE8594C-00CB-48F6-B7DA-37A830EFBFBF}" presName="thinLine2b" presStyleLbl="callout" presStyleIdx="2" presStyleCnt="11"/>
      <dgm:spPr/>
    </dgm:pt>
    <dgm:pt modelId="{71FD1316-C0BD-49B5-A83F-83217D704CFC}" type="pres">
      <dgm:prSet presAssocID="{0BE8594C-00CB-48F6-B7DA-37A830EFBFBF}" presName="vertSpace2b" presStyleCnt="0"/>
      <dgm:spPr/>
    </dgm:pt>
    <dgm:pt modelId="{5618E37A-CEEB-4C60-84A7-C8F395E1C13B}" type="pres">
      <dgm:prSet presAssocID="{6A7FA3FC-2950-4AC8-8C20-1A9DA09E62F3}" presName="horz2" presStyleCnt="0"/>
      <dgm:spPr/>
    </dgm:pt>
    <dgm:pt modelId="{E506D132-D2E1-4289-B73F-81C824785F1C}" type="pres">
      <dgm:prSet presAssocID="{6A7FA3FC-2950-4AC8-8C20-1A9DA09E62F3}" presName="horzSpace2" presStyleCnt="0"/>
      <dgm:spPr/>
    </dgm:pt>
    <dgm:pt modelId="{F7DDEE52-111B-4D58-A5BA-948E80CBF802}" type="pres">
      <dgm:prSet presAssocID="{6A7FA3FC-2950-4AC8-8C20-1A9DA09E62F3}" presName="tx2" presStyleLbl="revTx" presStyleIdx="5" presStyleCnt="16"/>
      <dgm:spPr/>
    </dgm:pt>
    <dgm:pt modelId="{FD261914-2D30-40CB-A35A-982203A12066}" type="pres">
      <dgm:prSet presAssocID="{6A7FA3FC-2950-4AC8-8C20-1A9DA09E62F3}" presName="vert2" presStyleCnt="0"/>
      <dgm:spPr/>
    </dgm:pt>
    <dgm:pt modelId="{6F52F21B-0E4A-41CC-9D6F-7569F798A316}" type="pres">
      <dgm:prSet presAssocID="{6A7FA3FC-2950-4AC8-8C20-1A9DA09E62F3}" presName="thinLine2b" presStyleLbl="callout" presStyleIdx="3" presStyleCnt="11"/>
      <dgm:spPr/>
    </dgm:pt>
    <dgm:pt modelId="{DB7E1D61-A25D-4196-8D19-1F7B5A38DF5C}" type="pres">
      <dgm:prSet presAssocID="{6A7FA3FC-2950-4AC8-8C20-1A9DA09E62F3}" presName="vertSpace2b" presStyleCnt="0"/>
      <dgm:spPr/>
    </dgm:pt>
    <dgm:pt modelId="{FDF1FE9A-8715-4805-A336-9023B57E55CC}" type="pres">
      <dgm:prSet presAssocID="{51013B0A-A26C-4A99-8EFD-E0F9DF946317}" presName="thickLine" presStyleLbl="alignNode1" presStyleIdx="2" presStyleCnt="5"/>
      <dgm:spPr/>
    </dgm:pt>
    <dgm:pt modelId="{B5F404DE-78C9-44EB-A751-0FCD6E778563}" type="pres">
      <dgm:prSet presAssocID="{51013B0A-A26C-4A99-8EFD-E0F9DF946317}" presName="horz1" presStyleCnt="0"/>
      <dgm:spPr/>
    </dgm:pt>
    <dgm:pt modelId="{58C88016-46AC-41DC-A408-B702A8E5CB0A}" type="pres">
      <dgm:prSet presAssocID="{51013B0A-A26C-4A99-8EFD-E0F9DF946317}" presName="tx1" presStyleLbl="revTx" presStyleIdx="6" presStyleCnt="16"/>
      <dgm:spPr/>
    </dgm:pt>
    <dgm:pt modelId="{DE0E59D9-75AB-45C7-A742-04A22C094996}" type="pres">
      <dgm:prSet presAssocID="{51013B0A-A26C-4A99-8EFD-E0F9DF946317}" presName="vert1" presStyleCnt="0"/>
      <dgm:spPr/>
    </dgm:pt>
    <dgm:pt modelId="{749847F1-4AA8-4506-A602-FC92014A69D6}" type="pres">
      <dgm:prSet presAssocID="{760A925C-D6F1-4F73-9BA8-1796F95EF7DB}" presName="vertSpace2a" presStyleCnt="0"/>
      <dgm:spPr/>
    </dgm:pt>
    <dgm:pt modelId="{E5E855CD-B042-4333-BD49-5158886C8594}" type="pres">
      <dgm:prSet presAssocID="{760A925C-D6F1-4F73-9BA8-1796F95EF7DB}" presName="horz2" presStyleCnt="0"/>
      <dgm:spPr/>
    </dgm:pt>
    <dgm:pt modelId="{A2EA4F17-ABE2-47EF-BD1D-53E06A720C1C}" type="pres">
      <dgm:prSet presAssocID="{760A925C-D6F1-4F73-9BA8-1796F95EF7DB}" presName="horzSpace2" presStyleCnt="0"/>
      <dgm:spPr/>
    </dgm:pt>
    <dgm:pt modelId="{41BAB044-2563-4784-A45C-AB399E5214F4}" type="pres">
      <dgm:prSet presAssocID="{760A925C-D6F1-4F73-9BA8-1796F95EF7DB}" presName="tx2" presStyleLbl="revTx" presStyleIdx="7" presStyleCnt="16"/>
      <dgm:spPr/>
    </dgm:pt>
    <dgm:pt modelId="{75FF22C0-9F00-4A6B-BC34-B3232EE1E7DC}" type="pres">
      <dgm:prSet presAssocID="{760A925C-D6F1-4F73-9BA8-1796F95EF7DB}" presName="vert2" presStyleCnt="0"/>
      <dgm:spPr/>
    </dgm:pt>
    <dgm:pt modelId="{9C306C57-D9BC-4EE0-940E-75259FB3EA9F}" type="pres">
      <dgm:prSet presAssocID="{760A925C-D6F1-4F73-9BA8-1796F95EF7DB}" presName="thinLine2b" presStyleLbl="callout" presStyleIdx="4" presStyleCnt="11"/>
      <dgm:spPr/>
    </dgm:pt>
    <dgm:pt modelId="{0A39F305-0E98-4D87-B2AE-6C20DB8122BE}" type="pres">
      <dgm:prSet presAssocID="{760A925C-D6F1-4F73-9BA8-1796F95EF7DB}" presName="vertSpace2b" presStyleCnt="0"/>
      <dgm:spPr/>
    </dgm:pt>
    <dgm:pt modelId="{ABB315A1-681B-467B-9853-92B4D2CDFEED}" type="pres">
      <dgm:prSet presAssocID="{EF68F89A-9D99-44A2-AFA0-398F89A8C4A7}" presName="horz2" presStyleCnt="0"/>
      <dgm:spPr/>
    </dgm:pt>
    <dgm:pt modelId="{85E4D13A-4C1B-43BD-BDE7-1D8923BE582F}" type="pres">
      <dgm:prSet presAssocID="{EF68F89A-9D99-44A2-AFA0-398F89A8C4A7}" presName="horzSpace2" presStyleCnt="0"/>
      <dgm:spPr/>
    </dgm:pt>
    <dgm:pt modelId="{86E11F68-F461-4B7D-8A5E-6EF7F6EF517E}" type="pres">
      <dgm:prSet presAssocID="{EF68F89A-9D99-44A2-AFA0-398F89A8C4A7}" presName="tx2" presStyleLbl="revTx" presStyleIdx="8" presStyleCnt="16"/>
      <dgm:spPr/>
    </dgm:pt>
    <dgm:pt modelId="{27DA2026-FB23-4123-969C-5B0AAD964A20}" type="pres">
      <dgm:prSet presAssocID="{EF68F89A-9D99-44A2-AFA0-398F89A8C4A7}" presName="vert2" presStyleCnt="0"/>
      <dgm:spPr/>
    </dgm:pt>
    <dgm:pt modelId="{3DDE7D52-C49D-4F86-909B-305B2F29EC57}" type="pres">
      <dgm:prSet presAssocID="{EF68F89A-9D99-44A2-AFA0-398F89A8C4A7}" presName="thinLine2b" presStyleLbl="callout" presStyleIdx="5" presStyleCnt="11"/>
      <dgm:spPr/>
    </dgm:pt>
    <dgm:pt modelId="{93FE446A-5489-4E80-ABEA-A5F8136BAE8A}" type="pres">
      <dgm:prSet presAssocID="{EF68F89A-9D99-44A2-AFA0-398F89A8C4A7}" presName="vertSpace2b" presStyleCnt="0"/>
      <dgm:spPr/>
    </dgm:pt>
    <dgm:pt modelId="{9D0BD32F-D6A5-4ECF-AFAF-8F6F2F20E288}" type="pres">
      <dgm:prSet presAssocID="{C475FB03-10F0-4E4D-BE02-017145E9374B}" presName="thickLine" presStyleLbl="alignNode1" presStyleIdx="3" presStyleCnt="5"/>
      <dgm:spPr/>
    </dgm:pt>
    <dgm:pt modelId="{6D6D0220-ED47-4494-8333-A34A71E3C344}" type="pres">
      <dgm:prSet presAssocID="{C475FB03-10F0-4E4D-BE02-017145E9374B}" presName="horz1" presStyleCnt="0"/>
      <dgm:spPr/>
    </dgm:pt>
    <dgm:pt modelId="{DFEDE061-55F5-453A-92D6-4BABD93C8DB2}" type="pres">
      <dgm:prSet presAssocID="{C475FB03-10F0-4E4D-BE02-017145E9374B}" presName="tx1" presStyleLbl="revTx" presStyleIdx="9" presStyleCnt="16"/>
      <dgm:spPr/>
    </dgm:pt>
    <dgm:pt modelId="{01754DEF-5CBA-43E9-B37C-5CE2EECB9FC9}" type="pres">
      <dgm:prSet presAssocID="{C475FB03-10F0-4E4D-BE02-017145E9374B}" presName="vert1" presStyleCnt="0"/>
      <dgm:spPr/>
    </dgm:pt>
    <dgm:pt modelId="{EB103F4E-C8CE-4D5B-B618-27E21B045991}" type="pres">
      <dgm:prSet presAssocID="{AE843AD7-4225-44FE-B055-31E32DD81940}" presName="vertSpace2a" presStyleCnt="0"/>
      <dgm:spPr/>
    </dgm:pt>
    <dgm:pt modelId="{744FEA8E-B697-4C1F-BE1D-152F2107C6D9}" type="pres">
      <dgm:prSet presAssocID="{AE843AD7-4225-44FE-B055-31E32DD81940}" presName="horz2" presStyleCnt="0"/>
      <dgm:spPr/>
    </dgm:pt>
    <dgm:pt modelId="{00C7BBD0-7011-4D7D-9F93-04124C738A42}" type="pres">
      <dgm:prSet presAssocID="{AE843AD7-4225-44FE-B055-31E32DD81940}" presName="horzSpace2" presStyleCnt="0"/>
      <dgm:spPr/>
    </dgm:pt>
    <dgm:pt modelId="{1EBC2E74-BC4A-4516-B65C-5D9B48D4789A}" type="pres">
      <dgm:prSet presAssocID="{AE843AD7-4225-44FE-B055-31E32DD81940}" presName="tx2" presStyleLbl="revTx" presStyleIdx="10" presStyleCnt="16"/>
      <dgm:spPr/>
    </dgm:pt>
    <dgm:pt modelId="{66AB0F0D-EA86-4E98-B91D-5EDAC5233639}" type="pres">
      <dgm:prSet presAssocID="{AE843AD7-4225-44FE-B055-31E32DD81940}" presName="vert2" presStyleCnt="0"/>
      <dgm:spPr/>
    </dgm:pt>
    <dgm:pt modelId="{E9F284F5-E686-417E-B534-D72B1A790CDA}" type="pres">
      <dgm:prSet presAssocID="{AE843AD7-4225-44FE-B055-31E32DD81940}" presName="thinLine2b" presStyleLbl="callout" presStyleIdx="6" presStyleCnt="11"/>
      <dgm:spPr/>
    </dgm:pt>
    <dgm:pt modelId="{A1C038B5-A32A-4506-92F7-E138A059A318}" type="pres">
      <dgm:prSet presAssocID="{AE843AD7-4225-44FE-B055-31E32DD81940}" presName="vertSpace2b" presStyleCnt="0"/>
      <dgm:spPr/>
    </dgm:pt>
    <dgm:pt modelId="{1162DE1F-4F0B-44B2-9350-20D70FD358B3}" type="pres">
      <dgm:prSet presAssocID="{123383C6-8CE0-4F87-835C-E84AB114C154}" presName="horz2" presStyleCnt="0"/>
      <dgm:spPr/>
    </dgm:pt>
    <dgm:pt modelId="{DD5B16DA-B3C2-44AA-9CD2-A5A8CB47616C}" type="pres">
      <dgm:prSet presAssocID="{123383C6-8CE0-4F87-835C-E84AB114C154}" presName="horzSpace2" presStyleCnt="0"/>
      <dgm:spPr/>
    </dgm:pt>
    <dgm:pt modelId="{01ED5E6A-CC97-495C-893F-EBD878AFD7C4}" type="pres">
      <dgm:prSet presAssocID="{123383C6-8CE0-4F87-835C-E84AB114C154}" presName="tx2" presStyleLbl="revTx" presStyleIdx="11" presStyleCnt="16"/>
      <dgm:spPr/>
    </dgm:pt>
    <dgm:pt modelId="{51817F5C-89BE-40E4-96B6-E161BF9A7145}" type="pres">
      <dgm:prSet presAssocID="{123383C6-8CE0-4F87-835C-E84AB114C154}" presName="vert2" presStyleCnt="0"/>
      <dgm:spPr/>
    </dgm:pt>
    <dgm:pt modelId="{A28CAF9B-B09A-4BA8-BE9A-FDB4D0008C61}" type="pres">
      <dgm:prSet presAssocID="{123383C6-8CE0-4F87-835C-E84AB114C154}" presName="thinLine2b" presStyleLbl="callout" presStyleIdx="7" presStyleCnt="11"/>
      <dgm:spPr/>
    </dgm:pt>
    <dgm:pt modelId="{68FA4807-22DC-4196-875F-99F5E9FB9AB5}" type="pres">
      <dgm:prSet presAssocID="{123383C6-8CE0-4F87-835C-E84AB114C154}" presName="vertSpace2b" presStyleCnt="0"/>
      <dgm:spPr/>
    </dgm:pt>
    <dgm:pt modelId="{339F9148-EC93-4306-815A-DCCF1E6E92FC}" type="pres">
      <dgm:prSet presAssocID="{A4CCF402-C470-42A0-B005-2FE8869406B7}" presName="horz2" presStyleCnt="0"/>
      <dgm:spPr/>
    </dgm:pt>
    <dgm:pt modelId="{D58C4FFF-12E8-42AE-89BA-3FC3C8D7631C}" type="pres">
      <dgm:prSet presAssocID="{A4CCF402-C470-42A0-B005-2FE8869406B7}" presName="horzSpace2" presStyleCnt="0"/>
      <dgm:spPr/>
    </dgm:pt>
    <dgm:pt modelId="{34EF1F01-A776-4CE0-9C50-468BE5747A38}" type="pres">
      <dgm:prSet presAssocID="{A4CCF402-C470-42A0-B005-2FE8869406B7}" presName="tx2" presStyleLbl="revTx" presStyleIdx="12" presStyleCnt="16"/>
      <dgm:spPr/>
    </dgm:pt>
    <dgm:pt modelId="{ED595BC5-F8CB-4E98-B5B3-7DF3BA026C27}" type="pres">
      <dgm:prSet presAssocID="{A4CCF402-C470-42A0-B005-2FE8869406B7}" presName="vert2" presStyleCnt="0"/>
      <dgm:spPr/>
    </dgm:pt>
    <dgm:pt modelId="{2076DA51-E5A8-4B7D-9C8C-83EC10BA93D8}" type="pres">
      <dgm:prSet presAssocID="{A4CCF402-C470-42A0-B005-2FE8869406B7}" presName="thinLine2b" presStyleLbl="callout" presStyleIdx="8" presStyleCnt="11"/>
      <dgm:spPr/>
    </dgm:pt>
    <dgm:pt modelId="{09D9D85A-C3A7-4204-8ABE-6D4090CA41CE}" type="pres">
      <dgm:prSet presAssocID="{A4CCF402-C470-42A0-B005-2FE8869406B7}" presName="vertSpace2b" presStyleCnt="0"/>
      <dgm:spPr/>
    </dgm:pt>
    <dgm:pt modelId="{12772CE5-EC8C-46C6-855A-AF2A1C03C080}" type="pres">
      <dgm:prSet presAssocID="{46B78627-FE44-4E83-983D-7156D60920D7}" presName="thickLine" presStyleLbl="alignNode1" presStyleIdx="4" presStyleCnt="5"/>
      <dgm:spPr/>
    </dgm:pt>
    <dgm:pt modelId="{8ACEA732-DEF8-4800-ADAD-53B0B8A1393C}" type="pres">
      <dgm:prSet presAssocID="{46B78627-FE44-4E83-983D-7156D60920D7}" presName="horz1" presStyleCnt="0"/>
      <dgm:spPr/>
    </dgm:pt>
    <dgm:pt modelId="{6B2369FF-823C-413E-BED6-326E68DBAB71}" type="pres">
      <dgm:prSet presAssocID="{46B78627-FE44-4E83-983D-7156D60920D7}" presName="tx1" presStyleLbl="revTx" presStyleIdx="13" presStyleCnt="16"/>
      <dgm:spPr/>
    </dgm:pt>
    <dgm:pt modelId="{311FC05D-8306-49DA-80E8-5B5A256B2ABA}" type="pres">
      <dgm:prSet presAssocID="{46B78627-FE44-4E83-983D-7156D60920D7}" presName="vert1" presStyleCnt="0"/>
      <dgm:spPr/>
    </dgm:pt>
    <dgm:pt modelId="{79C51DDC-F4C5-48B2-B6A1-8E25D2147394}" type="pres">
      <dgm:prSet presAssocID="{B9BEC704-8952-4490-A646-5AC97ED7F5D1}" presName="vertSpace2a" presStyleCnt="0"/>
      <dgm:spPr/>
    </dgm:pt>
    <dgm:pt modelId="{273E5D9A-7603-48E6-8ED1-02FBD882E1C7}" type="pres">
      <dgm:prSet presAssocID="{B9BEC704-8952-4490-A646-5AC97ED7F5D1}" presName="horz2" presStyleCnt="0"/>
      <dgm:spPr/>
    </dgm:pt>
    <dgm:pt modelId="{FE1EDA2E-832A-46A0-B143-3D0032BC4E34}" type="pres">
      <dgm:prSet presAssocID="{B9BEC704-8952-4490-A646-5AC97ED7F5D1}" presName="horzSpace2" presStyleCnt="0"/>
      <dgm:spPr/>
    </dgm:pt>
    <dgm:pt modelId="{394DF388-1023-4084-B849-9780D36F2B8C}" type="pres">
      <dgm:prSet presAssocID="{B9BEC704-8952-4490-A646-5AC97ED7F5D1}" presName="tx2" presStyleLbl="revTx" presStyleIdx="14" presStyleCnt="16"/>
      <dgm:spPr/>
    </dgm:pt>
    <dgm:pt modelId="{75E93C65-54A5-4203-8FE8-140A89F26EB9}" type="pres">
      <dgm:prSet presAssocID="{B9BEC704-8952-4490-A646-5AC97ED7F5D1}" presName="vert2" presStyleCnt="0"/>
      <dgm:spPr/>
    </dgm:pt>
    <dgm:pt modelId="{CA517090-5F04-4E03-A41A-D514FDCC67A1}" type="pres">
      <dgm:prSet presAssocID="{B9BEC704-8952-4490-A646-5AC97ED7F5D1}" presName="thinLine2b" presStyleLbl="callout" presStyleIdx="9" presStyleCnt="11"/>
      <dgm:spPr/>
    </dgm:pt>
    <dgm:pt modelId="{EC1A7686-8976-4141-A117-52843850D062}" type="pres">
      <dgm:prSet presAssocID="{B9BEC704-8952-4490-A646-5AC97ED7F5D1}" presName="vertSpace2b" presStyleCnt="0"/>
      <dgm:spPr/>
    </dgm:pt>
    <dgm:pt modelId="{06A0ECF3-1EDA-4B5E-8866-D94E57776274}" type="pres">
      <dgm:prSet presAssocID="{41133E0E-5BF7-4969-AE75-2FBAC60A936E}" presName="horz2" presStyleCnt="0"/>
      <dgm:spPr/>
    </dgm:pt>
    <dgm:pt modelId="{3F4FED8C-9690-45B1-B2E8-55EA438C0710}" type="pres">
      <dgm:prSet presAssocID="{41133E0E-5BF7-4969-AE75-2FBAC60A936E}" presName="horzSpace2" presStyleCnt="0"/>
      <dgm:spPr/>
    </dgm:pt>
    <dgm:pt modelId="{F075153C-F20A-46C7-AE47-CD1166ACC0B4}" type="pres">
      <dgm:prSet presAssocID="{41133E0E-5BF7-4969-AE75-2FBAC60A936E}" presName="tx2" presStyleLbl="revTx" presStyleIdx="15" presStyleCnt="16"/>
      <dgm:spPr/>
    </dgm:pt>
    <dgm:pt modelId="{5841CAA4-57EE-45DB-AF55-0EDE6F51EE09}" type="pres">
      <dgm:prSet presAssocID="{41133E0E-5BF7-4969-AE75-2FBAC60A936E}" presName="vert2" presStyleCnt="0"/>
      <dgm:spPr/>
    </dgm:pt>
    <dgm:pt modelId="{A4E1EC52-130D-4317-B7CE-0A490A1B7035}" type="pres">
      <dgm:prSet presAssocID="{41133E0E-5BF7-4969-AE75-2FBAC60A936E}" presName="thinLine2b" presStyleLbl="callout" presStyleIdx="10" presStyleCnt="11"/>
      <dgm:spPr/>
    </dgm:pt>
    <dgm:pt modelId="{04298FD9-4C33-49FA-B9D7-44B4ED504D86}" type="pres">
      <dgm:prSet presAssocID="{41133E0E-5BF7-4969-AE75-2FBAC60A936E}" presName="vertSpace2b" presStyleCnt="0"/>
      <dgm:spPr/>
    </dgm:pt>
  </dgm:ptLst>
  <dgm:cxnLst>
    <dgm:cxn modelId="{01FFB50D-233F-44E9-B28F-BA4D6E76D9CB}" srcId="{F16DA69D-CDB2-4A47-B5F6-A5FC0FF51435}" destId="{51013B0A-A26C-4A99-8EFD-E0F9DF946317}" srcOrd="2" destOrd="0" parTransId="{9518E641-B346-414E-B499-2E2BAD701FD9}" sibTransId="{C70F29F8-E116-4AAD-ABF1-80281EFF40CB}"/>
    <dgm:cxn modelId="{31D92115-CDE0-4D6F-9E78-7684E6DCDA67}" srcId="{51013B0A-A26C-4A99-8EFD-E0F9DF946317}" destId="{760A925C-D6F1-4F73-9BA8-1796F95EF7DB}" srcOrd="0" destOrd="0" parTransId="{7CEF05EB-1369-4FC5-A63B-13A4BABF88A5}" sibTransId="{9EEDCE48-8E7C-4790-8CE9-B0BA07C24F11}"/>
    <dgm:cxn modelId="{EA20D424-82DA-4E98-9D3E-2A925BDA7F22}" type="presOf" srcId="{94A71B24-E8E6-41EB-AC67-3EF43CCCB0EC}" destId="{81A2A809-357D-4635-A851-C606FB2FC554}" srcOrd="0" destOrd="0" presId="urn:microsoft.com/office/officeart/2008/layout/LinedList"/>
    <dgm:cxn modelId="{7678CC31-3E3D-4170-9CAA-32F87BE8DB97}" type="presOf" srcId="{123383C6-8CE0-4F87-835C-E84AB114C154}" destId="{01ED5E6A-CC97-495C-893F-EBD878AFD7C4}" srcOrd="0" destOrd="0" presId="urn:microsoft.com/office/officeart/2008/layout/LinedList"/>
    <dgm:cxn modelId="{3749F435-430E-4BFB-8E4D-4CD98C0A8AC5}" type="presOf" srcId="{34B42BAB-3002-4020-A2AA-464B7A7E672B}" destId="{8B3E37F3-156F-4D60-8D7A-1BD0CA5141B1}" srcOrd="0" destOrd="0" presId="urn:microsoft.com/office/officeart/2008/layout/LinedList"/>
    <dgm:cxn modelId="{443AF53A-49F9-4E67-B7F6-17712879DC23}" srcId="{F16DA69D-CDB2-4A47-B5F6-A5FC0FF51435}" destId="{34B42BAB-3002-4020-A2AA-464B7A7E672B}" srcOrd="0" destOrd="0" parTransId="{283CB774-EE13-45C3-9CC8-3EB50584E16B}" sibTransId="{BC85298F-3DF2-407F-848E-D5FBFF777BCD}"/>
    <dgm:cxn modelId="{6554585E-9F06-4A4F-8752-774D59F94DCC}" srcId="{F16DA69D-CDB2-4A47-B5F6-A5FC0FF51435}" destId="{C475FB03-10F0-4E4D-BE02-017145E9374B}" srcOrd="3" destOrd="0" parTransId="{7F06FCE6-BF65-45B1-9CF6-7542BEADB7A3}" sibTransId="{11260593-49D5-4DF4-9715-1B9AD70D3766}"/>
    <dgm:cxn modelId="{5D2F1341-5656-4EF0-999F-9F6655171BA5}" type="presOf" srcId="{AE843AD7-4225-44FE-B055-31E32DD81940}" destId="{1EBC2E74-BC4A-4516-B65C-5D9B48D4789A}" srcOrd="0" destOrd="0" presId="urn:microsoft.com/office/officeart/2008/layout/LinedList"/>
    <dgm:cxn modelId="{2901EA61-107C-44CB-888E-73703A5781F5}" type="presOf" srcId="{0BE8594C-00CB-48F6-B7DA-37A830EFBFBF}" destId="{84EA0212-45D6-4E8C-B61A-3E3A7794B7B7}" srcOrd="0" destOrd="0" presId="urn:microsoft.com/office/officeart/2008/layout/LinedList"/>
    <dgm:cxn modelId="{E8818165-82D0-4C23-8D8F-CE85E35226CB}" srcId="{34B42BAB-3002-4020-A2AA-464B7A7E672B}" destId="{5DF2AB3D-3AFB-4215-AE84-971A9864FC2B}" srcOrd="0" destOrd="0" parTransId="{8E062DDA-998E-40E9-929E-2A87A4F9A95C}" sibTransId="{096A505B-A073-4D61-BFE8-98B542783FA3}"/>
    <dgm:cxn modelId="{64AF4D4B-3592-4A43-A135-447447B975FD}" type="presOf" srcId="{F16DA69D-CDB2-4A47-B5F6-A5FC0FF51435}" destId="{7DEF2BFE-7710-4D93-A913-40BA3A861F6D}" srcOrd="0" destOrd="0" presId="urn:microsoft.com/office/officeart/2008/layout/LinedList"/>
    <dgm:cxn modelId="{141EE270-3525-4ECA-B935-66B5DECBE7F3}" type="presOf" srcId="{51013B0A-A26C-4A99-8EFD-E0F9DF946317}" destId="{58C88016-46AC-41DC-A408-B702A8E5CB0A}" srcOrd="0" destOrd="0" presId="urn:microsoft.com/office/officeart/2008/layout/LinedList"/>
    <dgm:cxn modelId="{6D1C8876-82D2-40E1-8CCE-744E8714346D}" type="presOf" srcId="{EF68F89A-9D99-44A2-AFA0-398F89A8C4A7}" destId="{86E11F68-F461-4B7D-8A5E-6EF7F6EF517E}" srcOrd="0" destOrd="0" presId="urn:microsoft.com/office/officeart/2008/layout/LinedList"/>
    <dgm:cxn modelId="{D3B85077-D734-42F8-A74D-6267B36965A5}" srcId="{46B78627-FE44-4E83-983D-7156D60920D7}" destId="{B9BEC704-8952-4490-A646-5AC97ED7F5D1}" srcOrd="0" destOrd="0" parTransId="{1D86CC7E-D2F2-461D-A364-D384148DC38A}" sibTransId="{1172CB86-614A-4FA1-AB38-A1FA4616BFB3}"/>
    <dgm:cxn modelId="{1B7DCF9B-E3E2-489D-9E43-86F16294998D}" srcId="{C475FB03-10F0-4E4D-BE02-017145E9374B}" destId="{A4CCF402-C470-42A0-B005-2FE8869406B7}" srcOrd="2" destOrd="0" parTransId="{E9176871-1651-4DF5-96A5-8A75EC19A6DF}" sibTransId="{709537F9-4759-4A4E-9CB1-DE73EC6321C6}"/>
    <dgm:cxn modelId="{61A46DA0-531C-49FB-AF66-EBF0E78A781A}" type="presOf" srcId="{B9BEC704-8952-4490-A646-5AC97ED7F5D1}" destId="{394DF388-1023-4084-B849-9780D36F2B8C}" srcOrd="0" destOrd="0" presId="urn:microsoft.com/office/officeart/2008/layout/LinedList"/>
    <dgm:cxn modelId="{7435B6A1-798C-4905-9A77-499064A69C35}" srcId="{51013B0A-A26C-4A99-8EFD-E0F9DF946317}" destId="{EF68F89A-9D99-44A2-AFA0-398F89A8C4A7}" srcOrd="1" destOrd="0" parTransId="{6865E3C7-DC26-4A40-BD81-816C6FDADF9C}" sibTransId="{7EE576E3-0A87-4CBC-9AFA-07B89ED9ADF9}"/>
    <dgm:cxn modelId="{7A7FB4A4-DBFE-44D2-B51C-48BF05C8FAB0}" type="presOf" srcId="{46B78627-FE44-4E83-983D-7156D60920D7}" destId="{6B2369FF-823C-413E-BED6-326E68DBAB71}" srcOrd="0" destOrd="0" presId="urn:microsoft.com/office/officeart/2008/layout/LinedList"/>
    <dgm:cxn modelId="{4E2953A7-E152-41AA-A50C-33A22E72A485}" type="presOf" srcId="{5DF2AB3D-3AFB-4215-AE84-971A9864FC2B}" destId="{C7C110D5-3667-48FD-AF83-9DC264547F43}" srcOrd="0" destOrd="0" presId="urn:microsoft.com/office/officeart/2008/layout/LinedList"/>
    <dgm:cxn modelId="{4060A3A7-5D1E-4143-9150-792FE61ED67A}" srcId="{6CAACF0D-62AB-4F9B-A651-7DF46CDB8CFE}" destId="{0BE8594C-00CB-48F6-B7DA-37A830EFBFBF}" srcOrd="0" destOrd="0" parTransId="{B149F58D-83B4-467E-900E-07A6B39AFDA2}" sibTransId="{5EF2B9F1-5415-4C0C-BFEE-72E635CEC09D}"/>
    <dgm:cxn modelId="{0B971EA9-AAC1-4593-B156-5BF3F5E8CE27}" srcId="{6CAACF0D-62AB-4F9B-A651-7DF46CDB8CFE}" destId="{6A7FA3FC-2950-4AC8-8C20-1A9DA09E62F3}" srcOrd="1" destOrd="0" parTransId="{EBE11B72-6C12-4220-A57C-2DD1DE4277F1}" sibTransId="{04A87551-03DC-4B18-A26B-CD487515660F}"/>
    <dgm:cxn modelId="{0EFF21AB-6324-4690-A2CC-9A5B3267DFD1}" type="presOf" srcId="{760A925C-D6F1-4F73-9BA8-1796F95EF7DB}" destId="{41BAB044-2563-4784-A45C-AB399E5214F4}" srcOrd="0" destOrd="0" presId="urn:microsoft.com/office/officeart/2008/layout/LinedList"/>
    <dgm:cxn modelId="{0B3ABDB0-A8FF-41A6-961A-89B5F0B02AE1}" type="presOf" srcId="{6A7FA3FC-2950-4AC8-8C20-1A9DA09E62F3}" destId="{F7DDEE52-111B-4D58-A5BA-948E80CBF802}" srcOrd="0" destOrd="0" presId="urn:microsoft.com/office/officeart/2008/layout/LinedList"/>
    <dgm:cxn modelId="{0E7537CC-26F5-4EC3-860E-449F148ABECC}" type="presOf" srcId="{41133E0E-5BF7-4969-AE75-2FBAC60A936E}" destId="{F075153C-F20A-46C7-AE47-CD1166ACC0B4}" srcOrd="0" destOrd="0" presId="urn:microsoft.com/office/officeart/2008/layout/LinedList"/>
    <dgm:cxn modelId="{381B90CE-7843-4DE2-A36D-119D5009DEEC}" type="presOf" srcId="{C475FB03-10F0-4E4D-BE02-017145E9374B}" destId="{DFEDE061-55F5-453A-92D6-4BABD93C8DB2}" srcOrd="0" destOrd="0" presId="urn:microsoft.com/office/officeart/2008/layout/LinedList"/>
    <dgm:cxn modelId="{94A348D0-9B79-4615-94C5-8D01D907E64B}" srcId="{46B78627-FE44-4E83-983D-7156D60920D7}" destId="{41133E0E-5BF7-4969-AE75-2FBAC60A936E}" srcOrd="1" destOrd="0" parTransId="{9CE0EFD2-A91D-4635-BF6F-34172567D414}" sibTransId="{CD39D5BC-5634-403B-9664-C7C5F0DE1FDD}"/>
    <dgm:cxn modelId="{100A0BD5-F305-4126-81A1-EB6C1DF008BA}" type="presOf" srcId="{6CAACF0D-62AB-4F9B-A651-7DF46CDB8CFE}" destId="{492F7144-4754-403E-B458-ADFDE3451C79}" srcOrd="0" destOrd="0" presId="urn:microsoft.com/office/officeart/2008/layout/LinedList"/>
    <dgm:cxn modelId="{AC2A1EE0-667D-4A7A-8267-C559C14C7146}" srcId="{C475FB03-10F0-4E4D-BE02-017145E9374B}" destId="{123383C6-8CE0-4F87-835C-E84AB114C154}" srcOrd="1" destOrd="0" parTransId="{6165A3AB-DE1B-4B90-A96B-A048E01989B2}" sibTransId="{5BFF685E-0190-4EBE-BA55-E3DB210DD1E6}"/>
    <dgm:cxn modelId="{5DDAC8E1-32A9-49C0-82BC-F9DDC9A38257}" type="presOf" srcId="{A4CCF402-C470-42A0-B005-2FE8869406B7}" destId="{34EF1F01-A776-4CE0-9C50-468BE5747A38}" srcOrd="0" destOrd="0" presId="urn:microsoft.com/office/officeart/2008/layout/LinedList"/>
    <dgm:cxn modelId="{5FCBB9E4-3443-43A7-A9D5-24B2F607FA92}" srcId="{F16DA69D-CDB2-4A47-B5F6-A5FC0FF51435}" destId="{46B78627-FE44-4E83-983D-7156D60920D7}" srcOrd="4" destOrd="0" parTransId="{460B5B11-1548-4686-9639-C2BFDFEAAA99}" sibTransId="{F6319883-D834-4DED-9884-A756E19C961E}"/>
    <dgm:cxn modelId="{84E7D7EA-77BD-4305-BAAC-FBD69164A54B}" srcId="{34B42BAB-3002-4020-A2AA-464B7A7E672B}" destId="{94A71B24-E8E6-41EB-AC67-3EF43CCCB0EC}" srcOrd="1" destOrd="0" parTransId="{5C53D840-68CE-4EA1-8257-BB5B8B77332B}" sibTransId="{967E9D1A-49C5-4F3E-A0B6-935F72DFA213}"/>
    <dgm:cxn modelId="{025D3BF0-ED2B-4F53-8083-17AF200522EE}" srcId="{F16DA69D-CDB2-4A47-B5F6-A5FC0FF51435}" destId="{6CAACF0D-62AB-4F9B-A651-7DF46CDB8CFE}" srcOrd="1" destOrd="0" parTransId="{E8F71310-9E4B-4973-BD53-C01D291B0CE5}" sibTransId="{8AB1CB3E-6EA0-4440-84B8-335D8E13D14A}"/>
    <dgm:cxn modelId="{E4F469F4-BE74-47FD-8C37-40FB9C7257AE}" srcId="{C475FB03-10F0-4E4D-BE02-017145E9374B}" destId="{AE843AD7-4225-44FE-B055-31E32DD81940}" srcOrd="0" destOrd="0" parTransId="{A8CCA667-CC93-404D-9F31-3FA409C5DB13}" sibTransId="{4E2E722B-851F-46DE-BD67-A039708BBC63}"/>
    <dgm:cxn modelId="{4DEB62EB-62BD-44D4-8B6C-D0D8C2B6AFE8}" type="presParOf" srcId="{7DEF2BFE-7710-4D93-A913-40BA3A861F6D}" destId="{56F8D826-C734-40DC-B3F9-58D765D1CA7F}" srcOrd="0" destOrd="0" presId="urn:microsoft.com/office/officeart/2008/layout/LinedList"/>
    <dgm:cxn modelId="{EE5EE522-35FA-4E1A-A6FF-609ED6215A89}" type="presParOf" srcId="{7DEF2BFE-7710-4D93-A913-40BA3A861F6D}" destId="{49BD85FB-59CA-4F8F-9B2F-EBC2275D9AF7}" srcOrd="1" destOrd="0" presId="urn:microsoft.com/office/officeart/2008/layout/LinedList"/>
    <dgm:cxn modelId="{A93729F1-8419-45DA-AEA3-5999DF529B10}" type="presParOf" srcId="{49BD85FB-59CA-4F8F-9B2F-EBC2275D9AF7}" destId="{8B3E37F3-156F-4D60-8D7A-1BD0CA5141B1}" srcOrd="0" destOrd="0" presId="urn:microsoft.com/office/officeart/2008/layout/LinedList"/>
    <dgm:cxn modelId="{AC7B210E-95E5-41E1-8CEA-B1F2699BF718}" type="presParOf" srcId="{49BD85FB-59CA-4F8F-9B2F-EBC2275D9AF7}" destId="{EDE2AE53-E2AD-4221-8991-61EBBF8155FC}" srcOrd="1" destOrd="0" presId="urn:microsoft.com/office/officeart/2008/layout/LinedList"/>
    <dgm:cxn modelId="{5924A9E0-5804-4609-A815-B57F4508FAEC}" type="presParOf" srcId="{EDE2AE53-E2AD-4221-8991-61EBBF8155FC}" destId="{01253D3B-A25C-4F8B-B08E-22D202EAA9CF}" srcOrd="0" destOrd="0" presId="urn:microsoft.com/office/officeart/2008/layout/LinedList"/>
    <dgm:cxn modelId="{B1BDEDD6-7820-4726-91A5-0407042870DA}" type="presParOf" srcId="{EDE2AE53-E2AD-4221-8991-61EBBF8155FC}" destId="{5AEF6712-0EFF-4F47-8D71-886F1918F6D3}" srcOrd="1" destOrd="0" presId="urn:microsoft.com/office/officeart/2008/layout/LinedList"/>
    <dgm:cxn modelId="{D4E766BB-6E91-4914-BDEC-EFD246873350}" type="presParOf" srcId="{5AEF6712-0EFF-4F47-8D71-886F1918F6D3}" destId="{602FE326-FB81-4B4C-A6B0-6D423D4F4B4E}" srcOrd="0" destOrd="0" presId="urn:microsoft.com/office/officeart/2008/layout/LinedList"/>
    <dgm:cxn modelId="{B4922697-C569-4C49-9D6E-3770694A4205}" type="presParOf" srcId="{5AEF6712-0EFF-4F47-8D71-886F1918F6D3}" destId="{C7C110D5-3667-48FD-AF83-9DC264547F43}" srcOrd="1" destOrd="0" presId="urn:microsoft.com/office/officeart/2008/layout/LinedList"/>
    <dgm:cxn modelId="{2BFB0B18-D920-436D-9CEC-D1B3018E7821}" type="presParOf" srcId="{5AEF6712-0EFF-4F47-8D71-886F1918F6D3}" destId="{2EC2402F-2AF3-44C5-8117-E48BBD00C033}" srcOrd="2" destOrd="0" presId="urn:microsoft.com/office/officeart/2008/layout/LinedList"/>
    <dgm:cxn modelId="{FFB2FBBB-C38C-4CE1-9714-BAF50B52D656}" type="presParOf" srcId="{EDE2AE53-E2AD-4221-8991-61EBBF8155FC}" destId="{112013CA-1741-4E37-8BA5-E5C62991B8FA}" srcOrd="2" destOrd="0" presId="urn:microsoft.com/office/officeart/2008/layout/LinedList"/>
    <dgm:cxn modelId="{DC0A2CEB-9F97-4D82-9786-41E8440D145A}" type="presParOf" srcId="{EDE2AE53-E2AD-4221-8991-61EBBF8155FC}" destId="{1375846E-DBAE-40B6-BA8A-D981833D5F13}" srcOrd="3" destOrd="0" presId="urn:microsoft.com/office/officeart/2008/layout/LinedList"/>
    <dgm:cxn modelId="{B4779285-6ACC-4B7A-9040-92872E9FF516}" type="presParOf" srcId="{EDE2AE53-E2AD-4221-8991-61EBBF8155FC}" destId="{4CBC7E7F-8D19-4C5C-943F-707049B3C0CE}" srcOrd="4" destOrd="0" presId="urn:microsoft.com/office/officeart/2008/layout/LinedList"/>
    <dgm:cxn modelId="{A6F26682-639B-47DA-B272-F384439B8B1B}" type="presParOf" srcId="{4CBC7E7F-8D19-4C5C-943F-707049B3C0CE}" destId="{787FE1E1-541A-4EC6-9A64-187B46C30786}" srcOrd="0" destOrd="0" presId="urn:microsoft.com/office/officeart/2008/layout/LinedList"/>
    <dgm:cxn modelId="{99AC12CB-45B9-44E3-837A-105247189248}" type="presParOf" srcId="{4CBC7E7F-8D19-4C5C-943F-707049B3C0CE}" destId="{81A2A809-357D-4635-A851-C606FB2FC554}" srcOrd="1" destOrd="0" presId="urn:microsoft.com/office/officeart/2008/layout/LinedList"/>
    <dgm:cxn modelId="{0BE120EC-47D8-4E72-ABE1-2FC655C09B66}" type="presParOf" srcId="{4CBC7E7F-8D19-4C5C-943F-707049B3C0CE}" destId="{D3782317-E410-48D4-B787-08826A437D86}" srcOrd="2" destOrd="0" presId="urn:microsoft.com/office/officeart/2008/layout/LinedList"/>
    <dgm:cxn modelId="{4E86476D-19E4-4501-921A-646C51E45D0F}" type="presParOf" srcId="{EDE2AE53-E2AD-4221-8991-61EBBF8155FC}" destId="{A50B51E5-9C5F-4F9E-9BEF-7A4DE30065F3}" srcOrd="5" destOrd="0" presId="urn:microsoft.com/office/officeart/2008/layout/LinedList"/>
    <dgm:cxn modelId="{016A0919-7C64-489E-A8C1-F544D2F4C725}" type="presParOf" srcId="{EDE2AE53-E2AD-4221-8991-61EBBF8155FC}" destId="{EAC85CC0-8DDD-4137-98F4-F8550A369E34}" srcOrd="6" destOrd="0" presId="urn:microsoft.com/office/officeart/2008/layout/LinedList"/>
    <dgm:cxn modelId="{C2B3181A-906A-4F76-9E65-4E141803EDC8}" type="presParOf" srcId="{7DEF2BFE-7710-4D93-A913-40BA3A861F6D}" destId="{6B45CCF3-451D-4836-B666-34D719A921BB}" srcOrd="2" destOrd="0" presId="urn:microsoft.com/office/officeart/2008/layout/LinedList"/>
    <dgm:cxn modelId="{7CA55E1C-C640-4A03-837B-7333F16A1461}" type="presParOf" srcId="{7DEF2BFE-7710-4D93-A913-40BA3A861F6D}" destId="{94E02E73-1855-457C-B2A6-29A12ADB8FF3}" srcOrd="3" destOrd="0" presId="urn:microsoft.com/office/officeart/2008/layout/LinedList"/>
    <dgm:cxn modelId="{31B15662-7D4F-4637-B58B-2713D612168B}" type="presParOf" srcId="{94E02E73-1855-457C-B2A6-29A12ADB8FF3}" destId="{492F7144-4754-403E-B458-ADFDE3451C79}" srcOrd="0" destOrd="0" presId="urn:microsoft.com/office/officeart/2008/layout/LinedList"/>
    <dgm:cxn modelId="{9606FA28-6C6E-4274-AE9A-66EB77997D75}" type="presParOf" srcId="{94E02E73-1855-457C-B2A6-29A12ADB8FF3}" destId="{238978C2-6B4C-4559-86B1-524FE14A0BEC}" srcOrd="1" destOrd="0" presId="urn:microsoft.com/office/officeart/2008/layout/LinedList"/>
    <dgm:cxn modelId="{5F13374C-BDBC-4A22-A087-24A2B2F4FD0F}" type="presParOf" srcId="{238978C2-6B4C-4559-86B1-524FE14A0BEC}" destId="{AD0FF650-8E1E-4097-95CD-5223DBCCAB4A}" srcOrd="0" destOrd="0" presId="urn:microsoft.com/office/officeart/2008/layout/LinedList"/>
    <dgm:cxn modelId="{0680E192-9F20-48A8-AA98-85917E0E7CB3}" type="presParOf" srcId="{238978C2-6B4C-4559-86B1-524FE14A0BEC}" destId="{0AB48C8A-D52D-4687-87EA-A300CD1986A1}" srcOrd="1" destOrd="0" presId="urn:microsoft.com/office/officeart/2008/layout/LinedList"/>
    <dgm:cxn modelId="{077238C1-7FDD-47CE-AF8A-98915B1BBC2A}" type="presParOf" srcId="{0AB48C8A-D52D-4687-87EA-A300CD1986A1}" destId="{012FEDA2-233B-42A1-B6C1-B90905E95866}" srcOrd="0" destOrd="0" presId="urn:microsoft.com/office/officeart/2008/layout/LinedList"/>
    <dgm:cxn modelId="{3464A428-C6B4-4E76-9DFB-F0C3B2650750}" type="presParOf" srcId="{0AB48C8A-D52D-4687-87EA-A300CD1986A1}" destId="{84EA0212-45D6-4E8C-B61A-3E3A7794B7B7}" srcOrd="1" destOrd="0" presId="urn:microsoft.com/office/officeart/2008/layout/LinedList"/>
    <dgm:cxn modelId="{85B4D509-1FE8-4E9F-A41D-E5A69F34DCEB}" type="presParOf" srcId="{0AB48C8A-D52D-4687-87EA-A300CD1986A1}" destId="{B896B2FD-31FB-401E-83E4-F9EB655A8A2C}" srcOrd="2" destOrd="0" presId="urn:microsoft.com/office/officeart/2008/layout/LinedList"/>
    <dgm:cxn modelId="{828F9EBD-CF8D-43D1-A4CC-1ADAA6D6E757}" type="presParOf" srcId="{238978C2-6B4C-4559-86B1-524FE14A0BEC}" destId="{2AE95429-0274-41BF-BC99-C14B3E1E4772}" srcOrd="2" destOrd="0" presId="urn:microsoft.com/office/officeart/2008/layout/LinedList"/>
    <dgm:cxn modelId="{C1DA5555-ED4B-4DB5-A084-89FF6E80C10E}" type="presParOf" srcId="{238978C2-6B4C-4559-86B1-524FE14A0BEC}" destId="{71FD1316-C0BD-49B5-A83F-83217D704CFC}" srcOrd="3" destOrd="0" presId="urn:microsoft.com/office/officeart/2008/layout/LinedList"/>
    <dgm:cxn modelId="{1DD4D5D1-78F5-4022-B200-AC27264D971B}" type="presParOf" srcId="{238978C2-6B4C-4559-86B1-524FE14A0BEC}" destId="{5618E37A-CEEB-4C60-84A7-C8F395E1C13B}" srcOrd="4" destOrd="0" presId="urn:microsoft.com/office/officeart/2008/layout/LinedList"/>
    <dgm:cxn modelId="{71E45480-57B1-4BC9-B448-9DA3AED8EE71}" type="presParOf" srcId="{5618E37A-CEEB-4C60-84A7-C8F395E1C13B}" destId="{E506D132-D2E1-4289-B73F-81C824785F1C}" srcOrd="0" destOrd="0" presId="urn:microsoft.com/office/officeart/2008/layout/LinedList"/>
    <dgm:cxn modelId="{8D39DD7C-5551-4446-9EA8-EB2EDE7050F7}" type="presParOf" srcId="{5618E37A-CEEB-4C60-84A7-C8F395E1C13B}" destId="{F7DDEE52-111B-4D58-A5BA-948E80CBF802}" srcOrd="1" destOrd="0" presId="urn:microsoft.com/office/officeart/2008/layout/LinedList"/>
    <dgm:cxn modelId="{6105103E-A805-4F87-A254-A7C7F28679FB}" type="presParOf" srcId="{5618E37A-CEEB-4C60-84A7-C8F395E1C13B}" destId="{FD261914-2D30-40CB-A35A-982203A12066}" srcOrd="2" destOrd="0" presId="urn:microsoft.com/office/officeart/2008/layout/LinedList"/>
    <dgm:cxn modelId="{FA56023B-10D5-4BBF-8630-3925EF23D3A3}" type="presParOf" srcId="{238978C2-6B4C-4559-86B1-524FE14A0BEC}" destId="{6F52F21B-0E4A-41CC-9D6F-7569F798A316}" srcOrd="5" destOrd="0" presId="urn:microsoft.com/office/officeart/2008/layout/LinedList"/>
    <dgm:cxn modelId="{4A5493B4-1E48-4AF9-A4FC-F0E6DB6A3BB0}" type="presParOf" srcId="{238978C2-6B4C-4559-86B1-524FE14A0BEC}" destId="{DB7E1D61-A25D-4196-8D19-1F7B5A38DF5C}" srcOrd="6" destOrd="0" presId="urn:microsoft.com/office/officeart/2008/layout/LinedList"/>
    <dgm:cxn modelId="{7150C448-653B-4A57-A51F-474BA6B9CC66}" type="presParOf" srcId="{7DEF2BFE-7710-4D93-A913-40BA3A861F6D}" destId="{FDF1FE9A-8715-4805-A336-9023B57E55CC}" srcOrd="4" destOrd="0" presId="urn:microsoft.com/office/officeart/2008/layout/LinedList"/>
    <dgm:cxn modelId="{DF01714B-6471-4F46-A48A-34915A7A1E51}" type="presParOf" srcId="{7DEF2BFE-7710-4D93-A913-40BA3A861F6D}" destId="{B5F404DE-78C9-44EB-A751-0FCD6E778563}" srcOrd="5" destOrd="0" presId="urn:microsoft.com/office/officeart/2008/layout/LinedList"/>
    <dgm:cxn modelId="{43BBF386-CE34-4231-B154-B380919DA146}" type="presParOf" srcId="{B5F404DE-78C9-44EB-A751-0FCD6E778563}" destId="{58C88016-46AC-41DC-A408-B702A8E5CB0A}" srcOrd="0" destOrd="0" presId="urn:microsoft.com/office/officeart/2008/layout/LinedList"/>
    <dgm:cxn modelId="{20D71575-53E3-4A99-94C0-512CCEA1FECA}" type="presParOf" srcId="{B5F404DE-78C9-44EB-A751-0FCD6E778563}" destId="{DE0E59D9-75AB-45C7-A742-04A22C094996}" srcOrd="1" destOrd="0" presId="urn:microsoft.com/office/officeart/2008/layout/LinedList"/>
    <dgm:cxn modelId="{805909A0-1DF5-447C-8CF0-9A31551C03DF}" type="presParOf" srcId="{DE0E59D9-75AB-45C7-A742-04A22C094996}" destId="{749847F1-4AA8-4506-A602-FC92014A69D6}" srcOrd="0" destOrd="0" presId="urn:microsoft.com/office/officeart/2008/layout/LinedList"/>
    <dgm:cxn modelId="{CD3BAC7E-96CE-4051-8588-F2F25AF017D0}" type="presParOf" srcId="{DE0E59D9-75AB-45C7-A742-04A22C094996}" destId="{E5E855CD-B042-4333-BD49-5158886C8594}" srcOrd="1" destOrd="0" presId="urn:microsoft.com/office/officeart/2008/layout/LinedList"/>
    <dgm:cxn modelId="{D5DCFF48-3632-45D6-ABD1-B8A17F760860}" type="presParOf" srcId="{E5E855CD-B042-4333-BD49-5158886C8594}" destId="{A2EA4F17-ABE2-47EF-BD1D-53E06A720C1C}" srcOrd="0" destOrd="0" presId="urn:microsoft.com/office/officeart/2008/layout/LinedList"/>
    <dgm:cxn modelId="{CB1EAC74-26D8-4350-827F-AE4349FACEBA}" type="presParOf" srcId="{E5E855CD-B042-4333-BD49-5158886C8594}" destId="{41BAB044-2563-4784-A45C-AB399E5214F4}" srcOrd="1" destOrd="0" presId="urn:microsoft.com/office/officeart/2008/layout/LinedList"/>
    <dgm:cxn modelId="{7B32DE4F-CE6A-449D-9D5E-97A4ECFDE996}" type="presParOf" srcId="{E5E855CD-B042-4333-BD49-5158886C8594}" destId="{75FF22C0-9F00-4A6B-BC34-B3232EE1E7DC}" srcOrd="2" destOrd="0" presId="urn:microsoft.com/office/officeart/2008/layout/LinedList"/>
    <dgm:cxn modelId="{42B50E0E-1A08-4183-A99B-44AD88477AD1}" type="presParOf" srcId="{DE0E59D9-75AB-45C7-A742-04A22C094996}" destId="{9C306C57-D9BC-4EE0-940E-75259FB3EA9F}" srcOrd="2" destOrd="0" presId="urn:microsoft.com/office/officeart/2008/layout/LinedList"/>
    <dgm:cxn modelId="{0F6F8078-8EF0-4EAF-93A3-3E1FFA7009E8}" type="presParOf" srcId="{DE0E59D9-75AB-45C7-A742-04A22C094996}" destId="{0A39F305-0E98-4D87-B2AE-6C20DB8122BE}" srcOrd="3" destOrd="0" presId="urn:microsoft.com/office/officeart/2008/layout/LinedList"/>
    <dgm:cxn modelId="{F86F4920-413A-4FF0-A9A2-FF3001F32F42}" type="presParOf" srcId="{DE0E59D9-75AB-45C7-A742-04A22C094996}" destId="{ABB315A1-681B-467B-9853-92B4D2CDFEED}" srcOrd="4" destOrd="0" presId="urn:microsoft.com/office/officeart/2008/layout/LinedList"/>
    <dgm:cxn modelId="{20FBBE10-3E7B-4726-9EF4-7A756B03544A}" type="presParOf" srcId="{ABB315A1-681B-467B-9853-92B4D2CDFEED}" destId="{85E4D13A-4C1B-43BD-BDE7-1D8923BE582F}" srcOrd="0" destOrd="0" presId="urn:microsoft.com/office/officeart/2008/layout/LinedList"/>
    <dgm:cxn modelId="{4B6DE127-1C67-4358-87FE-EFF310A35531}" type="presParOf" srcId="{ABB315A1-681B-467B-9853-92B4D2CDFEED}" destId="{86E11F68-F461-4B7D-8A5E-6EF7F6EF517E}" srcOrd="1" destOrd="0" presId="urn:microsoft.com/office/officeart/2008/layout/LinedList"/>
    <dgm:cxn modelId="{D3A8BBC0-608E-4C86-9A4D-DBB1CFA625EB}" type="presParOf" srcId="{ABB315A1-681B-467B-9853-92B4D2CDFEED}" destId="{27DA2026-FB23-4123-969C-5B0AAD964A20}" srcOrd="2" destOrd="0" presId="urn:microsoft.com/office/officeart/2008/layout/LinedList"/>
    <dgm:cxn modelId="{197F14FE-237B-4EB1-B1EE-56C2EE4F80B1}" type="presParOf" srcId="{DE0E59D9-75AB-45C7-A742-04A22C094996}" destId="{3DDE7D52-C49D-4F86-909B-305B2F29EC57}" srcOrd="5" destOrd="0" presId="urn:microsoft.com/office/officeart/2008/layout/LinedList"/>
    <dgm:cxn modelId="{6CA4DB0C-D6FD-4F81-A10C-84C9BE7C4FA6}" type="presParOf" srcId="{DE0E59D9-75AB-45C7-A742-04A22C094996}" destId="{93FE446A-5489-4E80-ABEA-A5F8136BAE8A}" srcOrd="6" destOrd="0" presId="urn:microsoft.com/office/officeart/2008/layout/LinedList"/>
    <dgm:cxn modelId="{72563CF8-CBF3-42DA-B797-0183267DDAA9}" type="presParOf" srcId="{7DEF2BFE-7710-4D93-A913-40BA3A861F6D}" destId="{9D0BD32F-D6A5-4ECF-AFAF-8F6F2F20E288}" srcOrd="6" destOrd="0" presId="urn:microsoft.com/office/officeart/2008/layout/LinedList"/>
    <dgm:cxn modelId="{820084EB-BA6C-44C9-A195-7319A148ABBD}" type="presParOf" srcId="{7DEF2BFE-7710-4D93-A913-40BA3A861F6D}" destId="{6D6D0220-ED47-4494-8333-A34A71E3C344}" srcOrd="7" destOrd="0" presId="urn:microsoft.com/office/officeart/2008/layout/LinedList"/>
    <dgm:cxn modelId="{D07E75B2-FFFD-4048-8C0D-3F7BC8CFBBFD}" type="presParOf" srcId="{6D6D0220-ED47-4494-8333-A34A71E3C344}" destId="{DFEDE061-55F5-453A-92D6-4BABD93C8DB2}" srcOrd="0" destOrd="0" presId="urn:microsoft.com/office/officeart/2008/layout/LinedList"/>
    <dgm:cxn modelId="{40FB854F-21E2-4B7A-AA52-096FBC70F2C6}" type="presParOf" srcId="{6D6D0220-ED47-4494-8333-A34A71E3C344}" destId="{01754DEF-5CBA-43E9-B37C-5CE2EECB9FC9}" srcOrd="1" destOrd="0" presId="urn:microsoft.com/office/officeart/2008/layout/LinedList"/>
    <dgm:cxn modelId="{80457A54-6231-4460-8FDA-2078589700B0}" type="presParOf" srcId="{01754DEF-5CBA-43E9-B37C-5CE2EECB9FC9}" destId="{EB103F4E-C8CE-4D5B-B618-27E21B045991}" srcOrd="0" destOrd="0" presId="urn:microsoft.com/office/officeart/2008/layout/LinedList"/>
    <dgm:cxn modelId="{76AE0117-ED6F-4C10-9656-517143AA6EDA}" type="presParOf" srcId="{01754DEF-5CBA-43E9-B37C-5CE2EECB9FC9}" destId="{744FEA8E-B697-4C1F-BE1D-152F2107C6D9}" srcOrd="1" destOrd="0" presId="urn:microsoft.com/office/officeart/2008/layout/LinedList"/>
    <dgm:cxn modelId="{24F6B84D-0938-44BF-98EB-E2413A00C504}" type="presParOf" srcId="{744FEA8E-B697-4C1F-BE1D-152F2107C6D9}" destId="{00C7BBD0-7011-4D7D-9F93-04124C738A42}" srcOrd="0" destOrd="0" presId="urn:microsoft.com/office/officeart/2008/layout/LinedList"/>
    <dgm:cxn modelId="{2CE55596-8D0D-463F-86C0-D00931577BBA}" type="presParOf" srcId="{744FEA8E-B697-4C1F-BE1D-152F2107C6D9}" destId="{1EBC2E74-BC4A-4516-B65C-5D9B48D4789A}" srcOrd="1" destOrd="0" presId="urn:microsoft.com/office/officeart/2008/layout/LinedList"/>
    <dgm:cxn modelId="{E0410B6A-6310-49F6-BD9B-058739B8C0D3}" type="presParOf" srcId="{744FEA8E-B697-4C1F-BE1D-152F2107C6D9}" destId="{66AB0F0D-EA86-4E98-B91D-5EDAC5233639}" srcOrd="2" destOrd="0" presId="urn:microsoft.com/office/officeart/2008/layout/LinedList"/>
    <dgm:cxn modelId="{436323DE-8AB2-4333-B865-9172FDF1CAE7}" type="presParOf" srcId="{01754DEF-5CBA-43E9-B37C-5CE2EECB9FC9}" destId="{E9F284F5-E686-417E-B534-D72B1A790CDA}" srcOrd="2" destOrd="0" presId="urn:microsoft.com/office/officeart/2008/layout/LinedList"/>
    <dgm:cxn modelId="{334161B8-01B2-4319-BFDD-4A1240F794A9}" type="presParOf" srcId="{01754DEF-5CBA-43E9-B37C-5CE2EECB9FC9}" destId="{A1C038B5-A32A-4506-92F7-E138A059A318}" srcOrd="3" destOrd="0" presId="urn:microsoft.com/office/officeart/2008/layout/LinedList"/>
    <dgm:cxn modelId="{AC9202DC-C9B1-4C82-B585-199AAAB4B016}" type="presParOf" srcId="{01754DEF-5CBA-43E9-B37C-5CE2EECB9FC9}" destId="{1162DE1F-4F0B-44B2-9350-20D70FD358B3}" srcOrd="4" destOrd="0" presId="urn:microsoft.com/office/officeart/2008/layout/LinedList"/>
    <dgm:cxn modelId="{C325CE6D-58A8-4B00-B6AF-CEB9ED85F990}" type="presParOf" srcId="{1162DE1F-4F0B-44B2-9350-20D70FD358B3}" destId="{DD5B16DA-B3C2-44AA-9CD2-A5A8CB47616C}" srcOrd="0" destOrd="0" presId="urn:microsoft.com/office/officeart/2008/layout/LinedList"/>
    <dgm:cxn modelId="{8B6CB257-BDCB-4A9B-9EBC-ECFCEC0203F4}" type="presParOf" srcId="{1162DE1F-4F0B-44B2-9350-20D70FD358B3}" destId="{01ED5E6A-CC97-495C-893F-EBD878AFD7C4}" srcOrd="1" destOrd="0" presId="urn:microsoft.com/office/officeart/2008/layout/LinedList"/>
    <dgm:cxn modelId="{DFE8C78E-F619-41CD-91C7-1294E859C61F}" type="presParOf" srcId="{1162DE1F-4F0B-44B2-9350-20D70FD358B3}" destId="{51817F5C-89BE-40E4-96B6-E161BF9A7145}" srcOrd="2" destOrd="0" presId="urn:microsoft.com/office/officeart/2008/layout/LinedList"/>
    <dgm:cxn modelId="{CF1E3D6C-1DD0-435B-8F15-58AC78AA6E14}" type="presParOf" srcId="{01754DEF-5CBA-43E9-B37C-5CE2EECB9FC9}" destId="{A28CAF9B-B09A-4BA8-BE9A-FDB4D0008C61}" srcOrd="5" destOrd="0" presId="urn:microsoft.com/office/officeart/2008/layout/LinedList"/>
    <dgm:cxn modelId="{BF5A0737-7D6B-48AF-A2E1-54851BB19040}" type="presParOf" srcId="{01754DEF-5CBA-43E9-B37C-5CE2EECB9FC9}" destId="{68FA4807-22DC-4196-875F-99F5E9FB9AB5}" srcOrd="6" destOrd="0" presId="urn:microsoft.com/office/officeart/2008/layout/LinedList"/>
    <dgm:cxn modelId="{1E1D7E7C-3603-4441-B532-1707B22EFF75}" type="presParOf" srcId="{01754DEF-5CBA-43E9-B37C-5CE2EECB9FC9}" destId="{339F9148-EC93-4306-815A-DCCF1E6E92FC}" srcOrd="7" destOrd="0" presId="urn:microsoft.com/office/officeart/2008/layout/LinedList"/>
    <dgm:cxn modelId="{A2408A3E-0B34-4902-B9D3-1384107DBDA9}" type="presParOf" srcId="{339F9148-EC93-4306-815A-DCCF1E6E92FC}" destId="{D58C4FFF-12E8-42AE-89BA-3FC3C8D7631C}" srcOrd="0" destOrd="0" presId="urn:microsoft.com/office/officeart/2008/layout/LinedList"/>
    <dgm:cxn modelId="{F4354DD9-65EF-43A2-B481-4BF243A6C1BD}" type="presParOf" srcId="{339F9148-EC93-4306-815A-DCCF1E6E92FC}" destId="{34EF1F01-A776-4CE0-9C50-468BE5747A38}" srcOrd="1" destOrd="0" presId="urn:microsoft.com/office/officeart/2008/layout/LinedList"/>
    <dgm:cxn modelId="{868610F7-07E3-4269-9EDC-668391F45843}" type="presParOf" srcId="{339F9148-EC93-4306-815A-DCCF1E6E92FC}" destId="{ED595BC5-F8CB-4E98-B5B3-7DF3BA026C27}" srcOrd="2" destOrd="0" presId="urn:microsoft.com/office/officeart/2008/layout/LinedList"/>
    <dgm:cxn modelId="{0B6878E5-F3E1-47C4-9C59-86D1D814AC24}" type="presParOf" srcId="{01754DEF-5CBA-43E9-B37C-5CE2EECB9FC9}" destId="{2076DA51-E5A8-4B7D-9C8C-83EC10BA93D8}" srcOrd="8" destOrd="0" presId="urn:microsoft.com/office/officeart/2008/layout/LinedList"/>
    <dgm:cxn modelId="{12C81D7A-D52E-49C5-9ED7-9AC9C53EAFD8}" type="presParOf" srcId="{01754DEF-5CBA-43E9-B37C-5CE2EECB9FC9}" destId="{09D9D85A-C3A7-4204-8ABE-6D4090CA41CE}" srcOrd="9" destOrd="0" presId="urn:microsoft.com/office/officeart/2008/layout/LinedList"/>
    <dgm:cxn modelId="{43B41F38-17A6-4643-9E50-2350718C4011}" type="presParOf" srcId="{7DEF2BFE-7710-4D93-A913-40BA3A861F6D}" destId="{12772CE5-EC8C-46C6-855A-AF2A1C03C080}" srcOrd="8" destOrd="0" presId="urn:microsoft.com/office/officeart/2008/layout/LinedList"/>
    <dgm:cxn modelId="{2F220841-8438-40BD-BC43-69F0EF2E1836}" type="presParOf" srcId="{7DEF2BFE-7710-4D93-A913-40BA3A861F6D}" destId="{8ACEA732-DEF8-4800-ADAD-53B0B8A1393C}" srcOrd="9" destOrd="0" presId="urn:microsoft.com/office/officeart/2008/layout/LinedList"/>
    <dgm:cxn modelId="{CDA665A2-6605-4070-A61A-A94B8E820010}" type="presParOf" srcId="{8ACEA732-DEF8-4800-ADAD-53B0B8A1393C}" destId="{6B2369FF-823C-413E-BED6-326E68DBAB71}" srcOrd="0" destOrd="0" presId="urn:microsoft.com/office/officeart/2008/layout/LinedList"/>
    <dgm:cxn modelId="{9BFCA9E0-A99A-4FBF-AD33-9FC288692489}" type="presParOf" srcId="{8ACEA732-DEF8-4800-ADAD-53B0B8A1393C}" destId="{311FC05D-8306-49DA-80E8-5B5A256B2ABA}" srcOrd="1" destOrd="0" presId="urn:microsoft.com/office/officeart/2008/layout/LinedList"/>
    <dgm:cxn modelId="{FFFBBAB3-EF9E-49F1-9910-11103A2B1752}" type="presParOf" srcId="{311FC05D-8306-49DA-80E8-5B5A256B2ABA}" destId="{79C51DDC-F4C5-48B2-B6A1-8E25D2147394}" srcOrd="0" destOrd="0" presId="urn:microsoft.com/office/officeart/2008/layout/LinedList"/>
    <dgm:cxn modelId="{D14305C1-F40C-43D7-B8EA-5D9ED14831BD}" type="presParOf" srcId="{311FC05D-8306-49DA-80E8-5B5A256B2ABA}" destId="{273E5D9A-7603-48E6-8ED1-02FBD882E1C7}" srcOrd="1" destOrd="0" presId="urn:microsoft.com/office/officeart/2008/layout/LinedList"/>
    <dgm:cxn modelId="{C84A34A2-69E0-4771-BFC2-11B6766316D9}" type="presParOf" srcId="{273E5D9A-7603-48E6-8ED1-02FBD882E1C7}" destId="{FE1EDA2E-832A-46A0-B143-3D0032BC4E34}" srcOrd="0" destOrd="0" presId="urn:microsoft.com/office/officeart/2008/layout/LinedList"/>
    <dgm:cxn modelId="{EAF0FEA5-39DD-499C-9298-C7D9F55C5BD8}" type="presParOf" srcId="{273E5D9A-7603-48E6-8ED1-02FBD882E1C7}" destId="{394DF388-1023-4084-B849-9780D36F2B8C}" srcOrd="1" destOrd="0" presId="urn:microsoft.com/office/officeart/2008/layout/LinedList"/>
    <dgm:cxn modelId="{E21BBE02-9E99-4415-9B14-BB6DC5FA6920}" type="presParOf" srcId="{273E5D9A-7603-48E6-8ED1-02FBD882E1C7}" destId="{75E93C65-54A5-4203-8FE8-140A89F26EB9}" srcOrd="2" destOrd="0" presId="urn:microsoft.com/office/officeart/2008/layout/LinedList"/>
    <dgm:cxn modelId="{8A5C4A41-B2BA-44F2-9A58-79F395D0A0CF}" type="presParOf" srcId="{311FC05D-8306-49DA-80E8-5B5A256B2ABA}" destId="{CA517090-5F04-4E03-A41A-D514FDCC67A1}" srcOrd="2" destOrd="0" presId="urn:microsoft.com/office/officeart/2008/layout/LinedList"/>
    <dgm:cxn modelId="{ACF942CD-463F-4CD2-B575-BE75CD7F6817}" type="presParOf" srcId="{311FC05D-8306-49DA-80E8-5B5A256B2ABA}" destId="{EC1A7686-8976-4141-A117-52843850D062}" srcOrd="3" destOrd="0" presId="urn:microsoft.com/office/officeart/2008/layout/LinedList"/>
    <dgm:cxn modelId="{D33A4ECE-F599-4DA6-ADA5-9146E2A86FF1}" type="presParOf" srcId="{311FC05D-8306-49DA-80E8-5B5A256B2ABA}" destId="{06A0ECF3-1EDA-4B5E-8866-D94E57776274}" srcOrd="4" destOrd="0" presId="urn:microsoft.com/office/officeart/2008/layout/LinedList"/>
    <dgm:cxn modelId="{CDA8F8C2-9A44-421E-9625-A4F6C2EF50C1}" type="presParOf" srcId="{06A0ECF3-1EDA-4B5E-8866-D94E57776274}" destId="{3F4FED8C-9690-45B1-B2E8-55EA438C0710}" srcOrd="0" destOrd="0" presId="urn:microsoft.com/office/officeart/2008/layout/LinedList"/>
    <dgm:cxn modelId="{76CBF1D3-B097-488D-8B19-75F9732D3FDC}" type="presParOf" srcId="{06A0ECF3-1EDA-4B5E-8866-D94E57776274}" destId="{F075153C-F20A-46C7-AE47-CD1166ACC0B4}" srcOrd="1" destOrd="0" presId="urn:microsoft.com/office/officeart/2008/layout/LinedList"/>
    <dgm:cxn modelId="{3E4766EB-CA9F-416B-84A5-7046EAA2AFDB}" type="presParOf" srcId="{06A0ECF3-1EDA-4B5E-8866-D94E57776274}" destId="{5841CAA4-57EE-45DB-AF55-0EDE6F51EE09}" srcOrd="2" destOrd="0" presId="urn:microsoft.com/office/officeart/2008/layout/LinedList"/>
    <dgm:cxn modelId="{AFE8E165-DC3B-4884-9A92-7285A51E5BFD}" type="presParOf" srcId="{311FC05D-8306-49DA-80E8-5B5A256B2ABA}" destId="{A4E1EC52-130D-4317-B7CE-0A490A1B7035}" srcOrd="5" destOrd="0" presId="urn:microsoft.com/office/officeart/2008/layout/LinedList"/>
    <dgm:cxn modelId="{5E53E4ED-6EB5-448C-8E1E-96656EEFA086}" type="presParOf" srcId="{311FC05D-8306-49DA-80E8-5B5A256B2ABA}" destId="{04298FD9-4C33-49FA-B9D7-44B4ED504D86}"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D901D7D-976A-4EA6-810F-DF83AF7FDED1}"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8E070361-80F0-4348-B70C-D3304ACB2E13}">
      <dgm:prSet/>
      <dgm:spPr/>
      <dgm:t>
        <a:bodyPr/>
        <a:lstStyle/>
        <a:p>
          <a:r>
            <a:rPr lang="en-US" b="1"/>
            <a:t>1. Application Layer</a:t>
          </a:r>
          <a:endParaRPr lang="en-US"/>
        </a:p>
      </dgm:t>
    </dgm:pt>
    <dgm:pt modelId="{9BC34BE5-B0BF-4D87-9CFC-83C94304F033}" type="parTrans" cxnId="{8B5A9146-0DF4-4CF2-B8DF-5B334A3FFEC8}">
      <dgm:prSet/>
      <dgm:spPr/>
      <dgm:t>
        <a:bodyPr/>
        <a:lstStyle/>
        <a:p>
          <a:endParaRPr lang="en-US"/>
        </a:p>
      </dgm:t>
    </dgm:pt>
    <dgm:pt modelId="{F37BAAA9-EDC3-4140-A7CC-151B855EACD2}" type="sibTrans" cxnId="{8B5A9146-0DF4-4CF2-B8DF-5B334A3FFEC8}">
      <dgm:prSet/>
      <dgm:spPr/>
      <dgm:t>
        <a:bodyPr/>
        <a:lstStyle/>
        <a:p>
          <a:endParaRPr lang="en-US"/>
        </a:p>
      </dgm:t>
    </dgm:pt>
    <dgm:pt modelId="{76A05281-6E0B-4AEC-9794-D3871B1B818E}">
      <dgm:prSet custT="1"/>
      <dgm:spPr/>
      <dgm:t>
        <a:bodyPr/>
        <a:lstStyle/>
        <a:p>
          <a:pPr>
            <a:buFont typeface="+mj-lt"/>
            <a:buAutoNum type="arabicPeriod"/>
          </a:pPr>
          <a:r>
            <a:rPr lang="en-US" sz="1000" b="1" dirty="0"/>
            <a:t>Your data </a:t>
          </a:r>
          <a:r>
            <a:rPr lang="en-US" sz="1000" dirty="0"/>
            <a:t>is generated (e.g., typing “Hello” into WhatsApp).</a:t>
          </a:r>
        </a:p>
      </dgm:t>
    </dgm:pt>
    <dgm:pt modelId="{FFF9BCCE-6E05-45C3-940C-937B742BF57E}" type="parTrans" cxnId="{02F3030A-EED3-4CB0-A0BC-B1E893746BD2}">
      <dgm:prSet/>
      <dgm:spPr/>
      <dgm:t>
        <a:bodyPr/>
        <a:lstStyle/>
        <a:p>
          <a:endParaRPr lang="en-US"/>
        </a:p>
      </dgm:t>
    </dgm:pt>
    <dgm:pt modelId="{302817E8-75D1-4D3B-B532-430E4BF8D69D}" type="sibTrans" cxnId="{02F3030A-EED3-4CB0-A0BC-B1E893746BD2}">
      <dgm:prSet/>
      <dgm:spPr/>
      <dgm:t>
        <a:bodyPr/>
        <a:lstStyle/>
        <a:p>
          <a:endParaRPr lang="en-US"/>
        </a:p>
      </dgm:t>
    </dgm:pt>
    <dgm:pt modelId="{61CB1008-039C-46E8-BB8F-EF8A1753E26F}">
      <dgm:prSet custT="1"/>
      <dgm:spPr/>
      <dgm:t>
        <a:bodyPr/>
        <a:lstStyle/>
        <a:p>
          <a:pPr>
            <a:buFont typeface="+mj-lt"/>
            <a:buAutoNum type="arabicPeriod"/>
          </a:pPr>
          <a:r>
            <a:rPr lang="en-US" sz="1000" b="1" dirty="0"/>
            <a:t>Protocol: </a:t>
          </a:r>
          <a:r>
            <a:rPr lang="en-US" sz="1000" dirty="0"/>
            <a:t>HTTP, SMTP, DNS, etc.</a:t>
          </a:r>
        </a:p>
      </dgm:t>
    </dgm:pt>
    <dgm:pt modelId="{C9C9EB77-30E3-4CE1-8EDF-5077BD7002F7}" type="parTrans" cxnId="{AACAA469-8B1B-4446-8ADF-D7032A362E20}">
      <dgm:prSet/>
      <dgm:spPr/>
      <dgm:t>
        <a:bodyPr/>
        <a:lstStyle/>
        <a:p>
          <a:endParaRPr lang="en-US"/>
        </a:p>
      </dgm:t>
    </dgm:pt>
    <dgm:pt modelId="{7923C98D-3982-467F-B717-CE096068CD8A}" type="sibTrans" cxnId="{AACAA469-8B1B-4446-8ADF-D7032A362E20}">
      <dgm:prSet/>
      <dgm:spPr/>
      <dgm:t>
        <a:bodyPr/>
        <a:lstStyle/>
        <a:p>
          <a:endParaRPr lang="en-US"/>
        </a:p>
      </dgm:t>
    </dgm:pt>
    <dgm:pt modelId="{6741A253-D1B9-4534-B36A-D6925DB6BF77}">
      <dgm:prSet custT="1"/>
      <dgm:spPr/>
      <dgm:t>
        <a:bodyPr/>
        <a:lstStyle/>
        <a:p>
          <a:pPr>
            <a:buFont typeface="+mj-lt"/>
            <a:buAutoNum type="arabicPeriod"/>
          </a:pPr>
          <a:r>
            <a:rPr lang="en-US" sz="1000" b="1" dirty="0"/>
            <a:t>Encapsulation: </a:t>
          </a:r>
          <a:r>
            <a:rPr lang="en-US" sz="1000" dirty="0"/>
            <a:t>Adds application-specific headers.</a:t>
          </a:r>
        </a:p>
      </dgm:t>
    </dgm:pt>
    <dgm:pt modelId="{C3EAE815-A455-4553-921B-2314362E44CC}" type="parTrans" cxnId="{10A31C55-1193-4375-A242-66C43BC0CBA2}">
      <dgm:prSet/>
      <dgm:spPr/>
      <dgm:t>
        <a:bodyPr/>
        <a:lstStyle/>
        <a:p>
          <a:endParaRPr lang="en-US"/>
        </a:p>
      </dgm:t>
    </dgm:pt>
    <dgm:pt modelId="{F11C490D-A4D0-4CC6-BB43-61E531327755}" type="sibTrans" cxnId="{10A31C55-1193-4375-A242-66C43BC0CBA2}">
      <dgm:prSet/>
      <dgm:spPr/>
      <dgm:t>
        <a:bodyPr/>
        <a:lstStyle/>
        <a:p>
          <a:endParaRPr lang="en-US"/>
        </a:p>
      </dgm:t>
    </dgm:pt>
    <dgm:pt modelId="{C7DB0553-E5E1-4742-B118-82707A0C61A7}">
      <dgm:prSet/>
      <dgm:spPr/>
      <dgm:t>
        <a:bodyPr/>
        <a:lstStyle/>
        <a:p>
          <a:r>
            <a:rPr lang="en-US" b="1" dirty="0"/>
            <a:t>2. Transport Layer</a:t>
          </a:r>
          <a:endParaRPr lang="en-US" dirty="0"/>
        </a:p>
      </dgm:t>
    </dgm:pt>
    <dgm:pt modelId="{1CF155F8-9BDA-4B43-A289-E19F32396E36}" type="parTrans" cxnId="{314B5CD5-158E-41DD-A197-28C5085CC27F}">
      <dgm:prSet/>
      <dgm:spPr/>
      <dgm:t>
        <a:bodyPr/>
        <a:lstStyle/>
        <a:p>
          <a:endParaRPr lang="en-US"/>
        </a:p>
      </dgm:t>
    </dgm:pt>
    <dgm:pt modelId="{9B6C1AE7-EFC8-4025-933E-C7C601BBE36F}" type="sibTrans" cxnId="{314B5CD5-158E-41DD-A197-28C5085CC27F}">
      <dgm:prSet/>
      <dgm:spPr/>
      <dgm:t>
        <a:bodyPr/>
        <a:lstStyle/>
        <a:p>
          <a:endParaRPr lang="en-US"/>
        </a:p>
      </dgm:t>
    </dgm:pt>
    <dgm:pt modelId="{E14C2894-46D7-4D2E-9DDC-91666784F22F}">
      <dgm:prSet custT="1"/>
      <dgm:spPr/>
      <dgm:t>
        <a:bodyPr/>
        <a:lstStyle/>
        <a:p>
          <a:pPr>
            <a:buFont typeface="+mj-lt"/>
            <a:buAutoNum type="arabicPeriod"/>
          </a:pPr>
          <a:r>
            <a:rPr lang="en-US" sz="1000" b="1" dirty="0"/>
            <a:t>Decides how </a:t>
          </a:r>
          <a:r>
            <a:rPr lang="en-US" sz="1000" dirty="0"/>
            <a:t>to deliver data (reliable TCP vs. fast UDP).</a:t>
          </a:r>
        </a:p>
      </dgm:t>
    </dgm:pt>
    <dgm:pt modelId="{ADC3159B-D29C-41CD-A4E3-6712A27A9399}" type="parTrans" cxnId="{40091888-22B0-49E1-933C-1FFB1F5825AB}">
      <dgm:prSet/>
      <dgm:spPr/>
      <dgm:t>
        <a:bodyPr/>
        <a:lstStyle/>
        <a:p>
          <a:endParaRPr lang="en-US"/>
        </a:p>
      </dgm:t>
    </dgm:pt>
    <dgm:pt modelId="{BE51B575-57C9-45B0-AD5F-911D576B61AE}" type="sibTrans" cxnId="{40091888-22B0-49E1-933C-1FFB1F5825AB}">
      <dgm:prSet/>
      <dgm:spPr/>
      <dgm:t>
        <a:bodyPr/>
        <a:lstStyle/>
        <a:p>
          <a:endParaRPr lang="en-US"/>
        </a:p>
      </dgm:t>
    </dgm:pt>
    <dgm:pt modelId="{48D994E1-C5E8-420E-AE75-DB4D6876DFDF}">
      <dgm:prSet custT="1"/>
      <dgm:spPr/>
      <dgm:t>
        <a:bodyPr/>
        <a:lstStyle/>
        <a:p>
          <a:pPr>
            <a:buFont typeface="+mj-lt"/>
            <a:buAutoNum type="arabicPeriod"/>
          </a:pPr>
          <a:r>
            <a:rPr lang="en-US" sz="1000" b="1" dirty="0"/>
            <a:t>Encapsulation:</a:t>
          </a:r>
        </a:p>
      </dgm:t>
    </dgm:pt>
    <dgm:pt modelId="{A14FA329-8583-48FA-AB92-81FF080CCBB4}" type="parTrans" cxnId="{4E7577A8-47DF-4AB8-9119-64A3D53D4139}">
      <dgm:prSet/>
      <dgm:spPr/>
      <dgm:t>
        <a:bodyPr/>
        <a:lstStyle/>
        <a:p>
          <a:endParaRPr lang="en-US"/>
        </a:p>
      </dgm:t>
    </dgm:pt>
    <dgm:pt modelId="{694F0FC5-60EF-4359-AFEF-0AE47BA5AC50}" type="sibTrans" cxnId="{4E7577A8-47DF-4AB8-9119-64A3D53D4139}">
      <dgm:prSet/>
      <dgm:spPr/>
      <dgm:t>
        <a:bodyPr/>
        <a:lstStyle/>
        <a:p>
          <a:endParaRPr lang="en-US"/>
        </a:p>
      </dgm:t>
    </dgm:pt>
    <dgm:pt modelId="{5B8588C2-6E45-48BF-97C9-7F4499B9EC69}">
      <dgm:prSet custT="1"/>
      <dgm:spPr/>
      <dgm:t>
        <a:bodyPr/>
        <a:lstStyle/>
        <a:p>
          <a:pPr>
            <a:buFont typeface="+mj-lt"/>
            <a:buAutoNum type="arabicPeriod"/>
          </a:pPr>
          <a:r>
            <a:rPr lang="en-US" sz="1000" b="1" dirty="0"/>
            <a:t>TCP header</a:t>
          </a:r>
          <a:r>
            <a:rPr lang="en-US" sz="1000" dirty="0"/>
            <a:t> (port numbers, sequence numbers, reliability flags).</a:t>
          </a:r>
        </a:p>
      </dgm:t>
    </dgm:pt>
    <dgm:pt modelId="{2A9C45CB-89E5-4599-82D9-3E0003E72226}" type="parTrans" cxnId="{19AE5446-222E-4F4F-85A7-65EA478AB41E}">
      <dgm:prSet/>
      <dgm:spPr/>
      <dgm:t>
        <a:bodyPr/>
        <a:lstStyle/>
        <a:p>
          <a:endParaRPr lang="en-US"/>
        </a:p>
      </dgm:t>
    </dgm:pt>
    <dgm:pt modelId="{08E14C7E-5AAE-415E-B3D7-3D844B067CB2}" type="sibTrans" cxnId="{19AE5446-222E-4F4F-85A7-65EA478AB41E}">
      <dgm:prSet/>
      <dgm:spPr/>
      <dgm:t>
        <a:bodyPr/>
        <a:lstStyle/>
        <a:p>
          <a:endParaRPr lang="en-US"/>
        </a:p>
      </dgm:t>
    </dgm:pt>
    <dgm:pt modelId="{88AF4D22-C66E-4258-B794-03B3B35FBA70}">
      <dgm:prSet custT="1"/>
      <dgm:spPr/>
      <dgm:t>
        <a:bodyPr/>
        <a:lstStyle/>
        <a:p>
          <a:pPr>
            <a:buFont typeface="+mj-lt"/>
            <a:buAutoNum type="arabicPeriod"/>
          </a:pPr>
          <a:r>
            <a:rPr lang="en-US" sz="1000" b="1" dirty="0"/>
            <a:t>UDP header</a:t>
          </a:r>
          <a:r>
            <a:rPr lang="en-US" sz="1000" dirty="0"/>
            <a:t> (port numbers, checksum, length).</a:t>
          </a:r>
        </a:p>
      </dgm:t>
    </dgm:pt>
    <dgm:pt modelId="{6A25A053-A340-474F-8ADC-7D49CFF881E9}" type="parTrans" cxnId="{89EE62F7-E03B-4B0B-A3BD-1F1ADF2FF4EB}">
      <dgm:prSet/>
      <dgm:spPr/>
      <dgm:t>
        <a:bodyPr/>
        <a:lstStyle/>
        <a:p>
          <a:endParaRPr lang="en-US"/>
        </a:p>
      </dgm:t>
    </dgm:pt>
    <dgm:pt modelId="{C7661EDE-D352-43CA-8760-0903F8943803}" type="sibTrans" cxnId="{89EE62F7-E03B-4B0B-A3BD-1F1ADF2FF4EB}">
      <dgm:prSet/>
      <dgm:spPr/>
      <dgm:t>
        <a:bodyPr/>
        <a:lstStyle/>
        <a:p>
          <a:endParaRPr lang="en-US"/>
        </a:p>
      </dgm:t>
    </dgm:pt>
    <dgm:pt modelId="{AF68EB28-260A-4E79-9E14-81CD4C543114}">
      <dgm:prSet custT="1"/>
      <dgm:spPr/>
      <dgm:t>
        <a:bodyPr/>
        <a:lstStyle/>
        <a:p>
          <a:pPr>
            <a:buFont typeface="+mj-lt"/>
            <a:buAutoNum type="arabicPeriod"/>
          </a:pPr>
          <a:r>
            <a:rPr lang="en-US" sz="1000" dirty="0"/>
            <a:t>Result = </a:t>
          </a:r>
          <a:r>
            <a:rPr lang="en-US" sz="1000" b="1" dirty="0"/>
            <a:t>Segment (TCP)</a:t>
          </a:r>
          <a:r>
            <a:rPr lang="en-US" sz="1000" dirty="0"/>
            <a:t> or </a:t>
          </a:r>
          <a:r>
            <a:rPr lang="en-US" sz="1000" b="1" dirty="0"/>
            <a:t>Datagram (UDP)</a:t>
          </a:r>
          <a:r>
            <a:rPr lang="en-US" sz="1000" dirty="0"/>
            <a:t>.</a:t>
          </a:r>
        </a:p>
      </dgm:t>
    </dgm:pt>
    <dgm:pt modelId="{4E985572-A58E-49DA-8723-B041761FFB0C}" type="parTrans" cxnId="{82A64C72-EFD1-4CFD-B699-2D40287C167D}">
      <dgm:prSet/>
      <dgm:spPr/>
      <dgm:t>
        <a:bodyPr/>
        <a:lstStyle/>
        <a:p>
          <a:endParaRPr lang="en-US"/>
        </a:p>
      </dgm:t>
    </dgm:pt>
    <dgm:pt modelId="{6A91A3ED-22BE-446E-B17A-2530AEC2D696}" type="sibTrans" cxnId="{82A64C72-EFD1-4CFD-B699-2D40287C167D}">
      <dgm:prSet/>
      <dgm:spPr/>
      <dgm:t>
        <a:bodyPr/>
        <a:lstStyle/>
        <a:p>
          <a:endParaRPr lang="en-US"/>
        </a:p>
      </dgm:t>
    </dgm:pt>
    <dgm:pt modelId="{1F9338C2-3201-441A-8137-65306AAA977D}">
      <dgm:prSet/>
      <dgm:spPr/>
      <dgm:t>
        <a:bodyPr/>
        <a:lstStyle/>
        <a:p>
          <a:r>
            <a:rPr lang="en-US" b="1"/>
            <a:t>3. Network Layer</a:t>
          </a:r>
          <a:endParaRPr lang="en-US"/>
        </a:p>
      </dgm:t>
    </dgm:pt>
    <dgm:pt modelId="{C83F2012-C3E0-49E9-A8BA-4064C57225AB}" type="parTrans" cxnId="{34029DC9-A2FD-494E-8D42-3164BE8533A9}">
      <dgm:prSet/>
      <dgm:spPr/>
      <dgm:t>
        <a:bodyPr/>
        <a:lstStyle/>
        <a:p>
          <a:endParaRPr lang="en-US"/>
        </a:p>
      </dgm:t>
    </dgm:pt>
    <dgm:pt modelId="{B74E2C2B-BF38-4894-A92B-3DD76A66DA9C}" type="sibTrans" cxnId="{34029DC9-A2FD-494E-8D42-3164BE8533A9}">
      <dgm:prSet/>
      <dgm:spPr/>
      <dgm:t>
        <a:bodyPr/>
        <a:lstStyle/>
        <a:p>
          <a:endParaRPr lang="en-US"/>
        </a:p>
      </dgm:t>
    </dgm:pt>
    <dgm:pt modelId="{E4F1E9B6-EB37-4873-A826-852E663FE212}">
      <dgm:prSet custT="1"/>
      <dgm:spPr/>
      <dgm:t>
        <a:bodyPr/>
        <a:lstStyle/>
        <a:p>
          <a:pPr>
            <a:buFont typeface="+mj-lt"/>
            <a:buAutoNum type="arabicPeriod"/>
          </a:pPr>
          <a:r>
            <a:rPr lang="en-US" sz="1000" b="1" dirty="0"/>
            <a:t>Decides where </a:t>
          </a:r>
          <a:r>
            <a:rPr lang="en-US" sz="1000" dirty="0"/>
            <a:t>the data goes (logical addressing).</a:t>
          </a:r>
        </a:p>
      </dgm:t>
    </dgm:pt>
    <dgm:pt modelId="{8CA82AF8-6678-46EC-BB26-6FFB29E356CF}" type="parTrans" cxnId="{9AFEF719-42F4-4E59-AC5E-DB131CD3BF12}">
      <dgm:prSet/>
      <dgm:spPr/>
      <dgm:t>
        <a:bodyPr/>
        <a:lstStyle/>
        <a:p>
          <a:endParaRPr lang="en-US"/>
        </a:p>
      </dgm:t>
    </dgm:pt>
    <dgm:pt modelId="{E174D590-D816-4D85-A868-9782B45F0108}" type="sibTrans" cxnId="{9AFEF719-42F4-4E59-AC5E-DB131CD3BF12}">
      <dgm:prSet/>
      <dgm:spPr/>
      <dgm:t>
        <a:bodyPr/>
        <a:lstStyle/>
        <a:p>
          <a:endParaRPr lang="en-US"/>
        </a:p>
      </dgm:t>
    </dgm:pt>
    <dgm:pt modelId="{28704232-B1E6-4482-9398-34BAB83AD5C5}">
      <dgm:prSet custT="1"/>
      <dgm:spPr/>
      <dgm:t>
        <a:bodyPr/>
        <a:lstStyle/>
        <a:p>
          <a:pPr>
            <a:buFont typeface="+mj-lt"/>
            <a:buAutoNum type="arabicPeriod"/>
          </a:pPr>
          <a:r>
            <a:rPr lang="en-US" sz="1000" b="1" dirty="0"/>
            <a:t>Encapsulation:</a:t>
          </a:r>
        </a:p>
      </dgm:t>
    </dgm:pt>
    <dgm:pt modelId="{460826D3-80DF-42CF-AA19-AC4089E79154}" type="parTrans" cxnId="{52145CA8-45FD-4003-84D3-9764FA629153}">
      <dgm:prSet/>
      <dgm:spPr/>
      <dgm:t>
        <a:bodyPr/>
        <a:lstStyle/>
        <a:p>
          <a:endParaRPr lang="en-US"/>
        </a:p>
      </dgm:t>
    </dgm:pt>
    <dgm:pt modelId="{3DFE08F4-5BA3-45C3-BCC7-11C47B29C5C3}" type="sibTrans" cxnId="{52145CA8-45FD-4003-84D3-9764FA629153}">
      <dgm:prSet/>
      <dgm:spPr/>
      <dgm:t>
        <a:bodyPr/>
        <a:lstStyle/>
        <a:p>
          <a:endParaRPr lang="en-US"/>
        </a:p>
      </dgm:t>
    </dgm:pt>
    <dgm:pt modelId="{5A9CF6C4-E734-4AAB-BB5C-9202DAE5101C}">
      <dgm:prSet custT="1"/>
      <dgm:spPr/>
      <dgm:t>
        <a:bodyPr/>
        <a:lstStyle/>
        <a:p>
          <a:pPr>
            <a:buFont typeface="+mj-lt"/>
            <a:buAutoNum type="arabicPeriod"/>
          </a:pPr>
          <a:r>
            <a:rPr lang="en-US" sz="1000" b="1" dirty="0"/>
            <a:t>IP header</a:t>
          </a:r>
          <a:r>
            <a:rPr lang="en-US" sz="1000" dirty="0"/>
            <a:t> (source IP, destination IP, TTL, etc.).</a:t>
          </a:r>
        </a:p>
      </dgm:t>
    </dgm:pt>
    <dgm:pt modelId="{9768608F-2CBA-42F7-9650-D90F45E2CC31}" type="parTrans" cxnId="{615517ED-84DC-4327-A737-1686F76D5D32}">
      <dgm:prSet/>
      <dgm:spPr/>
      <dgm:t>
        <a:bodyPr/>
        <a:lstStyle/>
        <a:p>
          <a:endParaRPr lang="en-US"/>
        </a:p>
      </dgm:t>
    </dgm:pt>
    <dgm:pt modelId="{A3F30897-95BD-48E5-8D25-7AB7F2693F6C}" type="sibTrans" cxnId="{615517ED-84DC-4327-A737-1686F76D5D32}">
      <dgm:prSet/>
      <dgm:spPr/>
      <dgm:t>
        <a:bodyPr/>
        <a:lstStyle/>
        <a:p>
          <a:endParaRPr lang="en-US"/>
        </a:p>
      </dgm:t>
    </dgm:pt>
    <dgm:pt modelId="{640E0C40-B9AE-40B6-A18A-F9ABE04919B4}">
      <dgm:prSet custT="1"/>
      <dgm:spPr/>
      <dgm:t>
        <a:bodyPr/>
        <a:lstStyle/>
        <a:p>
          <a:pPr>
            <a:buFont typeface="+mj-lt"/>
            <a:buAutoNum type="arabicPeriod"/>
          </a:pPr>
          <a:r>
            <a:rPr lang="en-US" sz="1000" b="1" dirty="0"/>
            <a:t>Result</a:t>
          </a:r>
          <a:r>
            <a:rPr lang="en-US" sz="1000" dirty="0"/>
            <a:t> = </a:t>
          </a:r>
          <a:r>
            <a:rPr lang="en-US" sz="1000" b="1" dirty="0"/>
            <a:t>Packet</a:t>
          </a:r>
          <a:r>
            <a:rPr lang="en-US" sz="1000" dirty="0"/>
            <a:t>.</a:t>
          </a:r>
        </a:p>
      </dgm:t>
    </dgm:pt>
    <dgm:pt modelId="{393E7A14-F50E-4945-BFBF-EF930148F5E5}" type="parTrans" cxnId="{AEF3A067-5EC8-49AC-AF26-5D3138C0A4C3}">
      <dgm:prSet/>
      <dgm:spPr/>
      <dgm:t>
        <a:bodyPr/>
        <a:lstStyle/>
        <a:p>
          <a:endParaRPr lang="en-US"/>
        </a:p>
      </dgm:t>
    </dgm:pt>
    <dgm:pt modelId="{CBF502C1-DEC5-40F0-96F7-39C040E58311}" type="sibTrans" cxnId="{AEF3A067-5EC8-49AC-AF26-5D3138C0A4C3}">
      <dgm:prSet/>
      <dgm:spPr/>
      <dgm:t>
        <a:bodyPr/>
        <a:lstStyle/>
        <a:p>
          <a:endParaRPr lang="en-US"/>
        </a:p>
      </dgm:t>
    </dgm:pt>
    <dgm:pt modelId="{5D5B03DA-0060-4394-929A-5D2E2EDE739F}">
      <dgm:prSet/>
      <dgm:spPr/>
      <dgm:t>
        <a:bodyPr/>
        <a:lstStyle/>
        <a:p>
          <a:r>
            <a:rPr lang="en-US" b="1"/>
            <a:t>4. Data Link Layer</a:t>
          </a:r>
          <a:endParaRPr lang="en-US"/>
        </a:p>
      </dgm:t>
    </dgm:pt>
    <dgm:pt modelId="{ECA55725-568E-4D2E-8D48-8B982799CD47}" type="parTrans" cxnId="{AF786D52-C1F9-4CEE-B776-7EED0FDFE3E8}">
      <dgm:prSet/>
      <dgm:spPr/>
      <dgm:t>
        <a:bodyPr/>
        <a:lstStyle/>
        <a:p>
          <a:endParaRPr lang="en-US"/>
        </a:p>
      </dgm:t>
    </dgm:pt>
    <dgm:pt modelId="{3EFBE6B9-CB58-4C48-B02F-F9EBA83CFD32}" type="sibTrans" cxnId="{AF786D52-C1F9-4CEE-B776-7EED0FDFE3E8}">
      <dgm:prSet/>
      <dgm:spPr/>
      <dgm:t>
        <a:bodyPr/>
        <a:lstStyle/>
        <a:p>
          <a:endParaRPr lang="en-US"/>
        </a:p>
      </dgm:t>
    </dgm:pt>
    <dgm:pt modelId="{16469951-E2E1-4326-B509-B51CA5F6BCCE}">
      <dgm:prSet custT="1"/>
      <dgm:spPr/>
      <dgm:t>
        <a:bodyPr/>
        <a:lstStyle/>
        <a:p>
          <a:pPr>
            <a:buFont typeface="+mj-lt"/>
            <a:buAutoNum type="arabicPeriod"/>
          </a:pPr>
          <a:r>
            <a:rPr lang="en-US" sz="1000" b="1" dirty="0"/>
            <a:t>Handles local delivery </a:t>
          </a:r>
          <a:r>
            <a:rPr lang="en-US" sz="1000" dirty="0"/>
            <a:t>over a physical link.</a:t>
          </a:r>
        </a:p>
      </dgm:t>
    </dgm:pt>
    <dgm:pt modelId="{2EFDDF4A-BDE2-4026-8F86-3CB660933719}" type="parTrans" cxnId="{78D194E9-8A0D-4C0C-A51E-E595CF1B3C3E}">
      <dgm:prSet/>
      <dgm:spPr/>
      <dgm:t>
        <a:bodyPr/>
        <a:lstStyle/>
        <a:p>
          <a:endParaRPr lang="en-US"/>
        </a:p>
      </dgm:t>
    </dgm:pt>
    <dgm:pt modelId="{0FEEADAF-A67A-4DBC-8567-467FFD871EA0}" type="sibTrans" cxnId="{78D194E9-8A0D-4C0C-A51E-E595CF1B3C3E}">
      <dgm:prSet/>
      <dgm:spPr/>
      <dgm:t>
        <a:bodyPr/>
        <a:lstStyle/>
        <a:p>
          <a:endParaRPr lang="en-US"/>
        </a:p>
      </dgm:t>
    </dgm:pt>
    <dgm:pt modelId="{21ED99C4-1751-47E2-8E1E-7FC91B25CA8D}">
      <dgm:prSet custT="1"/>
      <dgm:spPr/>
      <dgm:t>
        <a:bodyPr/>
        <a:lstStyle/>
        <a:p>
          <a:pPr>
            <a:buFont typeface="+mj-lt"/>
            <a:buAutoNum type="arabicPeriod"/>
          </a:pPr>
          <a:r>
            <a:rPr lang="en-US" sz="1000" b="1" dirty="0"/>
            <a:t>Encapsulation:</a:t>
          </a:r>
        </a:p>
      </dgm:t>
    </dgm:pt>
    <dgm:pt modelId="{95D82F59-AD22-4951-A418-2C789C6E0AA1}" type="parTrans" cxnId="{8A7559C3-8321-43CB-B2B0-E597D28614FC}">
      <dgm:prSet/>
      <dgm:spPr/>
      <dgm:t>
        <a:bodyPr/>
        <a:lstStyle/>
        <a:p>
          <a:endParaRPr lang="en-US"/>
        </a:p>
      </dgm:t>
    </dgm:pt>
    <dgm:pt modelId="{487FB1E1-E9B3-4613-BD7C-00B73852BFA4}" type="sibTrans" cxnId="{8A7559C3-8321-43CB-B2B0-E597D28614FC}">
      <dgm:prSet/>
      <dgm:spPr/>
      <dgm:t>
        <a:bodyPr/>
        <a:lstStyle/>
        <a:p>
          <a:endParaRPr lang="en-US"/>
        </a:p>
      </dgm:t>
    </dgm:pt>
    <dgm:pt modelId="{B62179BD-32AD-452D-A2D1-0C584168408F}">
      <dgm:prSet custT="1"/>
      <dgm:spPr/>
      <dgm:t>
        <a:bodyPr/>
        <a:lstStyle/>
        <a:p>
          <a:pPr>
            <a:buFont typeface="+mj-lt"/>
            <a:buAutoNum type="arabicPeriod"/>
          </a:pPr>
          <a:r>
            <a:rPr lang="en-US" sz="1000" b="1" dirty="0"/>
            <a:t>Ethernet header</a:t>
          </a:r>
          <a:r>
            <a:rPr lang="en-US" sz="1000" dirty="0"/>
            <a:t> (source/destination MAC address, type field).</a:t>
          </a:r>
        </a:p>
      </dgm:t>
    </dgm:pt>
    <dgm:pt modelId="{7ED5B747-6281-46EA-B4FB-AD479EC490A2}" type="parTrans" cxnId="{481D8AF1-E023-4A59-A13A-F65D0A69B3DF}">
      <dgm:prSet/>
      <dgm:spPr/>
      <dgm:t>
        <a:bodyPr/>
        <a:lstStyle/>
        <a:p>
          <a:endParaRPr lang="en-US"/>
        </a:p>
      </dgm:t>
    </dgm:pt>
    <dgm:pt modelId="{4C8BA3E1-CFDE-4B17-9E31-DFCDD0EB49D1}" type="sibTrans" cxnId="{481D8AF1-E023-4A59-A13A-F65D0A69B3DF}">
      <dgm:prSet/>
      <dgm:spPr/>
      <dgm:t>
        <a:bodyPr/>
        <a:lstStyle/>
        <a:p>
          <a:endParaRPr lang="en-US"/>
        </a:p>
      </dgm:t>
    </dgm:pt>
    <dgm:pt modelId="{B42D2683-2BD4-4628-8A07-130A7BF0B7CA}">
      <dgm:prSet custT="1"/>
      <dgm:spPr/>
      <dgm:t>
        <a:bodyPr/>
        <a:lstStyle/>
        <a:p>
          <a:pPr>
            <a:buFont typeface="+mj-lt"/>
            <a:buAutoNum type="arabicPeriod"/>
          </a:pPr>
          <a:r>
            <a:rPr lang="en-US" sz="1000" b="1" dirty="0"/>
            <a:t>Trailer</a:t>
          </a:r>
          <a:r>
            <a:rPr lang="en-US" sz="1000" dirty="0"/>
            <a:t> (Frame Check Sequence for error detection).</a:t>
          </a:r>
        </a:p>
      </dgm:t>
    </dgm:pt>
    <dgm:pt modelId="{910256B2-2675-4DC7-8989-95DED97599BF}" type="parTrans" cxnId="{C51773FE-266A-4D64-AA35-9427E7244B5C}">
      <dgm:prSet/>
      <dgm:spPr/>
      <dgm:t>
        <a:bodyPr/>
        <a:lstStyle/>
        <a:p>
          <a:endParaRPr lang="en-US"/>
        </a:p>
      </dgm:t>
    </dgm:pt>
    <dgm:pt modelId="{9702FB3B-A6C4-48F2-87C8-1E37DC4E9397}" type="sibTrans" cxnId="{C51773FE-266A-4D64-AA35-9427E7244B5C}">
      <dgm:prSet/>
      <dgm:spPr/>
      <dgm:t>
        <a:bodyPr/>
        <a:lstStyle/>
        <a:p>
          <a:endParaRPr lang="en-US"/>
        </a:p>
      </dgm:t>
    </dgm:pt>
    <dgm:pt modelId="{F3AFD16C-D73B-458D-A9A0-EE2957EE723F}">
      <dgm:prSet custT="1"/>
      <dgm:spPr/>
      <dgm:t>
        <a:bodyPr/>
        <a:lstStyle/>
        <a:p>
          <a:pPr>
            <a:buFont typeface="+mj-lt"/>
            <a:buAutoNum type="arabicPeriod"/>
          </a:pPr>
          <a:r>
            <a:rPr lang="en-US" sz="1000" b="1" dirty="0"/>
            <a:t>Result</a:t>
          </a:r>
          <a:r>
            <a:rPr lang="en-US" sz="1000" dirty="0"/>
            <a:t> = </a:t>
          </a:r>
          <a:r>
            <a:rPr lang="en-US" sz="1000" b="1" dirty="0"/>
            <a:t>Frame</a:t>
          </a:r>
          <a:r>
            <a:rPr lang="en-US" sz="1000" dirty="0"/>
            <a:t>.</a:t>
          </a:r>
        </a:p>
      </dgm:t>
    </dgm:pt>
    <dgm:pt modelId="{FBA2EB33-6627-4A38-B33A-66B96C16FB5E}" type="parTrans" cxnId="{9F411C7A-EDC1-4441-AC82-AF0427395673}">
      <dgm:prSet/>
      <dgm:spPr/>
      <dgm:t>
        <a:bodyPr/>
        <a:lstStyle/>
        <a:p>
          <a:endParaRPr lang="en-US"/>
        </a:p>
      </dgm:t>
    </dgm:pt>
    <dgm:pt modelId="{3AE17CEB-2F66-4BEF-8C82-05F7BDA9800C}" type="sibTrans" cxnId="{9F411C7A-EDC1-4441-AC82-AF0427395673}">
      <dgm:prSet/>
      <dgm:spPr/>
      <dgm:t>
        <a:bodyPr/>
        <a:lstStyle/>
        <a:p>
          <a:endParaRPr lang="en-US"/>
        </a:p>
      </dgm:t>
    </dgm:pt>
    <dgm:pt modelId="{B278DA57-CF3E-4B18-9C71-886BB06933CD}">
      <dgm:prSet/>
      <dgm:spPr/>
      <dgm:t>
        <a:bodyPr/>
        <a:lstStyle/>
        <a:p>
          <a:r>
            <a:rPr lang="en-US" b="1"/>
            <a:t>5. Physical Layer</a:t>
          </a:r>
          <a:endParaRPr lang="en-US"/>
        </a:p>
      </dgm:t>
    </dgm:pt>
    <dgm:pt modelId="{D18B8523-66C9-4178-B2FF-B738A7867CD6}" type="parTrans" cxnId="{64E9A63C-84CF-4D3A-B898-6B4543E0F4C7}">
      <dgm:prSet/>
      <dgm:spPr/>
      <dgm:t>
        <a:bodyPr/>
        <a:lstStyle/>
        <a:p>
          <a:endParaRPr lang="en-US"/>
        </a:p>
      </dgm:t>
    </dgm:pt>
    <dgm:pt modelId="{99269476-B872-4ED9-9783-B76AC9057B1A}" type="sibTrans" cxnId="{64E9A63C-84CF-4D3A-B898-6B4543E0F4C7}">
      <dgm:prSet/>
      <dgm:spPr/>
      <dgm:t>
        <a:bodyPr/>
        <a:lstStyle/>
        <a:p>
          <a:endParaRPr lang="en-US"/>
        </a:p>
      </dgm:t>
    </dgm:pt>
    <dgm:pt modelId="{F543BC7F-E37D-480B-9D19-374850B27DF8}">
      <dgm:prSet/>
      <dgm:spPr/>
      <dgm:t>
        <a:bodyPr/>
        <a:lstStyle/>
        <a:p>
          <a:pPr>
            <a:buFont typeface="+mj-lt"/>
            <a:buAutoNum type="arabicPeriod"/>
          </a:pPr>
          <a:r>
            <a:rPr lang="en-US" b="1" dirty="0"/>
            <a:t>Converts the frame </a:t>
          </a:r>
          <a:r>
            <a:rPr lang="en-US" dirty="0"/>
            <a:t>into </a:t>
          </a:r>
          <a:r>
            <a:rPr lang="en-US" b="1" dirty="0"/>
            <a:t>bits (0s and 1s)</a:t>
          </a:r>
          <a:r>
            <a:rPr lang="en-US" dirty="0"/>
            <a:t> and transmits them as electrical signals, light pulses, or radio waves over the medium.</a:t>
          </a:r>
        </a:p>
      </dgm:t>
    </dgm:pt>
    <dgm:pt modelId="{52B99B74-FAB6-4156-89BF-15F45B166469}" type="parTrans" cxnId="{B463A063-D130-4326-8F56-29A537C2FACB}">
      <dgm:prSet/>
      <dgm:spPr/>
      <dgm:t>
        <a:bodyPr/>
        <a:lstStyle/>
        <a:p>
          <a:endParaRPr lang="en-US"/>
        </a:p>
      </dgm:t>
    </dgm:pt>
    <dgm:pt modelId="{C819E9E3-D807-441E-B4F5-80AD70459CAE}" type="sibTrans" cxnId="{B463A063-D130-4326-8F56-29A537C2FACB}">
      <dgm:prSet/>
      <dgm:spPr/>
      <dgm:t>
        <a:bodyPr/>
        <a:lstStyle/>
        <a:p>
          <a:endParaRPr lang="en-US"/>
        </a:p>
      </dgm:t>
    </dgm:pt>
    <dgm:pt modelId="{D784661E-FB34-4BC7-8949-9FF10A57D0FF}">
      <dgm:prSet/>
      <dgm:spPr/>
      <dgm:t>
        <a:bodyPr/>
        <a:lstStyle/>
        <a:p>
          <a:pPr>
            <a:buFont typeface="+mj-lt"/>
            <a:buAutoNum type="arabicPeriod"/>
          </a:pPr>
          <a:r>
            <a:rPr lang="en-US" b="1" dirty="0"/>
            <a:t>Result</a:t>
          </a:r>
          <a:r>
            <a:rPr lang="en-US" dirty="0"/>
            <a:t> = </a:t>
          </a:r>
          <a:r>
            <a:rPr lang="en-US" b="1" dirty="0"/>
            <a:t>Bits on the wire</a:t>
          </a:r>
          <a:r>
            <a:rPr lang="en-US" dirty="0"/>
            <a:t>.</a:t>
          </a:r>
        </a:p>
      </dgm:t>
    </dgm:pt>
    <dgm:pt modelId="{C3AD8097-3474-4914-86F4-D74FF36B62F7}" type="parTrans" cxnId="{919E5ECD-0087-46A4-A7CD-84659716B526}">
      <dgm:prSet/>
      <dgm:spPr/>
      <dgm:t>
        <a:bodyPr/>
        <a:lstStyle/>
        <a:p>
          <a:endParaRPr lang="en-US"/>
        </a:p>
      </dgm:t>
    </dgm:pt>
    <dgm:pt modelId="{A93C3062-902D-4173-BEF5-3FCC509D8D44}" type="sibTrans" cxnId="{919E5ECD-0087-46A4-A7CD-84659716B526}">
      <dgm:prSet/>
      <dgm:spPr/>
      <dgm:t>
        <a:bodyPr/>
        <a:lstStyle/>
        <a:p>
          <a:endParaRPr lang="en-US"/>
        </a:p>
      </dgm:t>
    </dgm:pt>
    <dgm:pt modelId="{6C4D49D8-2040-4818-B9CD-0590CFD14564}" type="pres">
      <dgm:prSet presAssocID="{1D901D7D-976A-4EA6-810F-DF83AF7FDED1}" presName="Name0" presStyleCnt="0">
        <dgm:presLayoutVars>
          <dgm:dir/>
          <dgm:animOne val="branch"/>
          <dgm:animLvl val="lvl"/>
        </dgm:presLayoutVars>
      </dgm:prSet>
      <dgm:spPr/>
    </dgm:pt>
    <dgm:pt modelId="{5C945CB8-E931-4AAD-BA1B-2BEEDCFF1780}" type="pres">
      <dgm:prSet presAssocID="{8E070361-80F0-4348-B70C-D3304ACB2E13}" presName="chaos" presStyleCnt="0"/>
      <dgm:spPr/>
    </dgm:pt>
    <dgm:pt modelId="{F85191D4-9B88-4ACF-B435-2CAA93B09C9D}" type="pres">
      <dgm:prSet presAssocID="{8E070361-80F0-4348-B70C-D3304ACB2E13}" presName="parTx1" presStyleLbl="revTx" presStyleIdx="0" presStyleCnt="9"/>
      <dgm:spPr/>
    </dgm:pt>
    <dgm:pt modelId="{2009DEF1-8717-4D9A-BD70-F8549C5C7BF6}" type="pres">
      <dgm:prSet presAssocID="{8E070361-80F0-4348-B70C-D3304ACB2E13}" presName="desTx1" presStyleLbl="revTx" presStyleIdx="1" presStyleCnt="9">
        <dgm:presLayoutVars>
          <dgm:bulletEnabled val="1"/>
        </dgm:presLayoutVars>
      </dgm:prSet>
      <dgm:spPr/>
    </dgm:pt>
    <dgm:pt modelId="{E1FBEA54-1C9B-48F7-83C0-B05AC1009DD0}" type="pres">
      <dgm:prSet presAssocID="{8E070361-80F0-4348-B70C-D3304ACB2E13}" presName="c1" presStyleLbl="node1" presStyleIdx="0" presStyleCnt="19"/>
      <dgm:spPr/>
    </dgm:pt>
    <dgm:pt modelId="{F866199A-24EB-4A11-B12A-85062AF189CF}" type="pres">
      <dgm:prSet presAssocID="{8E070361-80F0-4348-B70C-D3304ACB2E13}" presName="c2" presStyleLbl="node1" presStyleIdx="1" presStyleCnt="19"/>
      <dgm:spPr/>
    </dgm:pt>
    <dgm:pt modelId="{7F58371A-8B9E-4816-9F38-95F165ABF5FD}" type="pres">
      <dgm:prSet presAssocID="{8E070361-80F0-4348-B70C-D3304ACB2E13}" presName="c3" presStyleLbl="node1" presStyleIdx="2" presStyleCnt="19"/>
      <dgm:spPr/>
    </dgm:pt>
    <dgm:pt modelId="{72FC8A59-B39B-467F-83CC-CD976FE3C0F8}" type="pres">
      <dgm:prSet presAssocID="{8E070361-80F0-4348-B70C-D3304ACB2E13}" presName="c4" presStyleLbl="node1" presStyleIdx="3" presStyleCnt="19"/>
      <dgm:spPr/>
    </dgm:pt>
    <dgm:pt modelId="{AE69EE6E-822D-4328-A050-F868A1592EC6}" type="pres">
      <dgm:prSet presAssocID="{8E070361-80F0-4348-B70C-D3304ACB2E13}" presName="c5" presStyleLbl="node1" presStyleIdx="4" presStyleCnt="19"/>
      <dgm:spPr/>
    </dgm:pt>
    <dgm:pt modelId="{CD1EF6AE-E745-4B31-8001-2090428DDEC0}" type="pres">
      <dgm:prSet presAssocID="{8E070361-80F0-4348-B70C-D3304ACB2E13}" presName="c6" presStyleLbl="node1" presStyleIdx="5" presStyleCnt="19"/>
      <dgm:spPr/>
    </dgm:pt>
    <dgm:pt modelId="{4EB98A01-F16F-42F6-A83E-1C234C43F4B5}" type="pres">
      <dgm:prSet presAssocID="{8E070361-80F0-4348-B70C-D3304ACB2E13}" presName="c7" presStyleLbl="node1" presStyleIdx="6" presStyleCnt="19"/>
      <dgm:spPr/>
    </dgm:pt>
    <dgm:pt modelId="{6BF2597F-EF34-4A4D-907C-5E804716C343}" type="pres">
      <dgm:prSet presAssocID="{8E070361-80F0-4348-B70C-D3304ACB2E13}" presName="c8" presStyleLbl="node1" presStyleIdx="7" presStyleCnt="19"/>
      <dgm:spPr/>
    </dgm:pt>
    <dgm:pt modelId="{A9B9F1D3-9EF1-4E8B-A5B6-33FB211F35FB}" type="pres">
      <dgm:prSet presAssocID="{8E070361-80F0-4348-B70C-D3304ACB2E13}" presName="c9" presStyleLbl="node1" presStyleIdx="8" presStyleCnt="19"/>
      <dgm:spPr/>
    </dgm:pt>
    <dgm:pt modelId="{861366AD-36FD-46FA-9CD5-CDBDA69576A5}" type="pres">
      <dgm:prSet presAssocID="{8E070361-80F0-4348-B70C-D3304ACB2E13}" presName="c10" presStyleLbl="node1" presStyleIdx="9" presStyleCnt="19"/>
      <dgm:spPr/>
    </dgm:pt>
    <dgm:pt modelId="{5E339681-D621-43FE-A67E-30289964A49C}" type="pres">
      <dgm:prSet presAssocID="{8E070361-80F0-4348-B70C-D3304ACB2E13}" presName="c11" presStyleLbl="node1" presStyleIdx="10" presStyleCnt="19"/>
      <dgm:spPr/>
    </dgm:pt>
    <dgm:pt modelId="{30418773-23B5-4F7A-A713-2D40B5B80FCE}" type="pres">
      <dgm:prSet presAssocID="{8E070361-80F0-4348-B70C-D3304ACB2E13}" presName="c12" presStyleLbl="node1" presStyleIdx="11" presStyleCnt="19"/>
      <dgm:spPr/>
    </dgm:pt>
    <dgm:pt modelId="{FCC6E1E9-84B5-41C6-B299-9DB43D0B776C}" type="pres">
      <dgm:prSet presAssocID="{8E070361-80F0-4348-B70C-D3304ACB2E13}" presName="c13" presStyleLbl="node1" presStyleIdx="12" presStyleCnt="19"/>
      <dgm:spPr/>
    </dgm:pt>
    <dgm:pt modelId="{5DFE3F83-ADE0-4A1A-ACA3-5270A43431D6}" type="pres">
      <dgm:prSet presAssocID="{8E070361-80F0-4348-B70C-D3304ACB2E13}" presName="c14" presStyleLbl="node1" presStyleIdx="13" presStyleCnt="19"/>
      <dgm:spPr/>
    </dgm:pt>
    <dgm:pt modelId="{BEFE24FD-BEE1-4C33-9B11-1E373753FE34}" type="pres">
      <dgm:prSet presAssocID="{8E070361-80F0-4348-B70C-D3304ACB2E13}" presName="c15" presStyleLbl="node1" presStyleIdx="14" presStyleCnt="19"/>
      <dgm:spPr/>
    </dgm:pt>
    <dgm:pt modelId="{FC865171-6041-4F1C-BF7B-2CACEA98A407}" type="pres">
      <dgm:prSet presAssocID="{8E070361-80F0-4348-B70C-D3304ACB2E13}" presName="c16" presStyleLbl="node1" presStyleIdx="15" presStyleCnt="19"/>
      <dgm:spPr/>
    </dgm:pt>
    <dgm:pt modelId="{AE3C45EA-F848-4F4B-9860-F3ABBC352E62}" type="pres">
      <dgm:prSet presAssocID="{8E070361-80F0-4348-B70C-D3304ACB2E13}" presName="c17" presStyleLbl="node1" presStyleIdx="16" presStyleCnt="19"/>
      <dgm:spPr/>
    </dgm:pt>
    <dgm:pt modelId="{D868FF22-EEA5-4E94-9BF0-17C56379F582}" type="pres">
      <dgm:prSet presAssocID="{8E070361-80F0-4348-B70C-D3304ACB2E13}" presName="c18" presStyleLbl="node1" presStyleIdx="17" presStyleCnt="19"/>
      <dgm:spPr/>
    </dgm:pt>
    <dgm:pt modelId="{6AA70456-4344-480E-9204-7A3E6C0BC9E9}" type="pres">
      <dgm:prSet presAssocID="{F37BAAA9-EDC3-4140-A7CC-151B855EACD2}" presName="chevronComposite1" presStyleCnt="0"/>
      <dgm:spPr/>
    </dgm:pt>
    <dgm:pt modelId="{1B9741B7-4392-4214-8012-C2574330DCF5}" type="pres">
      <dgm:prSet presAssocID="{F37BAAA9-EDC3-4140-A7CC-151B855EACD2}" presName="chevron1" presStyleLbl="sibTrans2D1" presStyleIdx="0" presStyleCnt="4"/>
      <dgm:spPr/>
    </dgm:pt>
    <dgm:pt modelId="{B3BC0E1E-EA0F-4CCF-9F01-0A31E18E16C9}" type="pres">
      <dgm:prSet presAssocID="{F37BAAA9-EDC3-4140-A7CC-151B855EACD2}" presName="spChevron1" presStyleCnt="0"/>
      <dgm:spPr/>
    </dgm:pt>
    <dgm:pt modelId="{A7B87180-EDC0-4AC1-B7DA-B679BB6470E5}" type="pres">
      <dgm:prSet presAssocID="{C7DB0553-E5E1-4742-B118-82707A0C61A7}" presName="middle" presStyleCnt="0"/>
      <dgm:spPr/>
    </dgm:pt>
    <dgm:pt modelId="{921E425D-5240-43AE-92EA-D49AD4B66368}" type="pres">
      <dgm:prSet presAssocID="{C7DB0553-E5E1-4742-B118-82707A0C61A7}" presName="parTxMid" presStyleLbl="revTx" presStyleIdx="2" presStyleCnt="9"/>
      <dgm:spPr/>
    </dgm:pt>
    <dgm:pt modelId="{5820EC77-F4D0-4F11-8979-1149DF2DE60F}" type="pres">
      <dgm:prSet presAssocID="{C7DB0553-E5E1-4742-B118-82707A0C61A7}" presName="desTxMid" presStyleLbl="revTx" presStyleIdx="3" presStyleCnt="9">
        <dgm:presLayoutVars>
          <dgm:bulletEnabled val="1"/>
        </dgm:presLayoutVars>
      </dgm:prSet>
      <dgm:spPr/>
    </dgm:pt>
    <dgm:pt modelId="{8D3EECAD-1819-4B6E-876E-8BBC11F67A73}" type="pres">
      <dgm:prSet presAssocID="{C7DB0553-E5E1-4742-B118-82707A0C61A7}" presName="spMid" presStyleCnt="0"/>
      <dgm:spPr/>
    </dgm:pt>
    <dgm:pt modelId="{6879B778-6995-4BF9-8AB0-8E706E757C43}" type="pres">
      <dgm:prSet presAssocID="{9B6C1AE7-EFC8-4025-933E-C7C601BBE36F}" presName="chevronComposite1" presStyleCnt="0"/>
      <dgm:spPr/>
    </dgm:pt>
    <dgm:pt modelId="{C9FC5373-4DC2-4736-888D-E39B1EB3C5EA}" type="pres">
      <dgm:prSet presAssocID="{9B6C1AE7-EFC8-4025-933E-C7C601BBE36F}" presName="chevron1" presStyleLbl="sibTrans2D1" presStyleIdx="1" presStyleCnt="4"/>
      <dgm:spPr/>
    </dgm:pt>
    <dgm:pt modelId="{ECC46E16-74FA-429D-8A4F-61074C91D5C5}" type="pres">
      <dgm:prSet presAssocID="{9B6C1AE7-EFC8-4025-933E-C7C601BBE36F}" presName="spChevron1" presStyleCnt="0"/>
      <dgm:spPr/>
    </dgm:pt>
    <dgm:pt modelId="{0F7B94D4-5D16-4E16-B1E8-0EC975EBCBB9}" type="pres">
      <dgm:prSet presAssocID="{1F9338C2-3201-441A-8137-65306AAA977D}" presName="middle" presStyleCnt="0"/>
      <dgm:spPr/>
    </dgm:pt>
    <dgm:pt modelId="{747B637E-D22C-4353-912F-79056701AF0E}" type="pres">
      <dgm:prSet presAssocID="{1F9338C2-3201-441A-8137-65306AAA977D}" presName="parTxMid" presStyleLbl="revTx" presStyleIdx="4" presStyleCnt="9"/>
      <dgm:spPr/>
    </dgm:pt>
    <dgm:pt modelId="{32469F5A-A774-4FDD-94D3-9847DFD60500}" type="pres">
      <dgm:prSet presAssocID="{1F9338C2-3201-441A-8137-65306AAA977D}" presName="desTxMid" presStyleLbl="revTx" presStyleIdx="5" presStyleCnt="9">
        <dgm:presLayoutVars>
          <dgm:bulletEnabled val="1"/>
        </dgm:presLayoutVars>
      </dgm:prSet>
      <dgm:spPr/>
    </dgm:pt>
    <dgm:pt modelId="{89ED38A9-E09A-4F25-B32C-F63AD7DF1B4F}" type="pres">
      <dgm:prSet presAssocID="{1F9338C2-3201-441A-8137-65306AAA977D}" presName="spMid" presStyleCnt="0"/>
      <dgm:spPr/>
    </dgm:pt>
    <dgm:pt modelId="{14E5E0F7-D98F-46DD-85B8-4C14EAFCCCE9}" type="pres">
      <dgm:prSet presAssocID="{B74E2C2B-BF38-4894-A92B-3DD76A66DA9C}" presName="chevronComposite1" presStyleCnt="0"/>
      <dgm:spPr/>
    </dgm:pt>
    <dgm:pt modelId="{F15B09D4-2050-4C28-A887-9DF663C334A8}" type="pres">
      <dgm:prSet presAssocID="{B74E2C2B-BF38-4894-A92B-3DD76A66DA9C}" presName="chevron1" presStyleLbl="sibTrans2D1" presStyleIdx="2" presStyleCnt="4"/>
      <dgm:spPr/>
    </dgm:pt>
    <dgm:pt modelId="{67390188-96CB-4306-BA11-80A9C688FDE7}" type="pres">
      <dgm:prSet presAssocID="{B74E2C2B-BF38-4894-A92B-3DD76A66DA9C}" presName="spChevron1" presStyleCnt="0"/>
      <dgm:spPr/>
    </dgm:pt>
    <dgm:pt modelId="{92B98AE9-424C-4A26-B9E6-2887C1C821F3}" type="pres">
      <dgm:prSet presAssocID="{5D5B03DA-0060-4394-929A-5D2E2EDE739F}" presName="middle" presStyleCnt="0"/>
      <dgm:spPr/>
    </dgm:pt>
    <dgm:pt modelId="{8FC4C53F-5BEC-4478-9397-A4850A134280}" type="pres">
      <dgm:prSet presAssocID="{5D5B03DA-0060-4394-929A-5D2E2EDE739F}" presName="parTxMid" presStyleLbl="revTx" presStyleIdx="6" presStyleCnt="9"/>
      <dgm:spPr/>
    </dgm:pt>
    <dgm:pt modelId="{6389FD14-B8D1-40FD-A212-8FCDC1BC8286}" type="pres">
      <dgm:prSet presAssocID="{5D5B03DA-0060-4394-929A-5D2E2EDE739F}" presName="desTxMid" presStyleLbl="revTx" presStyleIdx="7" presStyleCnt="9">
        <dgm:presLayoutVars>
          <dgm:bulletEnabled val="1"/>
        </dgm:presLayoutVars>
      </dgm:prSet>
      <dgm:spPr/>
    </dgm:pt>
    <dgm:pt modelId="{492EB00B-1FFC-46B1-8898-295CC4411440}" type="pres">
      <dgm:prSet presAssocID="{5D5B03DA-0060-4394-929A-5D2E2EDE739F}" presName="spMid" presStyleCnt="0"/>
      <dgm:spPr/>
    </dgm:pt>
    <dgm:pt modelId="{C3DD0AAB-4179-4971-AA88-F807AFF62C46}" type="pres">
      <dgm:prSet presAssocID="{3EFBE6B9-CB58-4C48-B02F-F9EBA83CFD32}" presName="chevronComposite1" presStyleCnt="0"/>
      <dgm:spPr/>
    </dgm:pt>
    <dgm:pt modelId="{57BDE2C1-D03F-47CA-83FF-D1BE9B38FF7C}" type="pres">
      <dgm:prSet presAssocID="{3EFBE6B9-CB58-4C48-B02F-F9EBA83CFD32}" presName="chevron1" presStyleLbl="sibTrans2D1" presStyleIdx="3" presStyleCnt="4"/>
      <dgm:spPr/>
    </dgm:pt>
    <dgm:pt modelId="{1B1D3B15-9A1B-4DCF-91F6-3CA21427D784}" type="pres">
      <dgm:prSet presAssocID="{3EFBE6B9-CB58-4C48-B02F-F9EBA83CFD32}" presName="spChevron1" presStyleCnt="0"/>
      <dgm:spPr/>
    </dgm:pt>
    <dgm:pt modelId="{EBC6AAFF-DB69-4248-BC65-4510465ADC95}" type="pres">
      <dgm:prSet presAssocID="{B278DA57-CF3E-4B18-9C71-886BB06933CD}" presName="last" presStyleCnt="0"/>
      <dgm:spPr/>
    </dgm:pt>
    <dgm:pt modelId="{12C89B5A-1AD1-4FE7-830D-A420F07D2B9B}" type="pres">
      <dgm:prSet presAssocID="{B278DA57-CF3E-4B18-9C71-886BB06933CD}" presName="circleTx" presStyleLbl="node1" presStyleIdx="18" presStyleCnt="19"/>
      <dgm:spPr/>
    </dgm:pt>
    <dgm:pt modelId="{C577F4FE-2DB4-4A2C-87FF-0F347BBAF079}" type="pres">
      <dgm:prSet presAssocID="{B278DA57-CF3E-4B18-9C71-886BB06933CD}" presName="desTxN" presStyleLbl="revTx" presStyleIdx="8" presStyleCnt="9">
        <dgm:presLayoutVars>
          <dgm:bulletEnabled val="1"/>
        </dgm:presLayoutVars>
      </dgm:prSet>
      <dgm:spPr/>
    </dgm:pt>
    <dgm:pt modelId="{AA1B6D07-FE7B-4DF2-A80F-F65B70D78930}" type="pres">
      <dgm:prSet presAssocID="{B278DA57-CF3E-4B18-9C71-886BB06933CD}" presName="spN" presStyleCnt="0"/>
      <dgm:spPr/>
    </dgm:pt>
  </dgm:ptLst>
  <dgm:cxnLst>
    <dgm:cxn modelId="{02F3030A-EED3-4CB0-A0BC-B1E893746BD2}" srcId="{8E070361-80F0-4348-B70C-D3304ACB2E13}" destId="{76A05281-6E0B-4AEC-9794-D3871B1B818E}" srcOrd="0" destOrd="0" parTransId="{FFF9BCCE-6E05-45C3-940C-937B742BF57E}" sibTransId="{302817E8-75D1-4D3B-B532-430E4BF8D69D}"/>
    <dgm:cxn modelId="{38603E0D-5888-4F44-A511-F4DB254B1989}" type="presOf" srcId="{21ED99C4-1751-47E2-8E1E-7FC91B25CA8D}" destId="{6389FD14-B8D1-40FD-A212-8FCDC1BC8286}" srcOrd="0" destOrd="1" presId="urn:microsoft.com/office/officeart/2009/3/layout/RandomtoResultProcess"/>
    <dgm:cxn modelId="{E7FB6C0E-DAFB-4A51-BE4C-21894C7AB856}" type="presOf" srcId="{8E070361-80F0-4348-B70C-D3304ACB2E13}" destId="{F85191D4-9B88-4ACF-B435-2CAA93B09C9D}" srcOrd="0" destOrd="0" presId="urn:microsoft.com/office/officeart/2009/3/layout/RandomtoResultProcess"/>
    <dgm:cxn modelId="{D53B2C11-04DE-4083-8C42-6B023F79DEA8}" type="presOf" srcId="{1F9338C2-3201-441A-8137-65306AAA977D}" destId="{747B637E-D22C-4353-912F-79056701AF0E}" srcOrd="0" destOrd="0" presId="urn:microsoft.com/office/officeart/2009/3/layout/RandomtoResultProcess"/>
    <dgm:cxn modelId="{9F5E2F18-3BBB-42B3-9D51-D5575E2FE0F2}" type="presOf" srcId="{AF68EB28-260A-4E79-9E14-81CD4C543114}" destId="{5820EC77-F4D0-4F11-8979-1149DF2DE60F}" srcOrd="0" destOrd="4" presId="urn:microsoft.com/office/officeart/2009/3/layout/RandomtoResultProcess"/>
    <dgm:cxn modelId="{9AFEF719-42F4-4E59-AC5E-DB131CD3BF12}" srcId="{1F9338C2-3201-441A-8137-65306AAA977D}" destId="{E4F1E9B6-EB37-4873-A826-852E663FE212}" srcOrd="0" destOrd="0" parTransId="{8CA82AF8-6678-46EC-BB26-6FFB29E356CF}" sibTransId="{E174D590-D816-4D85-A868-9782B45F0108}"/>
    <dgm:cxn modelId="{D719C91A-A7B8-4887-A50A-65C2BC36F4C0}" type="presOf" srcId="{6741A253-D1B9-4534-B36A-D6925DB6BF77}" destId="{2009DEF1-8717-4D9A-BD70-F8549C5C7BF6}" srcOrd="0" destOrd="2" presId="urn:microsoft.com/office/officeart/2009/3/layout/RandomtoResultProcess"/>
    <dgm:cxn modelId="{81E40920-8F57-4F64-994C-7E699E45902C}" type="presOf" srcId="{16469951-E2E1-4326-B509-B51CA5F6BCCE}" destId="{6389FD14-B8D1-40FD-A212-8FCDC1BC8286}" srcOrd="0" destOrd="0" presId="urn:microsoft.com/office/officeart/2009/3/layout/RandomtoResultProcess"/>
    <dgm:cxn modelId="{F48B7F31-2DE0-45C0-9A7A-1CFA0512D227}" type="presOf" srcId="{B42D2683-2BD4-4628-8A07-130A7BF0B7CA}" destId="{6389FD14-B8D1-40FD-A212-8FCDC1BC8286}" srcOrd="0" destOrd="3" presId="urn:microsoft.com/office/officeart/2009/3/layout/RandomtoResultProcess"/>
    <dgm:cxn modelId="{64E9A63C-84CF-4D3A-B898-6B4543E0F4C7}" srcId="{1D901D7D-976A-4EA6-810F-DF83AF7FDED1}" destId="{B278DA57-CF3E-4B18-9C71-886BB06933CD}" srcOrd="4" destOrd="0" parTransId="{D18B8523-66C9-4178-B2FF-B738A7867CD6}" sibTransId="{99269476-B872-4ED9-9783-B76AC9057B1A}"/>
    <dgm:cxn modelId="{7BC19B41-5466-4D09-BF10-BDC08424CFB8}" type="presOf" srcId="{C7DB0553-E5E1-4742-B118-82707A0C61A7}" destId="{921E425D-5240-43AE-92EA-D49AD4B66368}" srcOrd="0" destOrd="0" presId="urn:microsoft.com/office/officeart/2009/3/layout/RandomtoResultProcess"/>
    <dgm:cxn modelId="{B463A063-D130-4326-8F56-29A537C2FACB}" srcId="{B278DA57-CF3E-4B18-9C71-886BB06933CD}" destId="{F543BC7F-E37D-480B-9D19-374850B27DF8}" srcOrd="0" destOrd="0" parTransId="{52B99B74-FAB6-4156-89BF-15F45B166469}" sibTransId="{C819E9E3-D807-441E-B4F5-80AD70459CAE}"/>
    <dgm:cxn modelId="{557F1444-37F3-4F3F-A019-44B1D2ECE230}" type="presOf" srcId="{E4F1E9B6-EB37-4873-A826-852E663FE212}" destId="{32469F5A-A774-4FDD-94D3-9847DFD60500}" srcOrd="0" destOrd="0" presId="urn:microsoft.com/office/officeart/2009/3/layout/RandomtoResultProcess"/>
    <dgm:cxn modelId="{19AE5446-222E-4F4F-85A7-65EA478AB41E}" srcId="{C7DB0553-E5E1-4742-B118-82707A0C61A7}" destId="{5B8588C2-6E45-48BF-97C9-7F4499B9EC69}" srcOrd="2" destOrd="0" parTransId="{2A9C45CB-89E5-4599-82D9-3E0003E72226}" sibTransId="{08E14C7E-5AAE-415E-B3D7-3D844B067CB2}"/>
    <dgm:cxn modelId="{8B5A9146-0DF4-4CF2-B8DF-5B334A3FFEC8}" srcId="{1D901D7D-976A-4EA6-810F-DF83AF7FDED1}" destId="{8E070361-80F0-4348-B70C-D3304ACB2E13}" srcOrd="0" destOrd="0" parTransId="{9BC34BE5-B0BF-4D87-9CFC-83C94304F033}" sibTransId="{F37BAAA9-EDC3-4140-A7CC-151B855EACD2}"/>
    <dgm:cxn modelId="{AEF3A067-5EC8-49AC-AF26-5D3138C0A4C3}" srcId="{1F9338C2-3201-441A-8137-65306AAA977D}" destId="{640E0C40-B9AE-40B6-A18A-F9ABE04919B4}" srcOrd="3" destOrd="0" parTransId="{393E7A14-F50E-4945-BFBF-EF930148F5E5}" sibTransId="{CBF502C1-DEC5-40F0-96F7-39C040E58311}"/>
    <dgm:cxn modelId="{AACAA469-8B1B-4446-8ADF-D7032A362E20}" srcId="{8E070361-80F0-4348-B70C-D3304ACB2E13}" destId="{61CB1008-039C-46E8-BB8F-EF8A1753E26F}" srcOrd="1" destOrd="0" parTransId="{C9C9EB77-30E3-4CE1-8EDF-5077BD7002F7}" sibTransId="{7923C98D-3982-467F-B717-CE096068CD8A}"/>
    <dgm:cxn modelId="{82A64C72-EFD1-4CFD-B699-2D40287C167D}" srcId="{C7DB0553-E5E1-4742-B118-82707A0C61A7}" destId="{AF68EB28-260A-4E79-9E14-81CD4C543114}" srcOrd="4" destOrd="0" parTransId="{4E985572-A58E-49DA-8723-B041761FFB0C}" sibTransId="{6A91A3ED-22BE-446E-B17A-2530AEC2D696}"/>
    <dgm:cxn modelId="{AF786D52-C1F9-4CEE-B776-7EED0FDFE3E8}" srcId="{1D901D7D-976A-4EA6-810F-DF83AF7FDED1}" destId="{5D5B03DA-0060-4394-929A-5D2E2EDE739F}" srcOrd="3" destOrd="0" parTransId="{ECA55725-568E-4D2E-8D48-8B982799CD47}" sibTransId="{3EFBE6B9-CB58-4C48-B02F-F9EBA83CFD32}"/>
    <dgm:cxn modelId="{B63A7753-1629-414C-A1E0-2EAFED8750A7}" type="presOf" srcId="{F3AFD16C-D73B-458D-A9A0-EE2957EE723F}" destId="{6389FD14-B8D1-40FD-A212-8FCDC1BC8286}" srcOrd="0" destOrd="4" presId="urn:microsoft.com/office/officeart/2009/3/layout/RandomtoResultProcess"/>
    <dgm:cxn modelId="{10A31C55-1193-4375-A242-66C43BC0CBA2}" srcId="{8E070361-80F0-4348-B70C-D3304ACB2E13}" destId="{6741A253-D1B9-4534-B36A-D6925DB6BF77}" srcOrd="2" destOrd="0" parTransId="{C3EAE815-A455-4553-921B-2314362E44CC}" sibTransId="{F11C490D-A4D0-4CC6-BB43-61E531327755}"/>
    <dgm:cxn modelId="{31BD9F56-81DF-437A-9FB8-B2E887B33A66}" type="presOf" srcId="{5D5B03DA-0060-4394-929A-5D2E2EDE739F}" destId="{8FC4C53F-5BEC-4478-9397-A4850A134280}" srcOrd="0" destOrd="0" presId="urn:microsoft.com/office/officeart/2009/3/layout/RandomtoResultProcess"/>
    <dgm:cxn modelId="{C78EFE78-FB57-4FD3-83CE-214163FDC3F6}" type="presOf" srcId="{88AF4D22-C66E-4258-B794-03B3B35FBA70}" destId="{5820EC77-F4D0-4F11-8979-1149DF2DE60F}" srcOrd="0" destOrd="3" presId="urn:microsoft.com/office/officeart/2009/3/layout/RandomtoResultProcess"/>
    <dgm:cxn modelId="{F884F379-BBA3-477D-B5DE-B3657B9C8AD9}" type="presOf" srcId="{5A9CF6C4-E734-4AAB-BB5C-9202DAE5101C}" destId="{32469F5A-A774-4FDD-94D3-9847DFD60500}" srcOrd="0" destOrd="2" presId="urn:microsoft.com/office/officeart/2009/3/layout/RandomtoResultProcess"/>
    <dgm:cxn modelId="{9F411C7A-EDC1-4441-AC82-AF0427395673}" srcId="{5D5B03DA-0060-4394-929A-5D2E2EDE739F}" destId="{F3AFD16C-D73B-458D-A9A0-EE2957EE723F}" srcOrd="4" destOrd="0" parTransId="{FBA2EB33-6627-4A38-B33A-66B96C16FB5E}" sibTransId="{3AE17CEB-2F66-4BEF-8C82-05F7BDA9800C}"/>
    <dgm:cxn modelId="{4DAAE07D-7792-494B-A017-BD495D993E13}" type="presOf" srcId="{B62179BD-32AD-452D-A2D1-0C584168408F}" destId="{6389FD14-B8D1-40FD-A212-8FCDC1BC8286}" srcOrd="0" destOrd="2" presId="urn:microsoft.com/office/officeart/2009/3/layout/RandomtoResultProcess"/>
    <dgm:cxn modelId="{263C3D7E-5FCA-4955-A2C3-28465231AD5C}" type="presOf" srcId="{48D994E1-C5E8-420E-AE75-DB4D6876DFDF}" destId="{5820EC77-F4D0-4F11-8979-1149DF2DE60F}" srcOrd="0" destOrd="1" presId="urn:microsoft.com/office/officeart/2009/3/layout/RandomtoResultProcess"/>
    <dgm:cxn modelId="{40091888-22B0-49E1-933C-1FFB1F5825AB}" srcId="{C7DB0553-E5E1-4742-B118-82707A0C61A7}" destId="{E14C2894-46D7-4D2E-9DDC-91666784F22F}" srcOrd="0" destOrd="0" parTransId="{ADC3159B-D29C-41CD-A4E3-6712A27A9399}" sibTransId="{BE51B575-57C9-45B0-AD5F-911D576B61AE}"/>
    <dgm:cxn modelId="{52145CA8-45FD-4003-84D3-9764FA629153}" srcId="{1F9338C2-3201-441A-8137-65306AAA977D}" destId="{28704232-B1E6-4482-9398-34BAB83AD5C5}" srcOrd="1" destOrd="0" parTransId="{460826D3-80DF-42CF-AA19-AC4089E79154}" sibTransId="{3DFE08F4-5BA3-45C3-BCC7-11C47B29C5C3}"/>
    <dgm:cxn modelId="{4E7577A8-47DF-4AB8-9119-64A3D53D4139}" srcId="{C7DB0553-E5E1-4742-B118-82707A0C61A7}" destId="{48D994E1-C5E8-420E-AE75-DB4D6876DFDF}" srcOrd="1" destOrd="0" parTransId="{A14FA329-8583-48FA-AB92-81FF080CCBB4}" sibTransId="{694F0FC5-60EF-4359-AFEF-0AE47BA5AC50}"/>
    <dgm:cxn modelId="{94AB11AD-8FC3-4180-AF97-66EE8C72721B}" type="presOf" srcId="{640E0C40-B9AE-40B6-A18A-F9ABE04919B4}" destId="{32469F5A-A774-4FDD-94D3-9847DFD60500}" srcOrd="0" destOrd="3" presId="urn:microsoft.com/office/officeart/2009/3/layout/RandomtoResultProcess"/>
    <dgm:cxn modelId="{C8DF03B6-6C95-45B0-9BCE-FEDADC69B4F3}" type="presOf" srcId="{61CB1008-039C-46E8-BB8F-EF8A1753E26F}" destId="{2009DEF1-8717-4D9A-BD70-F8549C5C7BF6}" srcOrd="0" destOrd="1" presId="urn:microsoft.com/office/officeart/2009/3/layout/RandomtoResultProcess"/>
    <dgm:cxn modelId="{FB5C86BD-A389-4CAB-B6DB-3EE1BB93471D}" type="presOf" srcId="{D784661E-FB34-4BC7-8949-9FF10A57D0FF}" destId="{C577F4FE-2DB4-4A2C-87FF-0F347BBAF079}" srcOrd="0" destOrd="1" presId="urn:microsoft.com/office/officeart/2009/3/layout/RandomtoResultProcess"/>
    <dgm:cxn modelId="{E59B2FBE-389F-4318-A9EB-8E45399C763B}" type="presOf" srcId="{E14C2894-46D7-4D2E-9DDC-91666784F22F}" destId="{5820EC77-F4D0-4F11-8979-1149DF2DE60F}" srcOrd="0" destOrd="0" presId="urn:microsoft.com/office/officeart/2009/3/layout/RandomtoResultProcess"/>
    <dgm:cxn modelId="{8A7559C3-8321-43CB-B2B0-E597D28614FC}" srcId="{5D5B03DA-0060-4394-929A-5D2E2EDE739F}" destId="{21ED99C4-1751-47E2-8E1E-7FC91B25CA8D}" srcOrd="1" destOrd="0" parTransId="{95D82F59-AD22-4951-A418-2C789C6E0AA1}" sibTransId="{487FB1E1-E9B3-4613-BD7C-00B73852BFA4}"/>
    <dgm:cxn modelId="{34029DC9-A2FD-494E-8D42-3164BE8533A9}" srcId="{1D901D7D-976A-4EA6-810F-DF83AF7FDED1}" destId="{1F9338C2-3201-441A-8137-65306AAA977D}" srcOrd="2" destOrd="0" parTransId="{C83F2012-C3E0-49E9-A8BA-4064C57225AB}" sibTransId="{B74E2C2B-BF38-4894-A92B-3DD76A66DA9C}"/>
    <dgm:cxn modelId="{919E5ECD-0087-46A4-A7CD-84659716B526}" srcId="{B278DA57-CF3E-4B18-9C71-886BB06933CD}" destId="{D784661E-FB34-4BC7-8949-9FF10A57D0FF}" srcOrd="1" destOrd="0" parTransId="{C3AD8097-3474-4914-86F4-D74FF36B62F7}" sibTransId="{A93C3062-902D-4173-BEF5-3FCC509D8D44}"/>
    <dgm:cxn modelId="{28664DD0-72B6-4C10-B1B8-147B7C0E2033}" type="presOf" srcId="{F543BC7F-E37D-480B-9D19-374850B27DF8}" destId="{C577F4FE-2DB4-4A2C-87FF-0F347BBAF079}" srcOrd="0" destOrd="0" presId="urn:microsoft.com/office/officeart/2009/3/layout/RandomtoResultProcess"/>
    <dgm:cxn modelId="{314B5CD5-158E-41DD-A197-28C5085CC27F}" srcId="{1D901D7D-976A-4EA6-810F-DF83AF7FDED1}" destId="{C7DB0553-E5E1-4742-B118-82707A0C61A7}" srcOrd="1" destOrd="0" parTransId="{1CF155F8-9BDA-4B43-A289-E19F32396E36}" sibTransId="{9B6C1AE7-EFC8-4025-933E-C7C601BBE36F}"/>
    <dgm:cxn modelId="{5FD689E2-46E6-4288-BE36-DAD68205C93B}" type="presOf" srcId="{5B8588C2-6E45-48BF-97C9-7F4499B9EC69}" destId="{5820EC77-F4D0-4F11-8979-1149DF2DE60F}" srcOrd="0" destOrd="2" presId="urn:microsoft.com/office/officeart/2009/3/layout/RandomtoResultProcess"/>
    <dgm:cxn modelId="{78D194E9-8A0D-4C0C-A51E-E595CF1B3C3E}" srcId="{5D5B03DA-0060-4394-929A-5D2E2EDE739F}" destId="{16469951-E2E1-4326-B509-B51CA5F6BCCE}" srcOrd="0" destOrd="0" parTransId="{2EFDDF4A-BDE2-4026-8F86-3CB660933719}" sibTransId="{0FEEADAF-A67A-4DBC-8567-467FFD871EA0}"/>
    <dgm:cxn modelId="{515E72EA-2035-4044-8289-A5A3CF33C3A4}" type="presOf" srcId="{1D901D7D-976A-4EA6-810F-DF83AF7FDED1}" destId="{6C4D49D8-2040-4818-B9CD-0590CFD14564}" srcOrd="0" destOrd="0" presId="urn:microsoft.com/office/officeart/2009/3/layout/RandomtoResultProcess"/>
    <dgm:cxn modelId="{615517ED-84DC-4327-A737-1686F76D5D32}" srcId="{1F9338C2-3201-441A-8137-65306AAA977D}" destId="{5A9CF6C4-E734-4AAB-BB5C-9202DAE5101C}" srcOrd="2" destOrd="0" parTransId="{9768608F-2CBA-42F7-9650-D90F45E2CC31}" sibTransId="{A3F30897-95BD-48E5-8D25-7AB7F2693F6C}"/>
    <dgm:cxn modelId="{481D8AF1-E023-4A59-A13A-F65D0A69B3DF}" srcId="{5D5B03DA-0060-4394-929A-5D2E2EDE739F}" destId="{B62179BD-32AD-452D-A2D1-0C584168408F}" srcOrd="2" destOrd="0" parTransId="{7ED5B747-6281-46EA-B4FB-AD479EC490A2}" sibTransId="{4C8BA3E1-CFDE-4B17-9E31-DFCDD0EB49D1}"/>
    <dgm:cxn modelId="{0E1A61F2-42F3-447C-A888-F253E03FCB40}" type="presOf" srcId="{76A05281-6E0B-4AEC-9794-D3871B1B818E}" destId="{2009DEF1-8717-4D9A-BD70-F8549C5C7BF6}" srcOrd="0" destOrd="0" presId="urn:microsoft.com/office/officeart/2009/3/layout/RandomtoResultProcess"/>
    <dgm:cxn modelId="{0A11D8F2-30C9-43D4-928A-864227C13218}" type="presOf" srcId="{B278DA57-CF3E-4B18-9C71-886BB06933CD}" destId="{12C89B5A-1AD1-4FE7-830D-A420F07D2B9B}" srcOrd="0" destOrd="0" presId="urn:microsoft.com/office/officeart/2009/3/layout/RandomtoResultProcess"/>
    <dgm:cxn modelId="{89EE62F7-E03B-4B0B-A3BD-1F1ADF2FF4EB}" srcId="{C7DB0553-E5E1-4742-B118-82707A0C61A7}" destId="{88AF4D22-C66E-4258-B794-03B3B35FBA70}" srcOrd="3" destOrd="0" parTransId="{6A25A053-A340-474F-8ADC-7D49CFF881E9}" sibTransId="{C7661EDE-D352-43CA-8760-0903F8943803}"/>
    <dgm:cxn modelId="{E8FA28FE-2514-4197-AE88-DCAB4515D69F}" type="presOf" srcId="{28704232-B1E6-4482-9398-34BAB83AD5C5}" destId="{32469F5A-A774-4FDD-94D3-9847DFD60500}" srcOrd="0" destOrd="1" presId="urn:microsoft.com/office/officeart/2009/3/layout/RandomtoResultProcess"/>
    <dgm:cxn modelId="{C51773FE-266A-4D64-AA35-9427E7244B5C}" srcId="{5D5B03DA-0060-4394-929A-5D2E2EDE739F}" destId="{B42D2683-2BD4-4628-8A07-130A7BF0B7CA}" srcOrd="3" destOrd="0" parTransId="{910256B2-2675-4DC7-8989-95DED97599BF}" sibTransId="{9702FB3B-A6C4-48F2-87C8-1E37DC4E9397}"/>
    <dgm:cxn modelId="{18170157-4A37-4128-9027-6CA34FB599A3}" type="presParOf" srcId="{6C4D49D8-2040-4818-B9CD-0590CFD14564}" destId="{5C945CB8-E931-4AAD-BA1B-2BEEDCFF1780}" srcOrd="0" destOrd="0" presId="urn:microsoft.com/office/officeart/2009/3/layout/RandomtoResultProcess"/>
    <dgm:cxn modelId="{8AE5CE1E-6306-4AEB-A9AE-F20BFA7B1C56}" type="presParOf" srcId="{5C945CB8-E931-4AAD-BA1B-2BEEDCFF1780}" destId="{F85191D4-9B88-4ACF-B435-2CAA93B09C9D}" srcOrd="0" destOrd="0" presId="urn:microsoft.com/office/officeart/2009/3/layout/RandomtoResultProcess"/>
    <dgm:cxn modelId="{3112A906-7F9A-4F3A-B406-2B81A89A1BA4}" type="presParOf" srcId="{5C945CB8-E931-4AAD-BA1B-2BEEDCFF1780}" destId="{2009DEF1-8717-4D9A-BD70-F8549C5C7BF6}" srcOrd="1" destOrd="0" presId="urn:microsoft.com/office/officeart/2009/3/layout/RandomtoResultProcess"/>
    <dgm:cxn modelId="{F0E78F94-6E88-439E-9B84-F0C9669E623E}" type="presParOf" srcId="{5C945CB8-E931-4AAD-BA1B-2BEEDCFF1780}" destId="{E1FBEA54-1C9B-48F7-83C0-B05AC1009DD0}" srcOrd="2" destOrd="0" presId="urn:microsoft.com/office/officeart/2009/3/layout/RandomtoResultProcess"/>
    <dgm:cxn modelId="{ABE5327B-540F-44CB-9509-CDFF4DEE3773}" type="presParOf" srcId="{5C945CB8-E931-4AAD-BA1B-2BEEDCFF1780}" destId="{F866199A-24EB-4A11-B12A-85062AF189CF}" srcOrd="3" destOrd="0" presId="urn:microsoft.com/office/officeart/2009/3/layout/RandomtoResultProcess"/>
    <dgm:cxn modelId="{0E2F39BA-828A-4FDC-8948-9513CB8283B2}" type="presParOf" srcId="{5C945CB8-E931-4AAD-BA1B-2BEEDCFF1780}" destId="{7F58371A-8B9E-4816-9F38-95F165ABF5FD}" srcOrd="4" destOrd="0" presId="urn:microsoft.com/office/officeart/2009/3/layout/RandomtoResultProcess"/>
    <dgm:cxn modelId="{4C7B4638-8A68-400E-A4BF-376230F69280}" type="presParOf" srcId="{5C945CB8-E931-4AAD-BA1B-2BEEDCFF1780}" destId="{72FC8A59-B39B-467F-83CC-CD976FE3C0F8}" srcOrd="5" destOrd="0" presId="urn:microsoft.com/office/officeart/2009/3/layout/RandomtoResultProcess"/>
    <dgm:cxn modelId="{9AFED32C-4BAC-4937-9A07-0E6790BDB400}" type="presParOf" srcId="{5C945CB8-E931-4AAD-BA1B-2BEEDCFF1780}" destId="{AE69EE6E-822D-4328-A050-F868A1592EC6}" srcOrd="6" destOrd="0" presId="urn:microsoft.com/office/officeart/2009/3/layout/RandomtoResultProcess"/>
    <dgm:cxn modelId="{CDD03A89-9B2B-4380-921D-DB89053C75F5}" type="presParOf" srcId="{5C945CB8-E931-4AAD-BA1B-2BEEDCFF1780}" destId="{CD1EF6AE-E745-4B31-8001-2090428DDEC0}" srcOrd="7" destOrd="0" presId="urn:microsoft.com/office/officeart/2009/3/layout/RandomtoResultProcess"/>
    <dgm:cxn modelId="{B438BE5E-2F0C-40CB-8BBE-B0F85596F101}" type="presParOf" srcId="{5C945CB8-E931-4AAD-BA1B-2BEEDCFF1780}" destId="{4EB98A01-F16F-42F6-A83E-1C234C43F4B5}" srcOrd="8" destOrd="0" presId="urn:microsoft.com/office/officeart/2009/3/layout/RandomtoResultProcess"/>
    <dgm:cxn modelId="{9134C042-E17A-47A2-8C26-5C8898CE69D0}" type="presParOf" srcId="{5C945CB8-E931-4AAD-BA1B-2BEEDCFF1780}" destId="{6BF2597F-EF34-4A4D-907C-5E804716C343}" srcOrd="9" destOrd="0" presId="urn:microsoft.com/office/officeart/2009/3/layout/RandomtoResultProcess"/>
    <dgm:cxn modelId="{0C7CC1E2-A0B6-4B56-86C3-E67752FCEA3D}" type="presParOf" srcId="{5C945CB8-E931-4AAD-BA1B-2BEEDCFF1780}" destId="{A9B9F1D3-9EF1-4E8B-A5B6-33FB211F35FB}" srcOrd="10" destOrd="0" presId="urn:microsoft.com/office/officeart/2009/3/layout/RandomtoResultProcess"/>
    <dgm:cxn modelId="{6226E4FA-376E-4260-8A65-CC9C50FBF3C0}" type="presParOf" srcId="{5C945CB8-E931-4AAD-BA1B-2BEEDCFF1780}" destId="{861366AD-36FD-46FA-9CD5-CDBDA69576A5}" srcOrd="11" destOrd="0" presId="urn:microsoft.com/office/officeart/2009/3/layout/RandomtoResultProcess"/>
    <dgm:cxn modelId="{064F3A7A-0271-4A20-9FE5-7518496EBB09}" type="presParOf" srcId="{5C945CB8-E931-4AAD-BA1B-2BEEDCFF1780}" destId="{5E339681-D621-43FE-A67E-30289964A49C}" srcOrd="12" destOrd="0" presId="urn:microsoft.com/office/officeart/2009/3/layout/RandomtoResultProcess"/>
    <dgm:cxn modelId="{2B1A3172-A6DD-4EBF-A912-F3B454081095}" type="presParOf" srcId="{5C945CB8-E931-4AAD-BA1B-2BEEDCFF1780}" destId="{30418773-23B5-4F7A-A713-2D40B5B80FCE}" srcOrd="13" destOrd="0" presId="urn:microsoft.com/office/officeart/2009/3/layout/RandomtoResultProcess"/>
    <dgm:cxn modelId="{B99F75EB-C36F-42B0-B7A3-12A56324BC8B}" type="presParOf" srcId="{5C945CB8-E931-4AAD-BA1B-2BEEDCFF1780}" destId="{FCC6E1E9-84B5-41C6-B299-9DB43D0B776C}" srcOrd="14" destOrd="0" presId="urn:microsoft.com/office/officeart/2009/3/layout/RandomtoResultProcess"/>
    <dgm:cxn modelId="{F562E35A-AAAB-4AC4-81FE-44BCFEA2A09B}" type="presParOf" srcId="{5C945CB8-E931-4AAD-BA1B-2BEEDCFF1780}" destId="{5DFE3F83-ADE0-4A1A-ACA3-5270A43431D6}" srcOrd="15" destOrd="0" presId="urn:microsoft.com/office/officeart/2009/3/layout/RandomtoResultProcess"/>
    <dgm:cxn modelId="{5867E2CB-BFEF-4270-B64C-BCCA11EC0262}" type="presParOf" srcId="{5C945CB8-E931-4AAD-BA1B-2BEEDCFF1780}" destId="{BEFE24FD-BEE1-4C33-9B11-1E373753FE34}" srcOrd="16" destOrd="0" presId="urn:microsoft.com/office/officeart/2009/3/layout/RandomtoResultProcess"/>
    <dgm:cxn modelId="{BC02EE7B-9D47-4071-87D6-168C3AADF234}" type="presParOf" srcId="{5C945CB8-E931-4AAD-BA1B-2BEEDCFF1780}" destId="{FC865171-6041-4F1C-BF7B-2CACEA98A407}" srcOrd="17" destOrd="0" presId="urn:microsoft.com/office/officeart/2009/3/layout/RandomtoResultProcess"/>
    <dgm:cxn modelId="{653CE59D-0B7E-4198-8F63-3DB6EFBB31E9}" type="presParOf" srcId="{5C945CB8-E931-4AAD-BA1B-2BEEDCFF1780}" destId="{AE3C45EA-F848-4F4B-9860-F3ABBC352E62}" srcOrd="18" destOrd="0" presId="urn:microsoft.com/office/officeart/2009/3/layout/RandomtoResultProcess"/>
    <dgm:cxn modelId="{CD2E7C90-7BEC-4559-825A-5EB03727227C}" type="presParOf" srcId="{5C945CB8-E931-4AAD-BA1B-2BEEDCFF1780}" destId="{D868FF22-EEA5-4E94-9BF0-17C56379F582}" srcOrd="19" destOrd="0" presId="urn:microsoft.com/office/officeart/2009/3/layout/RandomtoResultProcess"/>
    <dgm:cxn modelId="{0944F529-6A4A-45FD-8F79-D2BE46C80010}" type="presParOf" srcId="{6C4D49D8-2040-4818-B9CD-0590CFD14564}" destId="{6AA70456-4344-480E-9204-7A3E6C0BC9E9}" srcOrd="1" destOrd="0" presId="urn:microsoft.com/office/officeart/2009/3/layout/RandomtoResultProcess"/>
    <dgm:cxn modelId="{3E38FEB8-7987-4D86-B858-23C57F99A74C}" type="presParOf" srcId="{6AA70456-4344-480E-9204-7A3E6C0BC9E9}" destId="{1B9741B7-4392-4214-8012-C2574330DCF5}" srcOrd="0" destOrd="0" presId="urn:microsoft.com/office/officeart/2009/3/layout/RandomtoResultProcess"/>
    <dgm:cxn modelId="{710E5DFF-5B29-475D-8252-F7D2C21AD065}" type="presParOf" srcId="{6AA70456-4344-480E-9204-7A3E6C0BC9E9}" destId="{B3BC0E1E-EA0F-4CCF-9F01-0A31E18E16C9}" srcOrd="1" destOrd="0" presId="urn:microsoft.com/office/officeart/2009/3/layout/RandomtoResultProcess"/>
    <dgm:cxn modelId="{849A9C7A-24F6-4F51-AED4-90C751FA8151}" type="presParOf" srcId="{6C4D49D8-2040-4818-B9CD-0590CFD14564}" destId="{A7B87180-EDC0-4AC1-B7DA-B679BB6470E5}" srcOrd="2" destOrd="0" presId="urn:microsoft.com/office/officeart/2009/3/layout/RandomtoResultProcess"/>
    <dgm:cxn modelId="{7B6DA8BD-B7D5-4DBB-83F6-B430975338AD}" type="presParOf" srcId="{A7B87180-EDC0-4AC1-B7DA-B679BB6470E5}" destId="{921E425D-5240-43AE-92EA-D49AD4B66368}" srcOrd="0" destOrd="0" presId="urn:microsoft.com/office/officeart/2009/3/layout/RandomtoResultProcess"/>
    <dgm:cxn modelId="{EB66F1A9-F783-47A5-A782-B230CB833BB1}" type="presParOf" srcId="{A7B87180-EDC0-4AC1-B7DA-B679BB6470E5}" destId="{5820EC77-F4D0-4F11-8979-1149DF2DE60F}" srcOrd="1" destOrd="0" presId="urn:microsoft.com/office/officeart/2009/3/layout/RandomtoResultProcess"/>
    <dgm:cxn modelId="{DF273BD8-AE45-49D6-891B-0EF1A6A5C2AF}" type="presParOf" srcId="{A7B87180-EDC0-4AC1-B7DA-B679BB6470E5}" destId="{8D3EECAD-1819-4B6E-876E-8BBC11F67A73}" srcOrd="2" destOrd="0" presId="urn:microsoft.com/office/officeart/2009/3/layout/RandomtoResultProcess"/>
    <dgm:cxn modelId="{995EBD26-314A-4AD5-AA4B-5BB90FAB7A84}" type="presParOf" srcId="{6C4D49D8-2040-4818-B9CD-0590CFD14564}" destId="{6879B778-6995-4BF9-8AB0-8E706E757C43}" srcOrd="3" destOrd="0" presId="urn:microsoft.com/office/officeart/2009/3/layout/RandomtoResultProcess"/>
    <dgm:cxn modelId="{35BB2707-6217-4BF4-9195-F25FC91EF8DD}" type="presParOf" srcId="{6879B778-6995-4BF9-8AB0-8E706E757C43}" destId="{C9FC5373-4DC2-4736-888D-E39B1EB3C5EA}" srcOrd="0" destOrd="0" presId="urn:microsoft.com/office/officeart/2009/3/layout/RandomtoResultProcess"/>
    <dgm:cxn modelId="{9AA92408-B50F-411C-BDF9-431957A9057B}" type="presParOf" srcId="{6879B778-6995-4BF9-8AB0-8E706E757C43}" destId="{ECC46E16-74FA-429D-8A4F-61074C91D5C5}" srcOrd="1" destOrd="0" presId="urn:microsoft.com/office/officeart/2009/3/layout/RandomtoResultProcess"/>
    <dgm:cxn modelId="{06F37BC3-B2F7-40D8-B15C-6188DAA000F7}" type="presParOf" srcId="{6C4D49D8-2040-4818-B9CD-0590CFD14564}" destId="{0F7B94D4-5D16-4E16-B1E8-0EC975EBCBB9}" srcOrd="4" destOrd="0" presId="urn:microsoft.com/office/officeart/2009/3/layout/RandomtoResultProcess"/>
    <dgm:cxn modelId="{9F8F647A-4571-44D1-89D5-22A6CBF48D46}" type="presParOf" srcId="{0F7B94D4-5D16-4E16-B1E8-0EC975EBCBB9}" destId="{747B637E-D22C-4353-912F-79056701AF0E}" srcOrd="0" destOrd="0" presId="urn:microsoft.com/office/officeart/2009/3/layout/RandomtoResultProcess"/>
    <dgm:cxn modelId="{E0463BB4-29F0-479A-9F23-BD2B30397A9D}" type="presParOf" srcId="{0F7B94D4-5D16-4E16-B1E8-0EC975EBCBB9}" destId="{32469F5A-A774-4FDD-94D3-9847DFD60500}" srcOrd="1" destOrd="0" presId="urn:microsoft.com/office/officeart/2009/3/layout/RandomtoResultProcess"/>
    <dgm:cxn modelId="{F225C679-2DED-4E2B-8479-E14A0A21FBC1}" type="presParOf" srcId="{0F7B94D4-5D16-4E16-B1E8-0EC975EBCBB9}" destId="{89ED38A9-E09A-4F25-B32C-F63AD7DF1B4F}" srcOrd="2" destOrd="0" presId="urn:microsoft.com/office/officeart/2009/3/layout/RandomtoResultProcess"/>
    <dgm:cxn modelId="{15291A07-02BA-4793-AF35-E13DB614436E}" type="presParOf" srcId="{6C4D49D8-2040-4818-B9CD-0590CFD14564}" destId="{14E5E0F7-D98F-46DD-85B8-4C14EAFCCCE9}" srcOrd="5" destOrd="0" presId="urn:microsoft.com/office/officeart/2009/3/layout/RandomtoResultProcess"/>
    <dgm:cxn modelId="{B76822BA-9DA5-4D60-BB59-62C5AE1DF293}" type="presParOf" srcId="{14E5E0F7-D98F-46DD-85B8-4C14EAFCCCE9}" destId="{F15B09D4-2050-4C28-A887-9DF663C334A8}" srcOrd="0" destOrd="0" presId="urn:microsoft.com/office/officeart/2009/3/layout/RandomtoResultProcess"/>
    <dgm:cxn modelId="{BA5A11D5-33BD-4EBF-B4D0-F34C9A68BF8E}" type="presParOf" srcId="{14E5E0F7-D98F-46DD-85B8-4C14EAFCCCE9}" destId="{67390188-96CB-4306-BA11-80A9C688FDE7}" srcOrd="1" destOrd="0" presId="urn:microsoft.com/office/officeart/2009/3/layout/RandomtoResultProcess"/>
    <dgm:cxn modelId="{DA8997DE-23F1-4454-9A61-C47BFF832DA2}" type="presParOf" srcId="{6C4D49D8-2040-4818-B9CD-0590CFD14564}" destId="{92B98AE9-424C-4A26-B9E6-2887C1C821F3}" srcOrd="6" destOrd="0" presId="urn:microsoft.com/office/officeart/2009/3/layout/RandomtoResultProcess"/>
    <dgm:cxn modelId="{AF208D78-084D-4061-A328-86643BA08E50}" type="presParOf" srcId="{92B98AE9-424C-4A26-B9E6-2887C1C821F3}" destId="{8FC4C53F-5BEC-4478-9397-A4850A134280}" srcOrd="0" destOrd="0" presId="urn:microsoft.com/office/officeart/2009/3/layout/RandomtoResultProcess"/>
    <dgm:cxn modelId="{8B71B12F-AD15-491D-935A-5ED2F1F887B9}" type="presParOf" srcId="{92B98AE9-424C-4A26-B9E6-2887C1C821F3}" destId="{6389FD14-B8D1-40FD-A212-8FCDC1BC8286}" srcOrd="1" destOrd="0" presId="urn:microsoft.com/office/officeart/2009/3/layout/RandomtoResultProcess"/>
    <dgm:cxn modelId="{6CFEF035-A377-4DFD-9CB8-EADD3E310E7E}" type="presParOf" srcId="{92B98AE9-424C-4A26-B9E6-2887C1C821F3}" destId="{492EB00B-1FFC-46B1-8898-295CC4411440}" srcOrd="2" destOrd="0" presId="urn:microsoft.com/office/officeart/2009/3/layout/RandomtoResultProcess"/>
    <dgm:cxn modelId="{111E7807-0C11-4509-BCC6-D5BEC605EC15}" type="presParOf" srcId="{6C4D49D8-2040-4818-B9CD-0590CFD14564}" destId="{C3DD0AAB-4179-4971-AA88-F807AFF62C46}" srcOrd="7" destOrd="0" presId="urn:microsoft.com/office/officeart/2009/3/layout/RandomtoResultProcess"/>
    <dgm:cxn modelId="{6D279CC5-1AD6-4412-91D3-4CCD2C9975E0}" type="presParOf" srcId="{C3DD0AAB-4179-4971-AA88-F807AFF62C46}" destId="{57BDE2C1-D03F-47CA-83FF-D1BE9B38FF7C}" srcOrd="0" destOrd="0" presId="urn:microsoft.com/office/officeart/2009/3/layout/RandomtoResultProcess"/>
    <dgm:cxn modelId="{6824C492-D160-4C49-82CE-108872297663}" type="presParOf" srcId="{C3DD0AAB-4179-4971-AA88-F807AFF62C46}" destId="{1B1D3B15-9A1B-4DCF-91F6-3CA21427D784}" srcOrd="1" destOrd="0" presId="urn:microsoft.com/office/officeart/2009/3/layout/RandomtoResultProcess"/>
    <dgm:cxn modelId="{50075EEC-2039-4C6C-9F65-E425D96511B6}" type="presParOf" srcId="{6C4D49D8-2040-4818-B9CD-0590CFD14564}" destId="{EBC6AAFF-DB69-4248-BC65-4510465ADC95}" srcOrd="8" destOrd="0" presId="urn:microsoft.com/office/officeart/2009/3/layout/RandomtoResultProcess"/>
    <dgm:cxn modelId="{C3C1561C-E7E1-44F4-A77E-78D94FDD80E5}" type="presParOf" srcId="{EBC6AAFF-DB69-4248-BC65-4510465ADC95}" destId="{12C89B5A-1AD1-4FE7-830D-A420F07D2B9B}" srcOrd="0" destOrd="0" presId="urn:microsoft.com/office/officeart/2009/3/layout/RandomtoResultProcess"/>
    <dgm:cxn modelId="{6381CBB6-EF29-4A94-8AA2-BE3B021BDFAB}" type="presParOf" srcId="{EBC6AAFF-DB69-4248-BC65-4510465ADC95}" destId="{C577F4FE-2DB4-4A2C-87FF-0F347BBAF079}" srcOrd="1" destOrd="0" presId="urn:microsoft.com/office/officeart/2009/3/layout/RandomtoResultProcess"/>
    <dgm:cxn modelId="{21B21346-6FB1-4443-9D40-DE248E7744BE}" type="presParOf" srcId="{EBC6AAFF-DB69-4248-BC65-4510465ADC95}" destId="{AA1B6D07-FE7B-4DF2-A80F-F65B70D78930}"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BBEABDB-E0B6-49C1-8072-969D716FC34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2ED3CE7-8F53-42BE-8B51-F49961FE10E4}">
      <dgm:prSet/>
      <dgm:spPr>
        <a:solidFill>
          <a:srgbClr val="00B0F0"/>
        </a:solidFill>
      </dgm:spPr>
      <dgm:t>
        <a:bodyPr/>
        <a:lstStyle/>
        <a:p>
          <a:r>
            <a:rPr lang="en-US" dirty="0"/>
            <a:t>Layer 7</a:t>
          </a:r>
        </a:p>
      </dgm:t>
    </dgm:pt>
    <dgm:pt modelId="{A0A8E4D6-3931-4F1C-BAB6-10A9DA5011D0}" type="parTrans" cxnId="{2EFE63FF-DF7A-44CA-BF11-1EAAA33CABA8}">
      <dgm:prSet/>
      <dgm:spPr/>
      <dgm:t>
        <a:bodyPr/>
        <a:lstStyle/>
        <a:p>
          <a:endParaRPr lang="en-US"/>
        </a:p>
      </dgm:t>
    </dgm:pt>
    <dgm:pt modelId="{E75DE65E-8475-4D70-B7A9-5390C5E8CCFE}" type="sibTrans" cxnId="{2EFE63FF-DF7A-44CA-BF11-1EAAA33CABA8}">
      <dgm:prSet/>
      <dgm:spPr/>
      <dgm:t>
        <a:bodyPr/>
        <a:lstStyle/>
        <a:p>
          <a:endParaRPr lang="en-US"/>
        </a:p>
      </dgm:t>
    </dgm:pt>
    <dgm:pt modelId="{416C0542-9EFF-4B48-869C-673BFB377B94}">
      <dgm:prSet/>
      <dgm:spPr/>
      <dgm:t>
        <a:bodyPr/>
        <a:lstStyle/>
        <a:p>
          <a:r>
            <a:rPr lang="en-US" dirty="0"/>
            <a:t>Layer 6</a:t>
          </a:r>
        </a:p>
      </dgm:t>
    </dgm:pt>
    <dgm:pt modelId="{DDB9BE23-A58B-4B7A-AD03-8DCA0A422723}" type="parTrans" cxnId="{8899C048-19D7-426B-B483-4E1150584399}">
      <dgm:prSet/>
      <dgm:spPr/>
      <dgm:t>
        <a:bodyPr/>
        <a:lstStyle/>
        <a:p>
          <a:endParaRPr lang="en-US"/>
        </a:p>
      </dgm:t>
    </dgm:pt>
    <dgm:pt modelId="{815F9C90-B657-4519-BA0F-2CC43CC96DB4}" type="sibTrans" cxnId="{8899C048-19D7-426B-B483-4E1150584399}">
      <dgm:prSet/>
      <dgm:spPr/>
      <dgm:t>
        <a:bodyPr/>
        <a:lstStyle/>
        <a:p>
          <a:endParaRPr lang="en-US"/>
        </a:p>
      </dgm:t>
    </dgm:pt>
    <dgm:pt modelId="{C53869A1-4681-4F20-827B-A7631B5E610D}">
      <dgm:prSet/>
      <dgm:spPr/>
      <dgm:t>
        <a:bodyPr/>
        <a:lstStyle/>
        <a:p>
          <a:r>
            <a:rPr lang="en-US" dirty="0"/>
            <a:t>Layer 5</a:t>
          </a:r>
        </a:p>
      </dgm:t>
    </dgm:pt>
    <dgm:pt modelId="{68824DA1-3C6A-4AD6-B5BA-3ED4B3A7FD07}" type="parTrans" cxnId="{2EF67024-6A8A-4FEA-AEB3-CD4E9AF57C55}">
      <dgm:prSet/>
      <dgm:spPr/>
      <dgm:t>
        <a:bodyPr/>
        <a:lstStyle/>
        <a:p>
          <a:endParaRPr lang="en-US"/>
        </a:p>
      </dgm:t>
    </dgm:pt>
    <dgm:pt modelId="{6E5C8611-8FB7-40A2-8254-CCBD708DDE43}" type="sibTrans" cxnId="{2EF67024-6A8A-4FEA-AEB3-CD4E9AF57C55}">
      <dgm:prSet/>
      <dgm:spPr/>
      <dgm:t>
        <a:bodyPr/>
        <a:lstStyle/>
        <a:p>
          <a:endParaRPr lang="en-US"/>
        </a:p>
      </dgm:t>
    </dgm:pt>
    <dgm:pt modelId="{4185CED2-6B6A-4AD5-B83D-4698B99ED588}">
      <dgm:prSet/>
      <dgm:spPr>
        <a:solidFill>
          <a:srgbClr val="00B0F0"/>
        </a:solidFill>
      </dgm:spPr>
      <dgm:t>
        <a:bodyPr/>
        <a:lstStyle/>
        <a:p>
          <a:r>
            <a:rPr lang="en-US" dirty="0"/>
            <a:t>Layer 4</a:t>
          </a:r>
        </a:p>
      </dgm:t>
    </dgm:pt>
    <dgm:pt modelId="{FFC544D2-3C62-4D70-8630-5D8CDFD035B5}" type="parTrans" cxnId="{5310BB5E-2D58-4D3C-9E07-F940539E1DCC}">
      <dgm:prSet/>
      <dgm:spPr/>
      <dgm:t>
        <a:bodyPr/>
        <a:lstStyle/>
        <a:p>
          <a:endParaRPr lang="en-US"/>
        </a:p>
      </dgm:t>
    </dgm:pt>
    <dgm:pt modelId="{24C46EFF-704C-49FB-A927-63AAEA065EF7}" type="sibTrans" cxnId="{5310BB5E-2D58-4D3C-9E07-F940539E1DCC}">
      <dgm:prSet/>
      <dgm:spPr/>
      <dgm:t>
        <a:bodyPr/>
        <a:lstStyle/>
        <a:p>
          <a:endParaRPr lang="en-US"/>
        </a:p>
      </dgm:t>
    </dgm:pt>
    <dgm:pt modelId="{168DDC3C-14AC-4F63-B0AC-EB0DC180904F}">
      <dgm:prSet/>
      <dgm:spPr>
        <a:solidFill>
          <a:srgbClr val="00B0F0"/>
        </a:solidFill>
      </dgm:spPr>
      <dgm:t>
        <a:bodyPr/>
        <a:lstStyle/>
        <a:p>
          <a:r>
            <a:rPr lang="en-US" dirty="0"/>
            <a:t>Layer 3</a:t>
          </a:r>
        </a:p>
      </dgm:t>
    </dgm:pt>
    <dgm:pt modelId="{9EFF5C46-4FD7-4F61-B9A6-2D9D20290FEB}" type="parTrans" cxnId="{EB76E6EF-354F-4D1D-AD0C-7BC6E3DEA881}">
      <dgm:prSet/>
      <dgm:spPr/>
      <dgm:t>
        <a:bodyPr/>
        <a:lstStyle/>
        <a:p>
          <a:endParaRPr lang="en-US"/>
        </a:p>
      </dgm:t>
    </dgm:pt>
    <dgm:pt modelId="{00B0981C-2654-477C-AD05-0166448590A2}" type="sibTrans" cxnId="{EB76E6EF-354F-4D1D-AD0C-7BC6E3DEA881}">
      <dgm:prSet/>
      <dgm:spPr/>
      <dgm:t>
        <a:bodyPr/>
        <a:lstStyle/>
        <a:p>
          <a:endParaRPr lang="en-US"/>
        </a:p>
      </dgm:t>
    </dgm:pt>
    <dgm:pt modelId="{EF3AE46B-68C0-4F37-AFF4-70317CD0D3BB}">
      <dgm:prSet/>
      <dgm:spPr>
        <a:solidFill>
          <a:srgbClr val="00B0F0"/>
        </a:solidFill>
      </dgm:spPr>
      <dgm:t>
        <a:bodyPr/>
        <a:lstStyle/>
        <a:p>
          <a:r>
            <a:rPr lang="en-US" dirty="0"/>
            <a:t>Layer 2</a:t>
          </a:r>
        </a:p>
      </dgm:t>
    </dgm:pt>
    <dgm:pt modelId="{01035A01-1C54-463E-BAD6-85E3C0B1B25C}" type="parTrans" cxnId="{0460CF26-99B9-4B94-98F4-1CBCF7352FDB}">
      <dgm:prSet/>
      <dgm:spPr/>
      <dgm:t>
        <a:bodyPr/>
        <a:lstStyle/>
        <a:p>
          <a:endParaRPr lang="en-US"/>
        </a:p>
      </dgm:t>
    </dgm:pt>
    <dgm:pt modelId="{A004A9BD-BF17-49FA-8679-A6BF779C537E}" type="sibTrans" cxnId="{0460CF26-99B9-4B94-98F4-1CBCF7352FDB}">
      <dgm:prSet/>
      <dgm:spPr/>
      <dgm:t>
        <a:bodyPr/>
        <a:lstStyle/>
        <a:p>
          <a:endParaRPr lang="en-US"/>
        </a:p>
      </dgm:t>
    </dgm:pt>
    <dgm:pt modelId="{8D4F8274-F921-47DB-B16E-7AF6A1EB0D47}">
      <dgm:prSet/>
      <dgm:spPr>
        <a:solidFill>
          <a:srgbClr val="00B0F0"/>
        </a:solidFill>
      </dgm:spPr>
      <dgm:t>
        <a:bodyPr/>
        <a:lstStyle/>
        <a:p>
          <a:r>
            <a:rPr lang="en-US" dirty="0"/>
            <a:t>Layer 1</a:t>
          </a:r>
        </a:p>
      </dgm:t>
    </dgm:pt>
    <dgm:pt modelId="{20004E0E-CBA6-4BD0-9782-21930B012E1D}" type="parTrans" cxnId="{A3BEB367-FA77-47C1-AEA6-0AEE1BBA1C87}">
      <dgm:prSet/>
      <dgm:spPr/>
      <dgm:t>
        <a:bodyPr/>
        <a:lstStyle/>
        <a:p>
          <a:endParaRPr lang="en-US"/>
        </a:p>
      </dgm:t>
    </dgm:pt>
    <dgm:pt modelId="{01A3A24C-BE25-4EF0-B660-1934869C0857}" type="sibTrans" cxnId="{A3BEB367-FA77-47C1-AEA6-0AEE1BBA1C87}">
      <dgm:prSet/>
      <dgm:spPr/>
      <dgm:t>
        <a:bodyPr/>
        <a:lstStyle/>
        <a:p>
          <a:endParaRPr lang="en-US"/>
        </a:p>
      </dgm:t>
    </dgm:pt>
    <dgm:pt modelId="{5DFBB457-C0B3-45E4-BDDF-AB74105F00F9}">
      <dgm:prSet/>
      <dgm:spPr/>
      <dgm:t>
        <a:bodyPr/>
        <a:lstStyle/>
        <a:p>
          <a:pPr>
            <a:buNone/>
          </a:pPr>
          <a:r>
            <a:rPr lang="en-US" dirty="0"/>
            <a:t>	Application</a:t>
          </a:r>
        </a:p>
      </dgm:t>
    </dgm:pt>
    <dgm:pt modelId="{51321AEC-5B17-4900-9C23-30B9BAFDCFF0}" type="parTrans" cxnId="{3458B24D-6876-4E15-B7C1-C3D9A797DAEB}">
      <dgm:prSet/>
      <dgm:spPr/>
      <dgm:t>
        <a:bodyPr/>
        <a:lstStyle/>
        <a:p>
          <a:endParaRPr lang="en-US"/>
        </a:p>
      </dgm:t>
    </dgm:pt>
    <dgm:pt modelId="{478017AF-98D8-493D-96CD-7F284AD46C40}" type="sibTrans" cxnId="{3458B24D-6876-4E15-B7C1-C3D9A797DAEB}">
      <dgm:prSet/>
      <dgm:spPr/>
      <dgm:t>
        <a:bodyPr/>
        <a:lstStyle/>
        <a:p>
          <a:endParaRPr lang="en-US"/>
        </a:p>
      </dgm:t>
    </dgm:pt>
    <dgm:pt modelId="{A2E404EF-DACA-4470-8338-F510503EF1BD}">
      <dgm:prSet/>
      <dgm:spPr/>
      <dgm:t>
        <a:bodyPr/>
        <a:lstStyle/>
        <a:p>
          <a:pPr>
            <a:buNone/>
          </a:pPr>
          <a:r>
            <a:rPr lang="en-US" dirty="0"/>
            <a:t>	Presentation</a:t>
          </a:r>
        </a:p>
      </dgm:t>
    </dgm:pt>
    <dgm:pt modelId="{53191186-E3BD-496A-B224-85ADDD03EE3C}" type="parTrans" cxnId="{5CFAF7D6-5B3E-4F4B-BAAC-1F5C4ACF57FC}">
      <dgm:prSet/>
      <dgm:spPr/>
      <dgm:t>
        <a:bodyPr/>
        <a:lstStyle/>
        <a:p>
          <a:endParaRPr lang="en-US"/>
        </a:p>
      </dgm:t>
    </dgm:pt>
    <dgm:pt modelId="{E853593D-7147-4E21-983B-374DA74FD69F}" type="sibTrans" cxnId="{5CFAF7D6-5B3E-4F4B-BAAC-1F5C4ACF57FC}">
      <dgm:prSet/>
      <dgm:spPr/>
      <dgm:t>
        <a:bodyPr/>
        <a:lstStyle/>
        <a:p>
          <a:endParaRPr lang="en-US"/>
        </a:p>
      </dgm:t>
    </dgm:pt>
    <dgm:pt modelId="{DB8E3B0B-2C61-4164-9101-C29E8A37B154}">
      <dgm:prSet/>
      <dgm:spPr/>
      <dgm:t>
        <a:bodyPr/>
        <a:lstStyle/>
        <a:p>
          <a:pPr>
            <a:buNone/>
          </a:pPr>
          <a:r>
            <a:rPr lang="en-US" dirty="0"/>
            <a:t>	Session</a:t>
          </a:r>
        </a:p>
      </dgm:t>
    </dgm:pt>
    <dgm:pt modelId="{49437E6E-D39D-4EEC-ADC4-6C6D2F7DF305}" type="parTrans" cxnId="{49A3CD3E-C675-4C1E-B2F0-9F9CA54AF743}">
      <dgm:prSet/>
      <dgm:spPr/>
      <dgm:t>
        <a:bodyPr/>
        <a:lstStyle/>
        <a:p>
          <a:endParaRPr lang="en-US"/>
        </a:p>
      </dgm:t>
    </dgm:pt>
    <dgm:pt modelId="{C8081A0D-8F19-4EA1-9798-FA2682F8FFEE}" type="sibTrans" cxnId="{49A3CD3E-C675-4C1E-B2F0-9F9CA54AF743}">
      <dgm:prSet/>
      <dgm:spPr/>
      <dgm:t>
        <a:bodyPr/>
        <a:lstStyle/>
        <a:p>
          <a:endParaRPr lang="en-US"/>
        </a:p>
      </dgm:t>
    </dgm:pt>
    <dgm:pt modelId="{0ED3C607-C78B-4CE9-96BC-E3D2755D89F0}">
      <dgm:prSet/>
      <dgm:spPr/>
      <dgm:t>
        <a:bodyPr/>
        <a:lstStyle/>
        <a:p>
          <a:pPr>
            <a:buNone/>
          </a:pPr>
          <a:r>
            <a:rPr lang="en-US" dirty="0"/>
            <a:t>	Transport</a:t>
          </a:r>
        </a:p>
      </dgm:t>
    </dgm:pt>
    <dgm:pt modelId="{95DA7D66-EDA2-40D7-A2B9-3210A5C8AEF7}" type="parTrans" cxnId="{3FC7D279-3CA6-4D34-AF34-594B9D8D6596}">
      <dgm:prSet/>
      <dgm:spPr/>
      <dgm:t>
        <a:bodyPr/>
        <a:lstStyle/>
        <a:p>
          <a:endParaRPr lang="en-US"/>
        </a:p>
      </dgm:t>
    </dgm:pt>
    <dgm:pt modelId="{49369C7E-C05C-4726-904D-5A5BDD56DEB6}" type="sibTrans" cxnId="{3FC7D279-3CA6-4D34-AF34-594B9D8D6596}">
      <dgm:prSet/>
      <dgm:spPr/>
      <dgm:t>
        <a:bodyPr/>
        <a:lstStyle/>
        <a:p>
          <a:endParaRPr lang="en-US"/>
        </a:p>
      </dgm:t>
    </dgm:pt>
    <dgm:pt modelId="{251208DF-F407-4A45-BE1B-50D3A76A8E4A}">
      <dgm:prSet/>
      <dgm:spPr/>
      <dgm:t>
        <a:bodyPr/>
        <a:lstStyle/>
        <a:p>
          <a:pPr>
            <a:buNone/>
          </a:pPr>
          <a:r>
            <a:rPr lang="en-US" dirty="0"/>
            <a:t>	Network</a:t>
          </a:r>
        </a:p>
      </dgm:t>
    </dgm:pt>
    <dgm:pt modelId="{BEC3A369-932D-431E-933C-7470CE83591F}" type="parTrans" cxnId="{357AB27B-6F1D-4748-9F38-AABEB706BCD0}">
      <dgm:prSet/>
      <dgm:spPr/>
      <dgm:t>
        <a:bodyPr/>
        <a:lstStyle/>
        <a:p>
          <a:endParaRPr lang="en-US"/>
        </a:p>
      </dgm:t>
    </dgm:pt>
    <dgm:pt modelId="{1EE0F0E3-524A-4C90-B7BB-1039EFA7295E}" type="sibTrans" cxnId="{357AB27B-6F1D-4748-9F38-AABEB706BCD0}">
      <dgm:prSet/>
      <dgm:spPr/>
      <dgm:t>
        <a:bodyPr/>
        <a:lstStyle/>
        <a:p>
          <a:endParaRPr lang="en-US"/>
        </a:p>
      </dgm:t>
    </dgm:pt>
    <dgm:pt modelId="{7ECA8D34-032A-4C03-B6AC-8805D76763B7}">
      <dgm:prSet/>
      <dgm:spPr/>
      <dgm:t>
        <a:bodyPr/>
        <a:lstStyle/>
        <a:p>
          <a:pPr>
            <a:buNone/>
          </a:pPr>
          <a:r>
            <a:rPr lang="en-US" dirty="0"/>
            <a:t>	Data Link</a:t>
          </a:r>
        </a:p>
      </dgm:t>
    </dgm:pt>
    <dgm:pt modelId="{7AEE733E-CC92-4C56-94B3-A21B0F8E3747}" type="parTrans" cxnId="{0150E058-6219-445D-941D-7A907BFCAB97}">
      <dgm:prSet/>
      <dgm:spPr/>
      <dgm:t>
        <a:bodyPr/>
        <a:lstStyle/>
        <a:p>
          <a:endParaRPr lang="en-US"/>
        </a:p>
      </dgm:t>
    </dgm:pt>
    <dgm:pt modelId="{5859615D-F220-4449-9FD5-3417991E7EA2}" type="sibTrans" cxnId="{0150E058-6219-445D-941D-7A907BFCAB97}">
      <dgm:prSet/>
      <dgm:spPr/>
      <dgm:t>
        <a:bodyPr/>
        <a:lstStyle/>
        <a:p>
          <a:endParaRPr lang="en-US"/>
        </a:p>
      </dgm:t>
    </dgm:pt>
    <dgm:pt modelId="{C884A303-44AB-4811-99D3-01E06513765B}">
      <dgm:prSet/>
      <dgm:spPr/>
      <dgm:t>
        <a:bodyPr/>
        <a:lstStyle/>
        <a:p>
          <a:pPr>
            <a:buNone/>
          </a:pPr>
          <a:r>
            <a:rPr lang="en-US" dirty="0"/>
            <a:t>	Physical</a:t>
          </a:r>
        </a:p>
      </dgm:t>
    </dgm:pt>
    <dgm:pt modelId="{517B22A5-B7A9-4014-9CD5-E738986EE461}" type="parTrans" cxnId="{4FEDBEBD-51A9-43E4-A71A-0CFFD6A34716}">
      <dgm:prSet/>
      <dgm:spPr/>
      <dgm:t>
        <a:bodyPr/>
        <a:lstStyle/>
        <a:p>
          <a:endParaRPr lang="en-US"/>
        </a:p>
      </dgm:t>
    </dgm:pt>
    <dgm:pt modelId="{8B726195-1BA6-49B1-B5B8-C7FC0A58B433}" type="sibTrans" cxnId="{4FEDBEBD-51A9-43E4-A71A-0CFFD6A34716}">
      <dgm:prSet/>
      <dgm:spPr/>
      <dgm:t>
        <a:bodyPr/>
        <a:lstStyle/>
        <a:p>
          <a:endParaRPr lang="en-US"/>
        </a:p>
      </dgm:t>
    </dgm:pt>
    <dgm:pt modelId="{42612F44-64E1-4197-B2BE-FB59E5153480}" type="pres">
      <dgm:prSet presAssocID="{DBBEABDB-E0B6-49C1-8072-969D716FC343}" presName="Name0" presStyleCnt="0">
        <dgm:presLayoutVars>
          <dgm:dir/>
          <dgm:animLvl val="lvl"/>
          <dgm:resizeHandles val="exact"/>
        </dgm:presLayoutVars>
      </dgm:prSet>
      <dgm:spPr/>
    </dgm:pt>
    <dgm:pt modelId="{5B1677DD-7AD8-4C6D-9F7C-C8C1897197EA}" type="pres">
      <dgm:prSet presAssocID="{92ED3CE7-8F53-42BE-8B51-F49961FE10E4}" presName="linNode" presStyleCnt="0"/>
      <dgm:spPr/>
    </dgm:pt>
    <dgm:pt modelId="{87C453BE-98A4-4C90-913A-741290ABC4DB}" type="pres">
      <dgm:prSet presAssocID="{92ED3CE7-8F53-42BE-8B51-F49961FE10E4}" presName="parentText" presStyleLbl="node1" presStyleIdx="0" presStyleCnt="7">
        <dgm:presLayoutVars>
          <dgm:chMax val="1"/>
          <dgm:bulletEnabled val="1"/>
        </dgm:presLayoutVars>
      </dgm:prSet>
      <dgm:spPr/>
    </dgm:pt>
    <dgm:pt modelId="{0EEF84D0-0718-4D00-BC66-005D42A94AF9}" type="pres">
      <dgm:prSet presAssocID="{92ED3CE7-8F53-42BE-8B51-F49961FE10E4}" presName="descendantText" presStyleLbl="alignAccFollowNode1" presStyleIdx="0" presStyleCnt="7">
        <dgm:presLayoutVars>
          <dgm:bulletEnabled val="1"/>
        </dgm:presLayoutVars>
      </dgm:prSet>
      <dgm:spPr/>
    </dgm:pt>
    <dgm:pt modelId="{B04C8E24-D6AA-40F2-86FB-21D8E7C1AF1B}" type="pres">
      <dgm:prSet presAssocID="{E75DE65E-8475-4D70-B7A9-5390C5E8CCFE}" presName="sp" presStyleCnt="0"/>
      <dgm:spPr/>
    </dgm:pt>
    <dgm:pt modelId="{9E58BD95-1473-40E1-BCC6-1A88C8C3033A}" type="pres">
      <dgm:prSet presAssocID="{416C0542-9EFF-4B48-869C-673BFB377B94}" presName="linNode" presStyleCnt="0"/>
      <dgm:spPr/>
    </dgm:pt>
    <dgm:pt modelId="{F09BA0FB-4CC9-4B83-A889-573FFA297642}" type="pres">
      <dgm:prSet presAssocID="{416C0542-9EFF-4B48-869C-673BFB377B94}" presName="parentText" presStyleLbl="node1" presStyleIdx="1" presStyleCnt="7">
        <dgm:presLayoutVars>
          <dgm:chMax val="1"/>
          <dgm:bulletEnabled val="1"/>
        </dgm:presLayoutVars>
      </dgm:prSet>
      <dgm:spPr/>
    </dgm:pt>
    <dgm:pt modelId="{728CC41B-BA22-402F-859A-47FFDC4A3CC1}" type="pres">
      <dgm:prSet presAssocID="{416C0542-9EFF-4B48-869C-673BFB377B94}" presName="descendantText" presStyleLbl="alignAccFollowNode1" presStyleIdx="1" presStyleCnt="7">
        <dgm:presLayoutVars>
          <dgm:bulletEnabled val="1"/>
        </dgm:presLayoutVars>
      </dgm:prSet>
      <dgm:spPr/>
    </dgm:pt>
    <dgm:pt modelId="{DF8572E0-D410-4CB1-B818-8E7D9237D648}" type="pres">
      <dgm:prSet presAssocID="{815F9C90-B657-4519-BA0F-2CC43CC96DB4}" presName="sp" presStyleCnt="0"/>
      <dgm:spPr/>
    </dgm:pt>
    <dgm:pt modelId="{62B8A7BE-2DCA-4EB9-97C3-4CAE72188FE6}" type="pres">
      <dgm:prSet presAssocID="{C53869A1-4681-4F20-827B-A7631B5E610D}" presName="linNode" presStyleCnt="0"/>
      <dgm:spPr/>
    </dgm:pt>
    <dgm:pt modelId="{8E0BB780-EC58-48A6-8D53-906340D3694E}" type="pres">
      <dgm:prSet presAssocID="{C53869A1-4681-4F20-827B-A7631B5E610D}" presName="parentText" presStyleLbl="node1" presStyleIdx="2" presStyleCnt="7">
        <dgm:presLayoutVars>
          <dgm:chMax val="1"/>
          <dgm:bulletEnabled val="1"/>
        </dgm:presLayoutVars>
      </dgm:prSet>
      <dgm:spPr/>
    </dgm:pt>
    <dgm:pt modelId="{CC92334C-6187-4428-9495-62DCB78A8F8D}" type="pres">
      <dgm:prSet presAssocID="{C53869A1-4681-4F20-827B-A7631B5E610D}" presName="descendantText" presStyleLbl="alignAccFollowNode1" presStyleIdx="2" presStyleCnt="7">
        <dgm:presLayoutVars>
          <dgm:bulletEnabled val="1"/>
        </dgm:presLayoutVars>
      </dgm:prSet>
      <dgm:spPr/>
    </dgm:pt>
    <dgm:pt modelId="{549EC748-29AC-4D32-9708-55EF2654C945}" type="pres">
      <dgm:prSet presAssocID="{6E5C8611-8FB7-40A2-8254-CCBD708DDE43}" presName="sp" presStyleCnt="0"/>
      <dgm:spPr/>
    </dgm:pt>
    <dgm:pt modelId="{692234CD-4373-4677-A178-2F442D2A2FC6}" type="pres">
      <dgm:prSet presAssocID="{4185CED2-6B6A-4AD5-B83D-4698B99ED588}" presName="linNode" presStyleCnt="0"/>
      <dgm:spPr/>
    </dgm:pt>
    <dgm:pt modelId="{CB89E1AE-754A-4E9D-A43E-3C0000B07F8B}" type="pres">
      <dgm:prSet presAssocID="{4185CED2-6B6A-4AD5-B83D-4698B99ED588}" presName="parentText" presStyleLbl="node1" presStyleIdx="3" presStyleCnt="7">
        <dgm:presLayoutVars>
          <dgm:chMax val="1"/>
          <dgm:bulletEnabled val="1"/>
        </dgm:presLayoutVars>
      </dgm:prSet>
      <dgm:spPr/>
    </dgm:pt>
    <dgm:pt modelId="{ABC206DA-A7DD-4553-8B0B-DF93172F473C}" type="pres">
      <dgm:prSet presAssocID="{4185CED2-6B6A-4AD5-B83D-4698B99ED588}" presName="descendantText" presStyleLbl="alignAccFollowNode1" presStyleIdx="3" presStyleCnt="7">
        <dgm:presLayoutVars>
          <dgm:bulletEnabled val="1"/>
        </dgm:presLayoutVars>
      </dgm:prSet>
      <dgm:spPr/>
    </dgm:pt>
    <dgm:pt modelId="{23ABED2F-05B9-4F91-A05F-A66A4D791441}" type="pres">
      <dgm:prSet presAssocID="{24C46EFF-704C-49FB-A927-63AAEA065EF7}" presName="sp" presStyleCnt="0"/>
      <dgm:spPr/>
    </dgm:pt>
    <dgm:pt modelId="{B5F0C735-4240-4FCD-B216-3686B3892016}" type="pres">
      <dgm:prSet presAssocID="{168DDC3C-14AC-4F63-B0AC-EB0DC180904F}" presName="linNode" presStyleCnt="0"/>
      <dgm:spPr/>
    </dgm:pt>
    <dgm:pt modelId="{1CB2815C-AEEC-467D-B6AE-B66BDA6D2C23}" type="pres">
      <dgm:prSet presAssocID="{168DDC3C-14AC-4F63-B0AC-EB0DC180904F}" presName="parentText" presStyleLbl="node1" presStyleIdx="4" presStyleCnt="7">
        <dgm:presLayoutVars>
          <dgm:chMax val="1"/>
          <dgm:bulletEnabled val="1"/>
        </dgm:presLayoutVars>
      </dgm:prSet>
      <dgm:spPr/>
    </dgm:pt>
    <dgm:pt modelId="{96FD4A0F-D5CD-4185-B3C9-908EA122191C}" type="pres">
      <dgm:prSet presAssocID="{168DDC3C-14AC-4F63-B0AC-EB0DC180904F}" presName="descendantText" presStyleLbl="alignAccFollowNode1" presStyleIdx="4" presStyleCnt="7">
        <dgm:presLayoutVars>
          <dgm:bulletEnabled val="1"/>
        </dgm:presLayoutVars>
      </dgm:prSet>
      <dgm:spPr/>
    </dgm:pt>
    <dgm:pt modelId="{854F3647-D199-455D-8D0C-7BED26503227}" type="pres">
      <dgm:prSet presAssocID="{00B0981C-2654-477C-AD05-0166448590A2}" presName="sp" presStyleCnt="0"/>
      <dgm:spPr/>
    </dgm:pt>
    <dgm:pt modelId="{D79A9C1D-41C8-492C-9837-040D275776F6}" type="pres">
      <dgm:prSet presAssocID="{EF3AE46B-68C0-4F37-AFF4-70317CD0D3BB}" presName="linNode" presStyleCnt="0"/>
      <dgm:spPr/>
    </dgm:pt>
    <dgm:pt modelId="{2788DD76-9252-427A-B841-D8C315EB60C3}" type="pres">
      <dgm:prSet presAssocID="{EF3AE46B-68C0-4F37-AFF4-70317CD0D3BB}" presName="parentText" presStyleLbl="node1" presStyleIdx="5" presStyleCnt="7">
        <dgm:presLayoutVars>
          <dgm:chMax val="1"/>
          <dgm:bulletEnabled val="1"/>
        </dgm:presLayoutVars>
      </dgm:prSet>
      <dgm:spPr/>
    </dgm:pt>
    <dgm:pt modelId="{12CFAACC-9E23-4FB2-A90A-2E23B4A176A0}" type="pres">
      <dgm:prSet presAssocID="{EF3AE46B-68C0-4F37-AFF4-70317CD0D3BB}" presName="descendantText" presStyleLbl="alignAccFollowNode1" presStyleIdx="5" presStyleCnt="7">
        <dgm:presLayoutVars>
          <dgm:bulletEnabled val="1"/>
        </dgm:presLayoutVars>
      </dgm:prSet>
      <dgm:spPr/>
    </dgm:pt>
    <dgm:pt modelId="{86D255C5-117F-41F3-8C10-71337973DAB5}" type="pres">
      <dgm:prSet presAssocID="{A004A9BD-BF17-49FA-8679-A6BF779C537E}" presName="sp" presStyleCnt="0"/>
      <dgm:spPr/>
    </dgm:pt>
    <dgm:pt modelId="{9A179C57-83BE-4FE6-BF6A-54E54DC1F074}" type="pres">
      <dgm:prSet presAssocID="{8D4F8274-F921-47DB-B16E-7AF6A1EB0D47}" presName="linNode" presStyleCnt="0"/>
      <dgm:spPr/>
    </dgm:pt>
    <dgm:pt modelId="{B1212D42-DBF3-47B9-A5D0-864108C07569}" type="pres">
      <dgm:prSet presAssocID="{8D4F8274-F921-47DB-B16E-7AF6A1EB0D47}" presName="parentText" presStyleLbl="node1" presStyleIdx="6" presStyleCnt="7">
        <dgm:presLayoutVars>
          <dgm:chMax val="1"/>
          <dgm:bulletEnabled val="1"/>
        </dgm:presLayoutVars>
      </dgm:prSet>
      <dgm:spPr/>
    </dgm:pt>
    <dgm:pt modelId="{BC8C99F4-B809-4197-B785-C22164E0E3D9}" type="pres">
      <dgm:prSet presAssocID="{8D4F8274-F921-47DB-B16E-7AF6A1EB0D47}" presName="descendantText" presStyleLbl="alignAccFollowNode1" presStyleIdx="6" presStyleCnt="7">
        <dgm:presLayoutVars>
          <dgm:bulletEnabled val="1"/>
        </dgm:presLayoutVars>
      </dgm:prSet>
      <dgm:spPr/>
    </dgm:pt>
  </dgm:ptLst>
  <dgm:cxnLst>
    <dgm:cxn modelId="{456A2D02-9187-435C-B482-A51959BE8BB5}" type="presOf" srcId="{A2E404EF-DACA-4470-8338-F510503EF1BD}" destId="{728CC41B-BA22-402F-859A-47FFDC4A3CC1}" srcOrd="0" destOrd="0" presId="urn:microsoft.com/office/officeart/2005/8/layout/vList5"/>
    <dgm:cxn modelId="{6F727002-92BF-423B-BB10-2E99732D3610}" type="presOf" srcId="{C884A303-44AB-4811-99D3-01E06513765B}" destId="{BC8C99F4-B809-4197-B785-C22164E0E3D9}" srcOrd="0" destOrd="0" presId="urn:microsoft.com/office/officeart/2005/8/layout/vList5"/>
    <dgm:cxn modelId="{B6D36719-7609-411D-8303-A818162F5202}" type="presOf" srcId="{0ED3C607-C78B-4CE9-96BC-E3D2755D89F0}" destId="{ABC206DA-A7DD-4553-8B0B-DF93172F473C}" srcOrd="0" destOrd="0" presId="urn:microsoft.com/office/officeart/2005/8/layout/vList5"/>
    <dgm:cxn modelId="{C929791E-42BB-4837-8BE5-D5D3286E5D0E}" type="presOf" srcId="{8D4F8274-F921-47DB-B16E-7AF6A1EB0D47}" destId="{B1212D42-DBF3-47B9-A5D0-864108C07569}" srcOrd="0" destOrd="0" presId="urn:microsoft.com/office/officeart/2005/8/layout/vList5"/>
    <dgm:cxn modelId="{2EF67024-6A8A-4FEA-AEB3-CD4E9AF57C55}" srcId="{DBBEABDB-E0B6-49C1-8072-969D716FC343}" destId="{C53869A1-4681-4F20-827B-A7631B5E610D}" srcOrd="2" destOrd="0" parTransId="{68824DA1-3C6A-4AD6-B5BA-3ED4B3A7FD07}" sibTransId="{6E5C8611-8FB7-40A2-8254-CCBD708DDE43}"/>
    <dgm:cxn modelId="{0460CF26-99B9-4B94-98F4-1CBCF7352FDB}" srcId="{DBBEABDB-E0B6-49C1-8072-969D716FC343}" destId="{EF3AE46B-68C0-4F37-AFF4-70317CD0D3BB}" srcOrd="5" destOrd="0" parTransId="{01035A01-1C54-463E-BAD6-85E3C0B1B25C}" sibTransId="{A004A9BD-BF17-49FA-8679-A6BF779C537E}"/>
    <dgm:cxn modelId="{B523682A-214B-4D9F-910C-66A1DFCF98B3}" type="presOf" srcId="{5DFBB457-C0B3-45E4-BDDF-AB74105F00F9}" destId="{0EEF84D0-0718-4D00-BC66-005D42A94AF9}" srcOrd="0" destOrd="0" presId="urn:microsoft.com/office/officeart/2005/8/layout/vList5"/>
    <dgm:cxn modelId="{7A177C39-0C0B-4910-B196-CB3491412060}" type="presOf" srcId="{EF3AE46B-68C0-4F37-AFF4-70317CD0D3BB}" destId="{2788DD76-9252-427A-B841-D8C315EB60C3}" srcOrd="0" destOrd="0" presId="urn:microsoft.com/office/officeart/2005/8/layout/vList5"/>
    <dgm:cxn modelId="{49A3CD3E-C675-4C1E-B2F0-9F9CA54AF743}" srcId="{C53869A1-4681-4F20-827B-A7631B5E610D}" destId="{DB8E3B0B-2C61-4164-9101-C29E8A37B154}" srcOrd="0" destOrd="0" parTransId="{49437E6E-D39D-4EEC-ADC4-6C6D2F7DF305}" sibTransId="{C8081A0D-8F19-4EA1-9798-FA2682F8FFEE}"/>
    <dgm:cxn modelId="{A7874740-4BF4-4061-A6FE-731F6BFCAE9E}" type="presOf" srcId="{7ECA8D34-032A-4C03-B6AC-8805D76763B7}" destId="{12CFAACC-9E23-4FB2-A90A-2E23B4A176A0}" srcOrd="0" destOrd="0" presId="urn:microsoft.com/office/officeart/2005/8/layout/vList5"/>
    <dgm:cxn modelId="{5310BB5E-2D58-4D3C-9E07-F940539E1DCC}" srcId="{DBBEABDB-E0B6-49C1-8072-969D716FC343}" destId="{4185CED2-6B6A-4AD5-B83D-4698B99ED588}" srcOrd="3" destOrd="0" parTransId="{FFC544D2-3C62-4D70-8630-5D8CDFD035B5}" sibTransId="{24C46EFF-704C-49FB-A927-63AAEA065EF7}"/>
    <dgm:cxn modelId="{A3BEB367-FA77-47C1-AEA6-0AEE1BBA1C87}" srcId="{DBBEABDB-E0B6-49C1-8072-969D716FC343}" destId="{8D4F8274-F921-47DB-B16E-7AF6A1EB0D47}" srcOrd="6" destOrd="0" parTransId="{20004E0E-CBA6-4BD0-9782-21930B012E1D}" sibTransId="{01A3A24C-BE25-4EF0-B660-1934869C0857}"/>
    <dgm:cxn modelId="{8899C048-19D7-426B-B483-4E1150584399}" srcId="{DBBEABDB-E0B6-49C1-8072-969D716FC343}" destId="{416C0542-9EFF-4B48-869C-673BFB377B94}" srcOrd="1" destOrd="0" parTransId="{DDB9BE23-A58B-4B7A-AD03-8DCA0A422723}" sibTransId="{815F9C90-B657-4519-BA0F-2CC43CC96DB4}"/>
    <dgm:cxn modelId="{7D6DF568-988D-49F5-8B1E-A35F6A3C001F}" type="presOf" srcId="{4185CED2-6B6A-4AD5-B83D-4698B99ED588}" destId="{CB89E1AE-754A-4E9D-A43E-3C0000B07F8B}" srcOrd="0" destOrd="0" presId="urn:microsoft.com/office/officeart/2005/8/layout/vList5"/>
    <dgm:cxn modelId="{3458B24D-6876-4E15-B7C1-C3D9A797DAEB}" srcId="{92ED3CE7-8F53-42BE-8B51-F49961FE10E4}" destId="{5DFBB457-C0B3-45E4-BDDF-AB74105F00F9}" srcOrd="0" destOrd="0" parTransId="{51321AEC-5B17-4900-9C23-30B9BAFDCFF0}" sibTransId="{478017AF-98D8-493D-96CD-7F284AD46C40}"/>
    <dgm:cxn modelId="{0150E058-6219-445D-941D-7A907BFCAB97}" srcId="{EF3AE46B-68C0-4F37-AFF4-70317CD0D3BB}" destId="{7ECA8D34-032A-4C03-B6AC-8805D76763B7}" srcOrd="0" destOrd="0" parTransId="{7AEE733E-CC92-4C56-94B3-A21B0F8E3747}" sibTransId="{5859615D-F220-4449-9FD5-3417991E7EA2}"/>
    <dgm:cxn modelId="{3FC7D279-3CA6-4D34-AF34-594B9D8D6596}" srcId="{4185CED2-6B6A-4AD5-B83D-4698B99ED588}" destId="{0ED3C607-C78B-4CE9-96BC-E3D2755D89F0}" srcOrd="0" destOrd="0" parTransId="{95DA7D66-EDA2-40D7-A2B9-3210A5C8AEF7}" sibTransId="{49369C7E-C05C-4726-904D-5A5BDD56DEB6}"/>
    <dgm:cxn modelId="{357AB27B-6F1D-4748-9F38-AABEB706BCD0}" srcId="{168DDC3C-14AC-4F63-B0AC-EB0DC180904F}" destId="{251208DF-F407-4A45-BE1B-50D3A76A8E4A}" srcOrd="0" destOrd="0" parTransId="{BEC3A369-932D-431E-933C-7470CE83591F}" sibTransId="{1EE0F0E3-524A-4C90-B7BB-1039EFA7295E}"/>
    <dgm:cxn modelId="{7EFD8584-EB98-466E-BF27-1BAFC8F1DBA0}" type="presOf" srcId="{416C0542-9EFF-4B48-869C-673BFB377B94}" destId="{F09BA0FB-4CC9-4B83-A889-573FFA297642}" srcOrd="0" destOrd="0" presId="urn:microsoft.com/office/officeart/2005/8/layout/vList5"/>
    <dgm:cxn modelId="{0C5BE985-5B58-4746-865A-7CC3076F41CD}" type="presOf" srcId="{DB8E3B0B-2C61-4164-9101-C29E8A37B154}" destId="{CC92334C-6187-4428-9495-62DCB78A8F8D}" srcOrd="0" destOrd="0" presId="urn:microsoft.com/office/officeart/2005/8/layout/vList5"/>
    <dgm:cxn modelId="{0F30A58E-342F-41C0-B858-46D60B3E6F3B}" type="presOf" srcId="{251208DF-F407-4A45-BE1B-50D3A76A8E4A}" destId="{96FD4A0F-D5CD-4185-B3C9-908EA122191C}" srcOrd="0" destOrd="0" presId="urn:microsoft.com/office/officeart/2005/8/layout/vList5"/>
    <dgm:cxn modelId="{4FEDBEBD-51A9-43E4-A71A-0CFFD6A34716}" srcId="{8D4F8274-F921-47DB-B16E-7AF6A1EB0D47}" destId="{C884A303-44AB-4811-99D3-01E06513765B}" srcOrd="0" destOrd="0" parTransId="{517B22A5-B7A9-4014-9CD5-E738986EE461}" sibTransId="{8B726195-1BA6-49B1-B5B8-C7FC0A58B433}"/>
    <dgm:cxn modelId="{6D0D32CD-9794-45A0-99EE-B153387A1CAD}" type="presOf" srcId="{DBBEABDB-E0B6-49C1-8072-969D716FC343}" destId="{42612F44-64E1-4197-B2BE-FB59E5153480}" srcOrd="0" destOrd="0" presId="urn:microsoft.com/office/officeart/2005/8/layout/vList5"/>
    <dgm:cxn modelId="{4064F4D3-B468-4D07-A333-75333EFCBDDE}" type="presOf" srcId="{92ED3CE7-8F53-42BE-8B51-F49961FE10E4}" destId="{87C453BE-98A4-4C90-913A-741290ABC4DB}" srcOrd="0" destOrd="0" presId="urn:microsoft.com/office/officeart/2005/8/layout/vList5"/>
    <dgm:cxn modelId="{66EA71D5-E58A-4EFC-AF9D-50AB06A32C84}" type="presOf" srcId="{168DDC3C-14AC-4F63-B0AC-EB0DC180904F}" destId="{1CB2815C-AEEC-467D-B6AE-B66BDA6D2C23}" srcOrd="0" destOrd="0" presId="urn:microsoft.com/office/officeart/2005/8/layout/vList5"/>
    <dgm:cxn modelId="{5CFAF7D6-5B3E-4F4B-BAAC-1F5C4ACF57FC}" srcId="{416C0542-9EFF-4B48-869C-673BFB377B94}" destId="{A2E404EF-DACA-4470-8338-F510503EF1BD}" srcOrd="0" destOrd="0" parTransId="{53191186-E3BD-496A-B224-85ADDD03EE3C}" sibTransId="{E853593D-7147-4E21-983B-374DA74FD69F}"/>
    <dgm:cxn modelId="{C3D1F4E8-097F-4E1A-B41E-F0DE83B88FE5}" type="presOf" srcId="{C53869A1-4681-4F20-827B-A7631B5E610D}" destId="{8E0BB780-EC58-48A6-8D53-906340D3694E}" srcOrd="0" destOrd="0" presId="urn:microsoft.com/office/officeart/2005/8/layout/vList5"/>
    <dgm:cxn modelId="{EB76E6EF-354F-4D1D-AD0C-7BC6E3DEA881}" srcId="{DBBEABDB-E0B6-49C1-8072-969D716FC343}" destId="{168DDC3C-14AC-4F63-B0AC-EB0DC180904F}" srcOrd="4" destOrd="0" parTransId="{9EFF5C46-4FD7-4F61-B9A6-2D9D20290FEB}" sibTransId="{00B0981C-2654-477C-AD05-0166448590A2}"/>
    <dgm:cxn modelId="{2EFE63FF-DF7A-44CA-BF11-1EAAA33CABA8}" srcId="{DBBEABDB-E0B6-49C1-8072-969D716FC343}" destId="{92ED3CE7-8F53-42BE-8B51-F49961FE10E4}" srcOrd="0" destOrd="0" parTransId="{A0A8E4D6-3931-4F1C-BAB6-10A9DA5011D0}" sibTransId="{E75DE65E-8475-4D70-B7A9-5390C5E8CCFE}"/>
    <dgm:cxn modelId="{01CA75B9-E76C-4B44-8FBF-6F78209E6C12}" type="presParOf" srcId="{42612F44-64E1-4197-B2BE-FB59E5153480}" destId="{5B1677DD-7AD8-4C6D-9F7C-C8C1897197EA}" srcOrd="0" destOrd="0" presId="urn:microsoft.com/office/officeart/2005/8/layout/vList5"/>
    <dgm:cxn modelId="{7FECA041-1BCC-4DC0-9F1C-41CC9BF6EB51}" type="presParOf" srcId="{5B1677DD-7AD8-4C6D-9F7C-C8C1897197EA}" destId="{87C453BE-98A4-4C90-913A-741290ABC4DB}" srcOrd="0" destOrd="0" presId="urn:microsoft.com/office/officeart/2005/8/layout/vList5"/>
    <dgm:cxn modelId="{65D91035-93F7-480F-89E6-8C273DD9C177}" type="presParOf" srcId="{5B1677DD-7AD8-4C6D-9F7C-C8C1897197EA}" destId="{0EEF84D0-0718-4D00-BC66-005D42A94AF9}" srcOrd="1" destOrd="0" presId="urn:microsoft.com/office/officeart/2005/8/layout/vList5"/>
    <dgm:cxn modelId="{7EDC02A0-FA55-4EBF-9834-8AC024DCC550}" type="presParOf" srcId="{42612F44-64E1-4197-B2BE-FB59E5153480}" destId="{B04C8E24-D6AA-40F2-86FB-21D8E7C1AF1B}" srcOrd="1" destOrd="0" presId="urn:microsoft.com/office/officeart/2005/8/layout/vList5"/>
    <dgm:cxn modelId="{19252AC4-D47F-4D1A-ABE1-0B99E2E337DA}" type="presParOf" srcId="{42612F44-64E1-4197-B2BE-FB59E5153480}" destId="{9E58BD95-1473-40E1-BCC6-1A88C8C3033A}" srcOrd="2" destOrd="0" presId="urn:microsoft.com/office/officeart/2005/8/layout/vList5"/>
    <dgm:cxn modelId="{66FF78A3-78EE-4244-B2F9-4253AB20CF63}" type="presParOf" srcId="{9E58BD95-1473-40E1-BCC6-1A88C8C3033A}" destId="{F09BA0FB-4CC9-4B83-A889-573FFA297642}" srcOrd="0" destOrd="0" presId="urn:microsoft.com/office/officeart/2005/8/layout/vList5"/>
    <dgm:cxn modelId="{4C6B9CCB-3EDB-460B-A813-A9623704DA07}" type="presParOf" srcId="{9E58BD95-1473-40E1-BCC6-1A88C8C3033A}" destId="{728CC41B-BA22-402F-859A-47FFDC4A3CC1}" srcOrd="1" destOrd="0" presId="urn:microsoft.com/office/officeart/2005/8/layout/vList5"/>
    <dgm:cxn modelId="{AC07A327-E002-45F3-8E25-97DA0246CCED}" type="presParOf" srcId="{42612F44-64E1-4197-B2BE-FB59E5153480}" destId="{DF8572E0-D410-4CB1-B818-8E7D9237D648}" srcOrd="3" destOrd="0" presId="urn:microsoft.com/office/officeart/2005/8/layout/vList5"/>
    <dgm:cxn modelId="{592EA2E2-A4B2-45BA-A69D-179BF103F455}" type="presParOf" srcId="{42612F44-64E1-4197-B2BE-FB59E5153480}" destId="{62B8A7BE-2DCA-4EB9-97C3-4CAE72188FE6}" srcOrd="4" destOrd="0" presId="urn:microsoft.com/office/officeart/2005/8/layout/vList5"/>
    <dgm:cxn modelId="{5310B862-946C-4AC8-8E82-9C64BF866512}" type="presParOf" srcId="{62B8A7BE-2DCA-4EB9-97C3-4CAE72188FE6}" destId="{8E0BB780-EC58-48A6-8D53-906340D3694E}" srcOrd="0" destOrd="0" presId="urn:microsoft.com/office/officeart/2005/8/layout/vList5"/>
    <dgm:cxn modelId="{31DFDD56-5E30-4E31-B76F-BB0F613F5181}" type="presParOf" srcId="{62B8A7BE-2DCA-4EB9-97C3-4CAE72188FE6}" destId="{CC92334C-6187-4428-9495-62DCB78A8F8D}" srcOrd="1" destOrd="0" presId="urn:microsoft.com/office/officeart/2005/8/layout/vList5"/>
    <dgm:cxn modelId="{3AE0BB80-1EB8-4024-A01F-443CE73191C3}" type="presParOf" srcId="{42612F44-64E1-4197-B2BE-FB59E5153480}" destId="{549EC748-29AC-4D32-9708-55EF2654C945}" srcOrd="5" destOrd="0" presId="urn:microsoft.com/office/officeart/2005/8/layout/vList5"/>
    <dgm:cxn modelId="{3D744BA6-781A-49E0-8F31-4B5BECAFCEDC}" type="presParOf" srcId="{42612F44-64E1-4197-B2BE-FB59E5153480}" destId="{692234CD-4373-4677-A178-2F442D2A2FC6}" srcOrd="6" destOrd="0" presId="urn:microsoft.com/office/officeart/2005/8/layout/vList5"/>
    <dgm:cxn modelId="{CDA27888-4360-474D-9002-F26553AD6E8B}" type="presParOf" srcId="{692234CD-4373-4677-A178-2F442D2A2FC6}" destId="{CB89E1AE-754A-4E9D-A43E-3C0000B07F8B}" srcOrd="0" destOrd="0" presId="urn:microsoft.com/office/officeart/2005/8/layout/vList5"/>
    <dgm:cxn modelId="{E98A96FC-7864-4A64-839F-2C826F0D7137}" type="presParOf" srcId="{692234CD-4373-4677-A178-2F442D2A2FC6}" destId="{ABC206DA-A7DD-4553-8B0B-DF93172F473C}" srcOrd="1" destOrd="0" presId="urn:microsoft.com/office/officeart/2005/8/layout/vList5"/>
    <dgm:cxn modelId="{D8805694-3D74-4D2A-9C79-5D6979FDBC0A}" type="presParOf" srcId="{42612F44-64E1-4197-B2BE-FB59E5153480}" destId="{23ABED2F-05B9-4F91-A05F-A66A4D791441}" srcOrd="7" destOrd="0" presId="urn:microsoft.com/office/officeart/2005/8/layout/vList5"/>
    <dgm:cxn modelId="{72ED8049-EA7D-4051-B5C6-54A5F019FFB8}" type="presParOf" srcId="{42612F44-64E1-4197-B2BE-FB59E5153480}" destId="{B5F0C735-4240-4FCD-B216-3686B3892016}" srcOrd="8" destOrd="0" presId="urn:microsoft.com/office/officeart/2005/8/layout/vList5"/>
    <dgm:cxn modelId="{C57C7D3B-C344-4643-B2F1-11EEFF2A7E72}" type="presParOf" srcId="{B5F0C735-4240-4FCD-B216-3686B3892016}" destId="{1CB2815C-AEEC-467D-B6AE-B66BDA6D2C23}" srcOrd="0" destOrd="0" presId="urn:microsoft.com/office/officeart/2005/8/layout/vList5"/>
    <dgm:cxn modelId="{5EA94A89-85D7-4BEC-A306-90DA7D98EE0F}" type="presParOf" srcId="{B5F0C735-4240-4FCD-B216-3686B3892016}" destId="{96FD4A0F-D5CD-4185-B3C9-908EA122191C}" srcOrd="1" destOrd="0" presId="urn:microsoft.com/office/officeart/2005/8/layout/vList5"/>
    <dgm:cxn modelId="{6635EC49-F862-4EC9-A8D7-3E117C8A2B28}" type="presParOf" srcId="{42612F44-64E1-4197-B2BE-FB59E5153480}" destId="{854F3647-D199-455D-8D0C-7BED26503227}" srcOrd="9" destOrd="0" presId="urn:microsoft.com/office/officeart/2005/8/layout/vList5"/>
    <dgm:cxn modelId="{91D53974-7890-4EBE-A96F-C32222A2EFF8}" type="presParOf" srcId="{42612F44-64E1-4197-B2BE-FB59E5153480}" destId="{D79A9C1D-41C8-492C-9837-040D275776F6}" srcOrd="10" destOrd="0" presId="urn:microsoft.com/office/officeart/2005/8/layout/vList5"/>
    <dgm:cxn modelId="{58FE5EBC-1355-41D9-877E-A8156D1ACFB9}" type="presParOf" srcId="{D79A9C1D-41C8-492C-9837-040D275776F6}" destId="{2788DD76-9252-427A-B841-D8C315EB60C3}" srcOrd="0" destOrd="0" presId="urn:microsoft.com/office/officeart/2005/8/layout/vList5"/>
    <dgm:cxn modelId="{CB6C4584-81EE-495B-93EC-812F412EB169}" type="presParOf" srcId="{D79A9C1D-41C8-492C-9837-040D275776F6}" destId="{12CFAACC-9E23-4FB2-A90A-2E23B4A176A0}" srcOrd="1" destOrd="0" presId="urn:microsoft.com/office/officeart/2005/8/layout/vList5"/>
    <dgm:cxn modelId="{94285E93-90DC-4D50-95D5-3BCC7B158E71}" type="presParOf" srcId="{42612F44-64E1-4197-B2BE-FB59E5153480}" destId="{86D255C5-117F-41F3-8C10-71337973DAB5}" srcOrd="11" destOrd="0" presId="urn:microsoft.com/office/officeart/2005/8/layout/vList5"/>
    <dgm:cxn modelId="{65D47254-D7B1-45B1-9E0A-82FD7E80CA37}" type="presParOf" srcId="{42612F44-64E1-4197-B2BE-FB59E5153480}" destId="{9A179C57-83BE-4FE6-BF6A-54E54DC1F074}" srcOrd="12" destOrd="0" presId="urn:microsoft.com/office/officeart/2005/8/layout/vList5"/>
    <dgm:cxn modelId="{CA42EC0D-A770-4869-9766-8DC25753882E}" type="presParOf" srcId="{9A179C57-83BE-4FE6-BF6A-54E54DC1F074}" destId="{B1212D42-DBF3-47B9-A5D0-864108C07569}" srcOrd="0" destOrd="0" presId="urn:microsoft.com/office/officeart/2005/8/layout/vList5"/>
    <dgm:cxn modelId="{8C8C541E-BB17-46CC-854D-F9F13001A7D0}" type="presParOf" srcId="{9A179C57-83BE-4FE6-BF6A-54E54DC1F074}" destId="{BC8C99F4-B809-4197-B785-C22164E0E3D9}"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16DA69D-CDB2-4A47-B5F6-A5FC0FF5143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4B42BAB-3002-4020-A2AA-464B7A7E672B}">
      <dgm:prSet custT="1"/>
      <dgm:spPr/>
      <dgm:t>
        <a:bodyPr/>
        <a:lstStyle/>
        <a:p>
          <a:r>
            <a:rPr lang="en-US" sz="1000" b="1" dirty="0"/>
            <a:t>SWG (Secure Web Gateway)</a:t>
          </a:r>
          <a:endParaRPr lang="en-US" sz="1000" dirty="0"/>
        </a:p>
      </dgm:t>
    </dgm:pt>
    <dgm:pt modelId="{283CB774-EE13-45C3-9CC8-3EB50584E16B}" type="parTrans" cxnId="{443AF53A-49F9-4E67-B7F6-17712879DC23}">
      <dgm:prSet/>
      <dgm:spPr/>
      <dgm:t>
        <a:bodyPr/>
        <a:lstStyle/>
        <a:p>
          <a:endParaRPr lang="en-US"/>
        </a:p>
      </dgm:t>
    </dgm:pt>
    <dgm:pt modelId="{BC85298F-3DF2-407F-848E-D5FBFF777BCD}" type="sibTrans" cxnId="{443AF53A-49F9-4E67-B7F6-17712879DC23}">
      <dgm:prSet/>
      <dgm:spPr/>
      <dgm:t>
        <a:bodyPr/>
        <a:lstStyle/>
        <a:p>
          <a:endParaRPr lang="en-US"/>
        </a:p>
      </dgm:t>
    </dgm:pt>
    <dgm:pt modelId="{9D93CABA-FD27-43B9-A955-41348114D7A8}">
      <dgm:prSet custT="1"/>
      <dgm:spPr/>
      <dgm:t>
        <a:bodyPr/>
        <a:lstStyle/>
        <a:p>
          <a:pPr>
            <a:buNone/>
          </a:pPr>
          <a:r>
            <a:rPr lang="en-US" sz="1000" b="1" dirty="0"/>
            <a:t>CASB (Cloud Access Security Broker)</a:t>
          </a:r>
          <a:endParaRPr lang="en-US" sz="1000" dirty="0"/>
        </a:p>
      </dgm:t>
    </dgm:pt>
    <dgm:pt modelId="{132FD433-BF72-453B-81B9-0F45261BD82A}" type="parTrans" cxnId="{606EA7CB-1A47-43F4-96FB-24EE237E4366}">
      <dgm:prSet/>
      <dgm:spPr/>
      <dgm:t>
        <a:bodyPr/>
        <a:lstStyle/>
        <a:p>
          <a:endParaRPr lang="en-US"/>
        </a:p>
      </dgm:t>
    </dgm:pt>
    <dgm:pt modelId="{B9FDC3C2-3F4B-4EBA-AABF-89414D940419}" type="sibTrans" cxnId="{606EA7CB-1A47-43F4-96FB-24EE237E4366}">
      <dgm:prSet/>
      <dgm:spPr/>
      <dgm:t>
        <a:bodyPr/>
        <a:lstStyle/>
        <a:p>
          <a:endParaRPr lang="en-US"/>
        </a:p>
      </dgm:t>
    </dgm:pt>
    <dgm:pt modelId="{015A5142-0572-4351-B8D9-9E631D6A4FFD}">
      <dgm:prSet custT="1"/>
      <dgm:spPr/>
      <dgm:t>
        <a:bodyPr/>
        <a:lstStyle/>
        <a:p>
          <a:pPr>
            <a:buNone/>
          </a:pPr>
          <a:r>
            <a:rPr lang="en-US" sz="1000" b="1" dirty="0"/>
            <a:t>ZTNA (Zero Trust Network Access)</a:t>
          </a:r>
          <a:endParaRPr lang="en-US" sz="1000" dirty="0"/>
        </a:p>
      </dgm:t>
    </dgm:pt>
    <dgm:pt modelId="{5F3CA2BA-D2BD-45AF-A884-75D8344CB976}" type="parTrans" cxnId="{B8CE598A-C554-442D-A626-F992A8B7D9F7}">
      <dgm:prSet/>
      <dgm:spPr/>
      <dgm:t>
        <a:bodyPr/>
        <a:lstStyle/>
        <a:p>
          <a:endParaRPr lang="en-US"/>
        </a:p>
      </dgm:t>
    </dgm:pt>
    <dgm:pt modelId="{4061E2EF-4AFF-4781-B4F9-C99CD99E0A4A}" type="sibTrans" cxnId="{B8CE598A-C554-442D-A626-F992A8B7D9F7}">
      <dgm:prSet/>
      <dgm:spPr/>
      <dgm:t>
        <a:bodyPr/>
        <a:lstStyle/>
        <a:p>
          <a:endParaRPr lang="en-US"/>
        </a:p>
      </dgm:t>
    </dgm:pt>
    <dgm:pt modelId="{56AE950D-11B4-4180-A0DB-4FC18EC7157D}">
      <dgm:prSet custT="1"/>
      <dgm:spPr/>
      <dgm:t>
        <a:bodyPr/>
        <a:lstStyle/>
        <a:p>
          <a:pPr>
            <a:buNone/>
          </a:pPr>
          <a:r>
            <a:rPr lang="en-US" sz="1000" b="1" dirty="0"/>
            <a:t>DLP (Data Loss Prevention)</a:t>
          </a:r>
          <a:endParaRPr lang="en-US" sz="1000" dirty="0"/>
        </a:p>
      </dgm:t>
    </dgm:pt>
    <dgm:pt modelId="{97D81D2A-A581-45C5-A5A7-2BDF7A219D97}" type="parTrans" cxnId="{D7878D38-BEEC-4383-8F96-ED8BBB6BFCB9}">
      <dgm:prSet/>
      <dgm:spPr/>
      <dgm:t>
        <a:bodyPr/>
        <a:lstStyle/>
        <a:p>
          <a:endParaRPr lang="en-US"/>
        </a:p>
      </dgm:t>
    </dgm:pt>
    <dgm:pt modelId="{3B189FDD-A805-4DD8-9751-D8598F840746}" type="sibTrans" cxnId="{D7878D38-BEEC-4383-8F96-ED8BBB6BFCB9}">
      <dgm:prSet/>
      <dgm:spPr/>
      <dgm:t>
        <a:bodyPr/>
        <a:lstStyle/>
        <a:p>
          <a:endParaRPr lang="en-US"/>
        </a:p>
      </dgm:t>
    </dgm:pt>
    <dgm:pt modelId="{EF0F73DF-6C1E-477A-8DD4-8AAD515A0D11}">
      <dgm:prSet custT="1"/>
      <dgm:spPr/>
      <dgm:t>
        <a:bodyPr/>
        <a:lstStyle/>
        <a:p>
          <a:pPr>
            <a:buNone/>
          </a:pPr>
          <a:r>
            <a:rPr lang="en-US" sz="1000" b="1" dirty="0"/>
            <a:t>Threat Intelligence / Malware Inspection</a:t>
          </a:r>
          <a:endParaRPr lang="en-US" sz="1000" dirty="0"/>
        </a:p>
      </dgm:t>
    </dgm:pt>
    <dgm:pt modelId="{0D8B730A-3147-48C7-A8E1-E0B94D3E215E}" type="parTrans" cxnId="{DA26999A-F9AD-402B-81B6-7217A88A2768}">
      <dgm:prSet/>
      <dgm:spPr/>
      <dgm:t>
        <a:bodyPr/>
        <a:lstStyle/>
        <a:p>
          <a:endParaRPr lang="en-US"/>
        </a:p>
      </dgm:t>
    </dgm:pt>
    <dgm:pt modelId="{0C6580B0-E9E4-43C8-B71C-4050F1821F42}" type="sibTrans" cxnId="{DA26999A-F9AD-402B-81B6-7217A88A2768}">
      <dgm:prSet/>
      <dgm:spPr/>
      <dgm:t>
        <a:bodyPr/>
        <a:lstStyle/>
        <a:p>
          <a:endParaRPr lang="en-US"/>
        </a:p>
      </dgm:t>
    </dgm:pt>
    <dgm:pt modelId="{8B03C138-D178-4409-B1E6-0DF331A01DFA}">
      <dgm:prSet custT="1"/>
      <dgm:spPr/>
      <dgm:t>
        <a:bodyPr/>
        <a:lstStyle/>
        <a:p>
          <a:r>
            <a:rPr lang="en-US" sz="900" dirty="0"/>
            <a:t>Filters internet traffic, blocks malicious sites, and enforces acceptable use policies.</a:t>
          </a:r>
        </a:p>
      </dgm:t>
    </dgm:pt>
    <dgm:pt modelId="{AB96B025-9E79-401E-8441-48850B47A835}" type="parTrans" cxnId="{68E40A8E-A04B-430D-8761-33B268C78133}">
      <dgm:prSet/>
      <dgm:spPr/>
      <dgm:t>
        <a:bodyPr/>
        <a:lstStyle/>
        <a:p>
          <a:endParaRPr lang="en-US"/>
        </a:p>
      </dgm:t>
    </dgm:pt>
    <dgm:pt modelId="{6B74DC69-FCE8-4676-A591-9FF061E9CE3B}" type="sibTrans" cxnId="{68E40A8E-A04B-430D-8761-33B268C78133}">
      <dgm:prSet/>
      <dgm:spPr/>
      <dgm:t>
        <a:bodyPr/>
        <a:lstStyle/>
        <a:p>
          <a:endParaRPr lang="en-US"/>
        </a:p>
      </dgm:t>
    </dgm:pt>
    <dgm:pt modelId="{A8A4D5B5-AB64-450A-A136-82E5910D69C6}">
      <dgm:prSet custT="1"/>
      <dgm:spPr/>
      <dgm:t>
        <a:bodyPr/>
        <a:lstStyle/>
        <a:p>
          <a:pPr>
            <a:buNone/>
          </a:pPr>
          <a:r>
            <a:rPr lang="en-US" sz="900" dirty="0"/>
            <a:t>Protects use of SaaS apps (like Office 365, Salesforce, Google Workspace) by enforcing security policies, controlling data sharing, and preventing shadow IT.</a:t>
          </a:r>
        </a:p>
      </dgm:t>
    </dgm:pt>
    <dgm:pt modelId="{B8C70D6D-64F5-4D82-BD82-241A07D8EA96}" type="parTrans" cxnId="{0EF5A4CF-C502-4F9E-8EF4-67CC362FEA24}">
      <dgm:prSet/>
      <dgm:spPr/>
      <dgm:t>
        <a:bodyPr/>
        <a:lstStyle/>
        <a:p>
          <a:endParaRPr lang="en-US"/>
        </a:p>
      </dgm:t>
    </dgm:pt>
    <dgm:pt modelId="{59724263-FF6C-4CAE-B4BD-64C775847DD7}" type="sibTrans" cxnId="{0EF5A4CF-C502-4F9E-8EF4-67CC362FEA24}">
      <dgm:prSet/>
      <dgm:spPr/>
      <dgm:t>
        <a:bodyPr/>
        <a:lstStyle/>
        <a:p>
          <a:endParaRPr lang="en-US"/>
        </a:p>
      </dgm:t>
    </dgm:pt>
    <dgm:pt modelId="{EDBE9A2B-32DD-4619-BE3F-9F7BD0E4828D}">
      <dgm:prSet custT="1"/>
      <dgm:spPr/>
      <dgm:t>
        <a:bodyPr/>
        <a:lstStyle/>
        <a:p>
          <a:pPr>
            <a:buNone/>
          </a:pPr>
          <a:r>
            <a:rPr lang="en-US" sz="900" dirty="0"/>
            <a:t>Provides identity-based, least-privilege access to applications (instead of full VPN access). Verifies </a:t>
          </a:r>
          <a:r>
            <a:rPr lang="en-US" sz="900" i="1" dirty="0"/>
            <a:t>who</a:t>
          </a:r>
          <a:r>
            <a:rPr lang="en-US" sz="900" dirty="0"/>
            <a:t> you are, </a:t>
          </a:r>
          <a:r>
            <a:rPr lang="en-US" sz="900" i="1" dirty="0"/>
            <a:t>what</a:t>
          </a:r>
          <a:r>
            <a:rPr lang="en-US" sz="900" dirty="0"/>
            <a:t> device you’re on, and </a:t>
          </a:r>
          <a:r>
            <a:rPr lang="en-US" sz="900" i="1" dirty="0"/>
            <a:t>what</a:t>
          </a:r>
          <a:r>
            <a:rPr lang="en-US" sz="900" dirty="0"/>
            <a:t> you’re allowed to access.</a:t>
          </a:r>
        </a:p>
      </dgm:t>
    </dgm:pt>
    <dgm:pt modelId="{16112558-9E67-4409-B327-336F9D2F8330}" type="parTrans" cxnId="{B30A61CB-66D8-4A4C-A09D-A23C7DC47FFE}">
      <dgm:prSet/>
      <dgm:spPr/>
      <dgm:t>
        <a:bodyPr/>
        <a:lstStyle/>
        <a:p>
          <a:endParaRPr lang="en-US"/>
        </a:p>
      </dgm:t>
    </dgm:pt>
    <dgm:pt modelId="{B3AE7EC1-FAE0-4C89-9DCA-D62A53EA6290}" type="sibTrans" cxnId="{B30A61CB-66D8-4A4C-A09D-A23C7DC47FFE}">
      <dgm:prSet/>
      <dgm:spPr/>
      <dgm:t>
        <a:bodyPr/>
        <a:lstStyle/>
        <a:p>
          <a:endParaRPr lang="en-US"/>
        </a:p>
      </dgm:t>
    </dgm:pt>
    <dgm:pt modelId="{D28D1574-6CB7-48AF-8E5A-9068C8CCDEB6}">
      <dgm:prSet custT="1"/>
      <dgm:spPr/>
      <dgm:t>
        <a:bodyPr/>
        <a:lstStyle/>
        <a:p>
          <a:pPr>
            <a:buNone/>
          </a:pPr>
          <a:r>
            <a:rPr lang="en-US" sz="900" i="1" dirty="0"/>
            <a:t>(often included) </a:t>
          </a:r>
          <a:r>
            <a:rPr lang="en-US" sz="900" dirty="0"/>
            <a:t>Prevents sensitive data (PII, PHI, financial data, etc.) from leaving the network, whether in web uploads, SaaS apps, or email.</a:t>
          </a:r>
        </a:p>
      </dgm:t>
    </dgm:pt>
    <dgm:pt modelId="{B13DCFC1-34DC-4A71-84C6-14F76175ABD2}" type="parTrans" cxnId="{E67729C8-15C4-4B37-8195-B0CAB995F249}">
      <dgm:prSet/>
      <dgm:spPr/>
      <dgm:t>
        <a:bodyPr/>
        <a:lstStyle/>
        <a:p>
          <a:endParaRPr lang="en-US"/>
        </a:p>
      </dgm:t>
    </dgm:pt>
    <dgm:pt modelId="{DF3AB469-ABC9-4E82-BC49-C3C6DD40C1F5}" type="sibTrans" cxnId="{E67729C8-15C4-4B37-8195-B0CAB995F249}">
      <dgm:prSet/>
      <dgm:spPr/>
      <dgm:t>
        <a:bodyPr/>
        <a:lstStyle/>
        <a:p>
          <a:endParaRPr lang="en-US"/>
        </a:p>
      </dgm:t>
    </dgm:pt>
    <dgm:pt modelId="{6B8A0242-100E-466E-8CB2-7A1D58E096AE}">
      <dgm:prSet custT="1"/>
      <dgm:spPr/>
      <dgm:t>
        <a:bodyPr/>
        <a:lstStyle/>
        <a:p>
          <a:pPr>
            <a:buNone/>
          </a:pPr>
          <a:r>
            <a:rPr lang="en-US" sz="900" dirty="0"/>
            <a:t>Uses sandboxing, AI/ML, and global threat feeds to stop advanced threats before they reach the endpoint.</a:t>
          </a:r>
        </a:p>
      </dgm:t>
    </dgm:pt>
    <dgm:pt modelId="{A14FF74B-A731-42C4-A0C2-5D91CB0B4A0C}" type="parTrans" cxnId="{32A0B320-5EA8-4B54-A222-BB7F5A7A425F}">
      <dgm:prSet/>
      <dgm:spPr/>
      <dgm:t>
        <a:bodyPr/>
        <a:lstStyle/>
        <a:p>
          <a:endParaRPr lang="en-US"/>
        </a:p>
      </dgm:t>
    </dgm:pt>
    <dgm:pt modelId="{3C757B58-D65E-48FE-BA95-68B2EFC9BDF8}" type="sibTrans" cxnId="{32A0B320-5EA8-4B54-A222-BB7F5A7A425F}">
      <dgm:prSet/>
      <dgm:spPr/>
      <dgm:t>
        <a:bodyPr/>
        <a:lstStyle/>
        <a:p>
          <a:endParaRPr lang="en-US"/>
        </a:p>
      </dgm:t>
    </dgm:pt>
    <dgm:pt modelId="{7DEF2BFE-7710-4D93-A913-40BA3A861F6D}" type="pres">
      <dgm:prSet presAssocID="{F16DA69D-CDB2-4A47-B5F6-A5FC0FF51435}" presName="vert0" presStyleCnt="0">
        <dgm:presLayoutVars>
          <dgm:dir/>
          <dgm:animOne val="branch"/>
          <dgm:animLvl val="lvl"/>
        </dgm:presLayoutVars>
      </dgm:prSet>
      <dgm:spPr/>
    </dgm:pt>
    <dgm:pt modelId="{56F8D826-C734-40DC-B3F9-58D765D1CA7F}" type="pres">
      <dgm:prSet presAssocID="{34B42BAB-3002-4020-A2AA-464B7A7E672B}" presName="thickLine" presStyleLbl="alignNode1" presStyleIdx="0" presStyleCnt="5"/>
      <dgm:spPr/>
    </dgm:pt>
    <dgm:pt modelId="{49BD85FB-59CA-4F8F-9B2F-EBC2275D9AF7}" type="pres">
      <dgm:prSet presAssocID="{34B42BAB-3002-4020-A2AA-464B7A7E672B}" presName="horz1" presStyleCnt="0"/>
      <dgm:spPr/>
    </dgm:pt>
    <dgm:pt modelId="{8B3E37F3-156F-4D60-8D7A-1BD0CA5141B1}" type="pres">
      <dgm:prSet presAssocID="{34B42BAB-3002-4020-A2AA-464B7A7E672B}" presName="tx1" presStyleLbl="revTx" presStyleIdx="0" presStyleCnt="10"/>
      <dgm:spPr/>
    </dgm:pt>
    <dgm:pt modelId="{EDE2AE53-E2AD-4221-8991-61EBBF8155FC}" type="pres">
      <dgm:prSet presAssocID="{34B42BAB-3002-4020-A2AA-464B7A7E672B}" presName="vert1" presStyleCnt="0"/>
      <dgm:spPr/>
    </dgm:pt>
    <dgm:pt modelId="{B624FCAE-2911-4166-965D-2C3FF8152D2F}" type="pres">
      <dgm:prSet presAssocID="{8B03C138-D178-4409-B1E6-0DF331A01DFA}" presName="vertSpace2a" presStyleCnt="0"/>
      <dgm:spPr/>
    </dgm:pt>
    <dgm:pt modelId="{DBF652CF-A00C-4371-87BA-04FDF7C044B0}" type="pres">
      <dgm:prSet presAssocID="{8B03C138-D178-4409-B1E6-0DF331A01DFA}" presName="horz2" presStyleCnt="0"/>
      <dgm:spPr/>
    </dgm:pt>
    <dgm:pt modelId="{3106744C-6B10-4B2C-90DD-9E9F1B865902}" type="pres">
      <dgm:prSet presAssocID="{8B03C138-D178-4409-B1E6-0DF331A01DFA}" presName="horzSpace2" presStyleCnt="0"/>
      <dgm:spPr/>
    </dgm:pt>
    <dgm:pt modelId="{89F56E7C-DF14-4A11-8523-BDB6D48811A1}" type="pres">
      <dgm:prSet presAssocID="{8B03C138-D178-4409-B1E6-0DF331A01DFA}" presName="tx2" presStyleLbl="revTx" presStyleIdx="1" presStyleCnt="10"/>
      <dgm:spPr/>
    </dgm:pt>
    <dgm:pt modelId="{B4D7D736-4CBE-43BD-A902-3A8FC7D9F130}" type="pres">
      <dgm:prSet presAssocID="{8B03C138-D178-4409-B1E6-0DF331A01DFA}" presName="vert2" presStyleCnt="0"/>
      <dgm:spPr/>
    </dgm:pt>
    <dgm:pt modelId="{8F2FBB48-0ECD-4784-A4BD-B13490839FB4}" type="pres">
      <dgm:prSet presAssocID="{8B03C138-D178-4409-B1E6-0DF331A01DFA}" presName="thinLine2b" presStyleLbl="callout" presStyleIdx="0" presStyleCnt="5"/>
      <dgm:spPr/>
    </dgm:pt>
    <dgm:pt modelId="{A641BFA9-19F8-4A53-8CEF-B9E43280496B}" type="pres">
      <dgm:prSet presAssocID="{8B03C138-D178-4409-B1E6-0DF331A01DFA}" presName="vertSpace2b" presStyleCnt="0"/>
      <dgm:spPr/>
    </dgm:pt>
    <dgm:pt modelId="{0132A225-6E13-4844-8ACA-5FB0D002FA81}" type="pres">
      <dgm:prSet presAssocID="{9D93CABA-FD27-43B9-A955-41348114D7A8}" presName="thickLine" presStyleLbl="alignNode1" presStyleIdx="1" presStyleCnt="5"/>
      <dgm:spPr/>
    </dgm:pt>
    <dgm:pt modelId="{A46E9561-561A-4431-8478-DE2B0F2A1B8E}" type="pres">
      <dgm:prSet presAssocID="{9D93CABA-FD27-43B9-A955-41348114D7A8}" presName="horz1" presStyleCnt="0"/>
      <dgm:spPr/>
    </dgm:pt>
    <dgm:pt modelId="{3F2F9F87-D162-4871-8DAD-6C986CB2DCA2}" type="pres">
      <dgm:prSet presAssocID="{9D93CABA-FD27-43B9-A955-41348114D7A8}" presName="tx1" presStyleLbl="revTx" presStyleIdx="2" presStyleCnt="10"/>
      <dgm:spPr/>
    </dgm:pt>
    <dgm:pt modelId="{F5C09577-3B31-4A6D-8C3F-374C7182D062}" type="pres">
      <dgm:prSet presAssocID="{9D93CABA-FD27-43B9-A955-41348114D7A8}" presName="vert1" presStyleCnt="0"/>
      <dgm:spPr/>
    </dgm:pt>
    <dgm:pt modelId="{D24A9D14-A247-49C3-92E5-BBFEB9A33231}" type="pres">
      <dgm:prSet presAssocID="{A8A4D5B5-AB64-450A-A136-82E5910D69C6}" presName="vertSpace2a" presStyleCnt="0"/>
      <dgm:spPr/>
    </dgm:pt>
    <dgm:pt modelId="{B8EEC601-174B-4885-84D6-3B65E066D18B}" type="pres">
      <dgm:prSet presAssocID="{A8A4D5B5-AB64-450A-A136-82E5910D69C6}" presName="horz2" presStyleCnt="0"/>
      <dgm:spPr/>
    </dgm:pt>
    <dgm:pt modelId="{8BE79638-A499-4F84-80AE-2F6862471C94}" type="pres">
      <dgm:prSet presAssocID="{A8A4D5B5-AB64-450A-A136-82E5910D69C6}" presName="horzSpace2" presStyleCnt="0"/>
      <dgm:spPr/>
    </dgm:pt>
    <dgm:pt modelId="{F5447EAE-87BE-4522-A144-A766CC488D51}" type="pres">
      <dgm:prSet presAssocID="{A8A4D5B5-AB64-450A-A136-82E5910D69C6}" presName="tx2" presStyleLbl="revTx" presStyleIdx="3" presStyleCnt="10"/>
      <dgm:spPr/>
    </dgm:pt>
    <dgm:pt modelId="{204D41DC-327A-478E-B2B8-E92DE418293A}" type="pres">
      <dgm:prSet presAssocID="{A8A4D5B5-AB64-450A-A136-82E5910D69C6}" presName="vert2" presStyleCnt="0"/>
      <dgm:spPr/>
    </dgm:pt>
    <dgm:pt modelId="{734B6652-7F44-426A-9965-498EC6388FDB}" type="pres">
      <dgm:prSet presAssocID="{A8A4D5B5-AB64-450A-A136-82E5910D69C6}" presName="thinLine2b" presStyleLbl="callout" presStyleIdx="1" presStyleCnt="5"/>
      <dgm:spPr/>
    </dgm:pt>
    <dgm:pt modelId="{96FDFC89-F1DB-40C6-87BF-DF94BD314335}" type="pres">
      <dgm:prSet presAssocID="{A8A4D5B5-AB64-450A-A136-82E5910D69C6}" presName="vertSpace2b" presStyleCnt="0"/>
      <dgm:spPr/>
    </dgm:pt>
    <dgm:pt modelId="{C688E8E6-30EA-425B-B1D5-7192E8802FF8}" type="pres">
      <dgm:prSet presAssocID="{015A5142-0572-4351-B8D9-9E631D6A4FFD}" presName="thickLine" presStyleLbl="alignNode1" presStyleIdx="2" presStyleCnt="5"/>
      <dgm:spPr/>
    </dgm:pt>
    <dgm:pt modelId="{3D3B1A2E-1C8E-463D-B62D-AF81177C5514}" type="pres">
      <dgm:prSet presAssocID="{015A5142-0572-4351-B8D9-9E631D6A4FFD}" presName="horz1" presStyleCnt="0"/>
      <dgm:spPr/>
    </dgm:pt>
    <dgm:pt modelId="{EF89283B-1529-41DC-A4DE-1AEB4FE9C16C}" type="pres">
      <dgm:prSet presAssocID="{015A5142-0572-4351-B8D9-9E631D6A4FFD}" presName="tx1" presStyleLbl="revTx" presStyleIdx="4" presStyleCnt="10"/>
      <dgm:spPr/>
    </dgm:pt>
    <dgm:pt modelId="{3B08C13C-F2CA-45C5-8E90-7361D93C0D08}" type="pres">
      <dgm:prSet presAssocID="{015A5142-0572-4351-B8D9-9E631D6A4FFD}" presName="vert1" presStyleCnt="0"/>
      <dgm:spPr/>
    </dgm:pt>
    <dgm:pt modelId="{E30914F0-EA20-4CF6-A32A-030C558725F3}" type="pres">
      <dgm:prSet presAssocID="{EDBE9A2B-32DD-4619-BE3F-9F7BD0E4828D}" presName="vertSpace2a" presStyleCnt="0"/>
      <dgm:spPr/>
    </dgm:pt>
    <dgm:pt modelId="{549258E7-458A-46FC-B11E-D877D36E9246}" type="pres">
      <dgm:prSet presAssocID="{EDBE9A2B-32DD-4619-BE3F-9F7BD0E4828D}" presName="horz2" presStyleCnt="0"/>
      <dgm:spPr/>
    </dgm:pt>
    <dgm:pt modelId="{03F02417-ADE8-4CD4-ADDB-6CFA5FC847ED}" type="pres">
      <dgm:prSet presAssocID="{EDBE9A2B-32DD-4619-BE3F-9F7BD0E4828D}" presName="horzSpace2" presStyleCnt="0"/>
      <dgm:spPr/>
    </dgm:pt>
    <dgm:pt modelId="{87059255-76DC-4233-8C26-4D31ED36E919}" type="pres">
      <dgm:prSet presAssocID="{EDBE9A2B-32DD-4619-BE3F-9F7BD0E4828D}" presName="tx2" presStyleLbl="revTx" presStyleIdx="5" presStyleCnt="10"/>
      <dgm:spPr/>
    </dgm:pt>
    <dgm:pt modelId="{4BA05EE1-5058-415D-9407-EA6FBF6A17FB}" type="pres">
      <dgm:prSet presAssocID="{EDBE9A2B-32DD-4619-BE3F-9F7BD0E4828D}" presName="vert2" presStyleCnt="0"/>
      <dgm:spPr/>
    </dgm:pt>
    <dgm:pt modelId="{A5F8A150-2A4C-4754-8036-D2F8EBD7D113}" type="pres">
      <dgm:prSet presAssocID="{EDBE9A2B-32DD-4619-BE3F-9F7BD0E4828D}" presName="thinLine2b" presStyleLbl="callout" presStyleIdx="2" presStyleCnt="5"/>
      <dgm:spPr/>
    </dgm:pt>
    <dgm:pt modelId="{5BBD4D64-916E-460C-A305-A7266CF87CEA}" type="pres">
      <dgm:prSet presAssocID="{EDBE9A2B-32DD-4619-BE3F-9F7BD0E4828D}" presName="vertSpace2b" presStyleCnt="0"/>
      <dgm:spPr/>
    </dgm:pt>
    <dgm:pt modelId="{9D7D1CA5-249D-4156-8C4C-24A88B52E1A3}" type="pres">
      <dgm:prSet presAssocID="{56AE950D-11B4-4180-A0DB-4FC18EC7157D}" presName="thickLine" presStyleLbl="alignNode1" presStyleIdx="3" presStyleCnt="5"/>
      <dgm:spPr/>
    </dgm:pt>
    <dgm:pt modelId="{531F59CD-6D60-4ECB-B387-E942AE564613}" type="pres">
      <dgm:prSet presAssocID="{56AE950D-11B4-4180-A0DB-4FC18EC7157D}" presName="horz1" presStyleCnt="0"/>
      <dgm:spPr/>
    </dgm:pt>
    <dgm:pt modelId="{DDAF95BB-EBD3-427B-940A-0A0BE29393E2}" type="pres">
      <dgm:prSet presAssocID="{56AE950D-11B4-4180-A0DB-4FC18EC7157D}" presName="tx1" presStyleLbl="revTx" presStyleIdx="6" presStyleCnt="10"/>
      <dgm:spPr/>
    </dgm:pt>
    <dgm:pt modelId="{392ABD1E-3DA2-4321-9E11-45EA40EB2B7E}" type="pres">
      <dgm:prSet presAssocID="{56AE950D-11B4-4180-A0DB-4FC18EC7157D}" presName="vert1" presStyleCnt="0"/>
      <dgm:spPr/>
    </dgm:pt>
    <dgm:pt modelId="{73C31F19-F302-4364-A668-ADE773AE2457}" type="pres">
      <dgm:prSet presAssocID="{D28D1574-6CB7-48AF-8E5A-9068C8CCDEB6}" presName="vertSpace2a" presStyleCnt="0"/>
      <dgm:spPr/>
    </dgm:pt>
    <dgm:pt modelId="{CB2096C5-52B8-49D0-956D-09F10E4B4A43}" type="pres">
      <dgm:prSet presAssocID="{D28D1574-6CB7-48AF-8E5A-9068C8CCDEB6}" presName="horz2" presStyleCnt="0"/>
      <dgm:spPr/>
    </dgm:pt>
    <dgm:pt modelId="{B7771BE9-9750-444F-9E24-8673D0A6AF6A}" type="pres">
      <dgm:prSet presAssocID="{D28D1574-6CB7-48AF-8E5A-9068C8CCDEB6}" presName="horzSpace2" presStyleCnt="0"/>
      <dgm:spPr/>
    </dgm:pt>
    <dgm:pt modelId="{A0940C18-F671-4D8A-A7E8-C1BABF863CA6}" type="pres">
      <dgm:prSet presAssocID="{D28D1574-6CB7-48AF-8E5A-9068C8CCDEB6}" presName="tx2" presStyleLbl="revTx" presStyleIdx="7" presStyleCnt="10"/>
      <dgm:spPr/>
    </dgm:pt>
    <dgm:pt modelId="{092E4A03-B232-470C-B1D6-09A9A6B2C44D}" type="pres">
      <dgm:prSet presAssocID="{D28D1574-6CB7-48AF-8E5A-9068C8CCDEB6}" presName="vert2" presStyleCnt="0"/>
      <dgm:spPr/>
    </dgm:pt>
    <dgm:pt modelId="{CC1FAE4C-2333-4569-9F5A-F3C2A873907C}" type="pres">
      <dgm:prSet presAssocID="{D28D1574-6CB7-48AF-8E5A-9068C8CCDEB6}" presName="thinLine2b" presStyleLbl="callout" presStyleIdx="3" presStyleCnt="5"/>
      <dgm:spPr/>
    </dgm:pt>
    <dgm:pt modelId="{FD4AC389-08EF-45D3-9169-23C72C16315A}" type="pres">
      <dgm:prSet presAssocID="{D28D1574-6CB7-48AF-8E5A-9068C8CCDEB6}" presName="vertSpace2b" presStyleCnt="0"/>
      <dgm:spPr/>
    </dgm:pt>
    <dgm:pt modelId="{4F77A780-68CD-413B-B969-DF23B7E30D1C}" type="pres">
      <dgm:prSet presAssocID="{EF0F73DF-6C1E-477A-8DD4-8AAD515A0D11}" presName="thickLine" presStyleLbl="alignNode1" presStyleIdx="4" presStyleCnt="5"/>
      <dgm:spPr/>
    </dgm:pt>
    <dgm:pt modelId="{44973BE3-4F8E-476A-816A-9D234237AE0D}" type="pres">
      <dgm:prSet presAssocID="{EF0F73DF-6C1E-477A-8DD4-8AAD515A0D11}" presName="horz1" presStyleCnt="0"/>
      <dgm:spPr/>
    </dgm:pt>
    <dgm:pt modelId="{A663077A-86B5-4823-AC4B-373E2F6D3F74}" type="pres">
      <dgm:prSet presAssocID="{EF0F73DF-6C1E-477A-8DD4-8AAD515A0D11}" presName="tx1" presStyleLbl="revTx" presStyleIdx="8" presStyleCnt="10"/>
      <dgm:spPr/>
    </dgm:pt>
    <dgm:pt modelId="{2ACB289B-A2ED-478A-872D-0C54D7991D99}" type="pres">
      <dgm:prSet presAssocID="{EF0F73DF-6C1E-477A-8DD4-8AAD515A0D11}" presName="vert1" presStyleCnt="0"/>
      <dgm:spPr/>
    </dgm:pt>
    <dgm:pt modelId="{5FAB7162-A093-43B8-B054-090F6187315B}" type="pres">
      <dgm:prSet presAssocID="{6B8A0242-100E-466E-8CB2-7A1D58E096AE}" presName="vertSpace2a" presStyleCnt="0"/>
      <dgm:spPr/>
    </dgm:pt>
    <dgm:pt modelId="{75FF034A-B0FF-4E61-A8D4-A34407BF86AD}" type="pres">
      <dgm:prSet presAssocID="{6B8A0242-100E-466E-8CB2-7A1D58E096AE}" presName="horz2" presStyleCnt="0"/>
      <dgm:spPr/>
    </dgm:pt>
    <dgm:pt modelId="{0C7B5F28-92B3-4668-83BE-13AFB257B54F}" type="pres">
      <dgm:prSet presAssocID="{6B8A0242-100E-466E-8CB2-7A1D58E096AE}" presName="horzSpace2" presStyleCnt="0"/>
      <dgm:spPr/>
    </dgm:pt>
    <dgm:pt modelId="{B022926F-327C-4C72-83F9-8769DF981471}" type="pres">
      <dgm:prSet presAssocID="{6B8A0242-100E-466E-8CB2-7A1D58E096AE}" presName="tx2" presStyleLbl="revTx" presStyleIdx="9" presStyleCnt="10"/>
      <dgm:spPr/>
    </dgm:pt>
    <dgm:pt modelId="{F3B213F9-6C8F-4723-98C5-754A8C6D2AEC}" type="pres">
      <dgm:prSet presAssocID="{6B8A0242-100E-466E-8CB2-7A1D58E096AE}" presName="vert2" presStyleCnt="0"/>
      <dgm:spPr/>
    </dgm:pt>
    <dgm:pt modelId="{02DE1937-E597-4431-8694-EEEC36ECF791}" type="pres">
      <dgm:prSet presAssocID="{6B8A0242-100E-466E-8CB2-7A1D58E096AE}" presName="thinLine2b" presStyleLbl="callout" presStyleIdx="4" presStyleCnt="5"/>
      <dgm:spPr/>
    </dgm:pt>
    <dgm:pt modelId="{28B26AEA-CDF6-4106-A7D7-D4EE4C36502E}" type="pres">
      <dgm:prSet presAssocID="{6B8A0242-100E-466E-8CB2-7A1D58E096AE}" presName="vertSpace2b" presStyleCnt="0"/>
      <dgm:spPr/>
    </dgm:pt>
  </dgm:ptLst>
  <dgm:cxnLst>
    <dgm:cxn modelId="{DAB2B81A-7E99-45B1-900C-2F6E534F31E1}" type="presOf" srcId="{EF0F73DF-6C1E-477A-8DD4-8AAD515A0D11}" destId="{A663077A-86B5-4823-AC4B-373E2F6D3F74}" srcOrd="0" destOrd="0" presId="urn:microsoft.com/office/officeart/2008/layout/LinedList"/>
    <dgm:cxn modelId="{E0A7AD1F-9748-477F-B946-912F7E0C9B14}" type="presOf" srcId="{8B03C138-D178-4409-B1E6-0DF331A01DFA}" destId="{89F56E7C-DF14-4A11-8523-BDB6D48811A1}" srcOrd="0" destOrd="0" presId="urn:microsoft.com/office/officeart/2008/layout/LinedList"/>
    <dgm:cxn modelId="{32A0B320-5EA8-4B54-A222-BB7F5A7A425F}" srcId="{EF0F73DF-6C1E-477A-8DD4-8AAD515A0D11}" destId="{6B8A0242-100E-466E-8CB2-7A1D58E096AE}" srcOrd="0" destOrd="0" parTransId="{A14FF74B-A731-42C4-A0C2-5D91CB0B4A0C}" sibTransId="{3C757B58-D65E-48FE-BA95-68B2EFC9BDF8}"/>
    <dgm:cxn modelId="{F73EC52D-BD22-43FD-8996-81996CFB6A1B}" type="presOf" srcId="{015A5142-0572-4351-B8D9-9E631D6A4FFD}" destId="{EF89283B-1529-41DC-A4DE-1AEB4FE9C16C}" srcOrd="0" destOrd="0" presId="urn:microsoft.com/office/officeart/2008/layout/LinedList"/>
    <dgm:cxn modelId="{3749F435-430E-4BFB-8E4D-4CD98C0A8AC5}" type="presOf" srcId="{34B42BAB-3002-4020-A2AA-464B7A7E672B}" destId="{8B3E37F3-156F-4D60-8D7A-1BD0CA5141B1}" srcOrd="0" destOrd="0" presId="urn:microsoft.com/office/officeart/2008/layout/LinedList"/>
    <dgm:cxn modelId="{D7878D38-BEEC-4383-8F96-ED8BBB6BFCB9}" srcId="{F16DA69D-CDB2-4A47-B5F6-A5FC0FF51435}" destId="{56AE950D-11B4-4180-A0DB-4FC18EC7157D}" srcOrd="3" destOrd="0" parTransId="{97D81D2A-A581-45C5-A5A7-2BDF7A219D97}" sibTransId="{3B189FDD-A805-4DD8-9751-D8598F840746}"/>
    <dgm:cxn modelId="{443AF53A-49F9-4E67-B7F6-17712879DC23}" srcId="{F16DA69D-CDB2-4A47-B5F6-A5FC0FF51435}" destId="{34B42BAB-3002-4020-A2AA-464B7A7E672B}" srcOrd="0" destOrd="0" parTransId="{283CB774-EE13-45C3-9CC8-3EB50584E16B}" sibTransId="{BC85298F-3DF2-407F-848E-D5FBFF777BCD}"/>
    <dgm:cxn modelId="{FD575749-0A96-4F9F-AD67-4D7B4FD830E5}" type="presOf" srcId="{A8A4D5B5-AB64-450A-A136-82E5910D69C6}" destId="{F5447EAE-87BE-4522-A144-A766CC488D51}" srcOrd="0" destOrd="0" presId="urn:microsoft.com/office/officeart/2008/layout/LinedList"/>
    <dgm:cxn modelId="{64AF4D4B-3592-4A43-A135-447447B975FD}" type="presOf" srcId="{F16DA69D-CDB2-4A47-B5F6-A5FC0FF51435}" destId="{7DEF2BFE-7710-4D93-A913-40BA3A861F6D}" srcOrd="0" destOrd="0" presId="urn:microsoft.com/office/officeart/2008/layout/LinedList"/>
    <dgm:cxn modelId="{A354EA7B-3576-412F-AABE-8945E18639A5}" type="presOf" srcId="{9D93CABA-FD27-43B9-A955-41348114D7A8}" destId="{3F2F9F87-D162-4871-8DAD-6C986CB2DCA2}" srcOrd="0" destOrd="0" presId="urn:microsoft.com/office/officeart/2008/layout/LinedList"/>
    <dgm:cxn modelId="{8ADE5E7C-ECF9-43B3-B56F-C9D265852C09}" type="presOf" srcId="{56AE950D-11B4-4180-A0DB-4FC18EC7157D}" destId="{DDAF95BB-EBD3-427B-940A-0A0BE29393E2}" srcOrd="0" destOrd="0" presId="urn:microsoft.com/office/officeart/2008/layout/LinedList"/>
    <dgm:cxn modelId="{B8CE598A-C554-442D-A626-F992A8B7D9F7}" srcId="{F16DA69D-CDB2-4A47-B5F6-A5FC0FF51435}" destId="{015A5142-0572-4351-B8D9-9E631D6A4FFD}" srcOrd="2" destOrd="0" parTransId="{5F3CA2BA-D2BD-45AF-A884-75D8344CB976}" sibTransId="{4061E2EF-4AFF-4781-B4F9-C99CD99E0A4A}"/>
    <dgm:cxn modelId="{68E40A8E-A04B-430D-8761-33B268C78133}" srcId="{34B42BAB-3002-4020-A2AA-464B7A7E672B}" destId="{8B03C138-D178-4409-B1E6-0DF331A01DFA}" srcOrd="0" destOrd="0" parTransId="{AB96B025-9E79-401E-8441-48850B47A835}" sibTransId="{6B74DC69-FCE8-4676-A591-9FF061E9CE3B}"/>
    <dgm:cxn modelId="{3E258E97-B791-438B-967D-5A41B33F8282}" type="presOf" srcId="{D28D1574-6CB7-48AF-8E5A-9068C8CCDEB6}" destId="{A0940C18-F671-4D8A-A7E8-C1BABF863CA6}" srcOrd="0" destOrd="0" presId="urn:microsoft.com/office/officeart/2008/layout/LinedList"/>
    <dgm:cxn modelId="{DA26999A-F9AD-402B-81B6-7217A88A2768}" srcId="{F16DA69D-CDB2-4A47-B5F6-A5FC0FF51435}" destId="{EF0F73DF-6C1E-477A-8DD4-8AAD515A0D11}" srcOrd="4" destOrd="0" parTransId="{0D8B730A-3147-48C7-A8E1-E0B94D3E215E}" sibTransId="{0C6580B0-E9E4-43C8-B71C-4050F1821F42}"/>
    <dgm:cxn modelId="{E67729C8-15C4-4B37-8195-B0CAB995F249}" srcId="{56AE950D-11B4-4180-A0DB-4FC18EC7157D}" destId="{D28D1574-6CB7-48AF-8E5A-9068C8CCDEB6}" srcOrd="0" destOrd="0" parTransId="{B13DCFC1-34DC-4A71-84C6-14F76175ABD2}" sibTransId="{DF3AB469-ABC9-4E82-BC49-C3C6DD40C1F5}"/>
    <dgm:cxn modelId="{B30A61CB-66D8-4A4C-A09D-A23C7DC47FFE}" srcId="{015A5142-0572-4351-B8D9-9E631D6A4FFD}" destId="{EDBE9A2B-32DD-4619-BE3F-9F7BD0E4828D}" srcOrd="0" destOrd="0" parTransId="{16112558-9E67-4409-B327-336F9D2F8330}" sibTransId="{B3AE7EC1-FAE0-4C89-9DCA-D62A53EA6290}"/>
    <dgm:cxn modelId="{606EA7CB-1A47-43F4-96FB-24EE237E4366}" srcId="{F16DA69D-CDB2-4A47-B5F6-A5FC0FF51435}" destId="{9D93CABA-FD27-43B9-A955-41348114D7A8}" srcOrd="1" destOrd="0" parTransId="{132FD433-BF72-453B-81B9-0F45261BD82A}" sibTransId="{B9FDC3C2-3F4B-4EBA-AABF-89414D940419}"/>
    <dgm:cxn modelId="{0EF5A4CF-C502-4F9E-8EF4-67CC362FEA24}" srcId="{9D93CABA-FD27-43B9-A955-41348114D7A8}" destId="{A8A4D5B5-AB64-450A-A136-82E5910D69C6}" srcOrd="0" destOrd="0" parTransId="{B8C70D6D-64F5-4D82-BD82-241A07D8EA96}" sibTransId="{59724263-FF6C-4CAE-B4BD-64C775847DD7}"/>
    <dgm:cxn modelId="{BC181ED8-0A51-458F-A9CC-F4278AA7B9DD}" type="presOf" srcId="{EDBE9A2B-32DD-4619-BE3F-9F7BD0E4828D}" destId="{87059255-76DC-4233-8C26-4D31ED36E919}" srcOrd="0" destOrd="0" presId="urn:microsoft.com/office/officeart/2008/layout/LinedList"/>
    <dgm:cxn modelId="{D4AA81EC-75A7-4CBB-9F78-430407FB765D}" type="presOf" srcId="{6B8A0242-100E-466E-8CB2-7A1D58E096AE}" destId="{B022926F-327C-4C72-83F9-8769DF981471}" srcOrd="0" destOrd="0" presId="urn:microsoft.com/office/officeart/2008/layout/LinedList"/>
    <dgm:cxn modelId="{4DEB62EB-62BD-44D4-8B6C-D0D8C2B6AFE8}" type="presParOf" srcId="{7DEF2BFE-7710-4D93-A913-40BA3A861F6D}" destId="{56F8D826-C734-40DC-B3F9-58D765D1CA7F}" srcOrd="0" destOrd="0" presId="urn:microsoft.com/office/officeart/2008/layout/LinedList"/>
    <dgm:cxn modelId="{EE5EE522-35FA-4E1A-A6FF-609ED6215A89}" type="presParOf" srcId="{7DEF2BFE-7710-4D93-A913-40BA3A861F6D}" destId="{49BD85FB-59CA-4F8F-9B2F-EBC2275D9AF7}" srcOrd="1" destOrd="0" presId="urn:microsoft.com/office/officeart/2008/layout/LinedList"/>
    <dgm:cxn modelId="{A93729F1-8419-45DA-AEA3-5999DF529B10}" type="presParOf" srcId="{49BD85FB-59CA-4F8F-9B2F-EBC2275D9AF7}" destId="{8B3E37F3-156F-4D60-8D7A-1BD0CA5141B1}" srcOrd="0" destOrd="0" presId="urn:microsoft.com/office/officeart/2008/layout/LinedList"/>
    <dgm:cxn modelId="{AC7B210E-95E5-41E1-8CEA-B1F2699BF718}" type="presParOf" srcId="{49BD85FB-59CA-4F8F-9B2F-EBC2275D9AF7}" destId="{EDE2AE53-E2AD-4221-8991-61EBBF8155FC}" srcOrd="1" destOrd="0" presId="urn:microsoft.com/office/officeart/2008/layout/LinedList"/>
    <dgm:cxn modelId="{0E56E60B-DE06-4743-9FDB-74C419EED5AB}" type="presParOf" srcId="{EDE2AE53-E2AD-4221-8991-61EBBF8155FC}" destId="{B624FCAE-2911-4166-965D-2C3FF8152D2F}" srcOrd="0" destOrd="0" presId="urn:microsoft.com/office/officeart/2008/layout/LinedList"/>
    <dgm:cxn modelId="{F114D8E2-C4B4-45C8-8482-C0A2B1A11239}" type="presParOf" srcId="{EDE2AE53-E2AD-4221-8991-61EBBF8155FC}" destId="{DBF652CF-A00C-4371-87BA-04FDF7C044B0}" srcOrd="1" destOrd="0" presId="urn:microsoft.com/office/officeart/2008/layout/LinedList"/>
    <dgm:cxn modelId="{26E3DEA7-0A2B-48BE-9291-BA7BE81D4987}" type="presParOf" srcId="{DBF652CF-A00C-4371-87BA-04FDF7C044B0}" destId="{3106744C-6B10-4B2C-90DD-9E9F1B865902}" srcOrd="0" destOrd="0" presId="urn:microsoft.com/office/officeart/2008/layout/LinedList"/>
    <dgm:cxn modelId="{F0A46DB0-2C6E-42B9-94EF-A6604E8D9BE7}" type="presParOf" srcId="{DBF652CF-A00C-4371-87BA-04FDF7C044B0}" destId="{89F56E7C-DF14-4A11-8523-BDB6D48811A1}" srcOrd="1" destOrd="0" presId="urn:microsoft.com/office/officeart/2008/layout/LinedList"/>
    <dgm:cxn modelId="{A9CC5E4A-8218-4D10-B2D2-6B8EC9672097}" type="presParOf" srcId="{DBF652CF-A00C-4371-87BA-04FDF7C044B0}" destId="{B4D7D736-4CBE-43BD-A902-3A8FC7D9F130}" srcOrd="2" destOrd="0" presId="urn:microsoft.com/office/officeart/2008/layout/LinedList"/>
    <dgm:cxn modelId="{F7AC2C84-2015-4914-A61E-DE109E23BF11}" type="presParOf" srcId="{EDE2AE53-E2AD-4221-8991-61EBBF8155FC}" destId="{8F2FBB48-0ECD-4784-A4BD-B13490839FB4}" srcOrd="2" destOrd="0" presId="urn:microsoft.com/office/officeart/2008/layout/LinedList"/>
    <dgm:cxn modelId="{0B8052BD-5B34-439B-A98F-F18B6D56062C}" type="presParOf" srcId="{EDE2AE53-E2AD-4221-8991-61EBBF8155FC}" destId="{A641BFA9-19F8-4A53-8CEF-B9E43280496B}" srcOrd="3" destOrd="0" presId="urn:microsoft.com/office/officeart/2008/layout/LinedList"/>
    <dgm:cxn modelId="{808D11F8-5677-464C-847B-1AD96FBE5996}" type="presParOf" srcId="{7DEF2BFE-7710-4D93-A913-40BA3A861F6D}" destId="{0132A225-6E13-4844-8ACA-5FB0D002FA81}" srcOrd="2" destOrd="0" presId="urn:microsoft.com/office/officeart/2008/layout/LinedList"/>
    <dgm:cxn modelId="{5207EA49-E1D7-4B5F-B2AE-A6DF03359903}" type="presParOf" srcId="{7DEF2BFE-7710-4D93-A913-40BA3A861F6D}" destId="{A46E9561-561A-4431-8478-DE2B0F2A1B8E}" srcOrd="3" destOrd="0" presId="urn:microsoft.com/office/officeart/2008/layout/LinedList"/>
    <dgm:cxn modelId="{3C99DCB6-1852-4B0E-B481-73F4BFD98522}" type="presParOf" srcId="{A46E9561-561A-4431-8478-DE2B0F2A1B8E}" destId="{3F2F9F87-D162-4871-8DAD-6C986CB2DCA2}" srcOrd="0" destOrd="0" presId="urn:microsoft.com/office/officeart/2008/layout/LinedList"/>
    <dgm:cxn modelId="{C63D4E76-F651-45AC-AA5C-C3E5E302543D}" type="presParOf" srcId="{A46E9561-561A-4431-8478-DE2B0F2A1B8E}" destId="{F5C09577-3B31-4A6D-8C3F-374C7182D062}" srcOrd="1" destOrd="0" presId="urn:microsoft.com/office/officeart/2008/layout/LinedList"/>
    <dgm:cxn modelId="{855145E0-6FAC-4504-AC47-50DE3EEE38A8}" type="presParOf" srcId="{F5C09577-3B31-4A6D-8C3F-374C7182D062}" destId="{D24A9D14-A247-49C3-92E5-BBFEB9A33231}" srcOrd="0" destOrd="0" presId="urn:microsoft.com/office/officeart/2008/layout/LinedList"/>
    <dgm:cxn modelId="{49DEA0A7-97AD-4D22-80FB-3F3A5CB29932}" type="presParOf" srcId="{F5C09577-3B31-4A6D-8C3F-374C7182D062}" destId="{B8EEC601-174B-4885-84D6-3B65E066D18B}" srcOrd="1" destOrd="0" presId="urn:microsoft.com/office/officeart/2008/layout/LinedList"/>
    <dgm:cxn modelId="{06BAEF48-FB4B-4B30-A15E-4F2DAC9AC4A6}" type="presParOf" srcId="{B8EEC601-174B-4885-84D6-3B65E066D18B}" destId="{8BE79638-A499-4F84-80AE-2F6862471C94}" srcOrd="0" destOrd="0" presId="urn:microsoft.com/office/officeart/2008/layout/LinedList"/>
    <dgm:cxn modelId="{DDB53B50-3C59-4A6E-B3C2-33F4AFE18D55}" type="presParOf" srcId="{B8EEC601-174B-4885-84D6-3B65E066D18B}" destId="{F5447EAE-87BE-4522-A144-A766CC488D51}" srcOrd="1" destOrd="0" presId="urn:microsoft.com/office/officeart/2008/layout/LinedList"/>
    <dgm:cxn modelId="{965563E6-1F2F-477D-9A6D-842A3F9880F1}" type="presParOf" srcId="{B8EEC601-174B-4885-84D6-3B65E066D18B}" destId="{204D41DC-327A-478E-B2B8-E92DE418293A}" srcOrd="2" destOrd="0" presId="urn:microsoft.com/office/officeart/2008/layout/LinedList"/>
    <dgm:cxn modelId="{B1B98FB6-1700-45AD-ADBE-78C8407B149D}" type="presParOf" srcId="{F5C09577-3B31-4A6D-8C3F-374C7182D062}" destId="{734B6652-7F44-426A-9965-498EC6388FDB}" srcOrd="2" destOrd="0" presId="urn:microsoft.com/office/officeart/2008/layout/LinedList"/>
    <dgm:cxn modelId="{8E85C995-8DC0-4095-AE3B-68A1C4E394C6}" type="presParOf" srcId="{F5C09577-3B31-4A6D-8C3F-374C7182D062}" destId="{96FDFC89-F1DB-40C6-87BF-DF94BD314335}" srcOrd="3" destOrd="0" presId="urn:microsoft.com/office/officeart/2008/layout/LinedList"/>
    <dgm:cxn modelId="{BFEAAAE7-EE65-4906-92D3-FCD02301DDBD}" type="presParOf" srcId="{7DEF2BFE-7710-4D93-A913-40BA3A861F6D}" destId="{C688E8E6-30EA-425B-B1D5-7192E8802FF8}" srcOrd="4" destOrd="0" presId="urn:microsoft.com/office/officeart/2008/layout/LinedList"/>
    <dgm:cxn modelId="{7B824A65-E9A6-498A-8E4A-4280AC99AD8F}" type="presParOf" srcId="{7DEF2BFE-7710-4D93-A913-40BA3A861F6D}" destId="{3D3B1A2E-1C8E-463D-B62D-AF81177C5514}" srcOrd="5" destOrd="0" presId="urn:microsoft.com/office/officeart/2008/layout/LinedList"/>
    <dgm:cxn modelId="{D7519D18-36A2-4706-9085-0B38DBD259E9}" type="presParOf" srcId="{3D3B1A2E-1C8E-463D-B62D-AF81177C5514}" destId="{EF89283B-1529-41DC-A4DE-1AEB4FE9C16C}" srcOrd="0" destOrd="0" presId="urn:microsoft.com/office/officeart/2008/layout/LinedList"/>
    <dgm:cxn modelId="{99FDEC04-A1C1-45DA-AE5A-ACD7FFB97E0E}" type="presParOf" srcId="{3D3B1A2E-1C8E-463D-B62D-AF81177C5514}" destId="{3B08C13C-F2CA-45C5-8E90-7361D93C0D08}" srcOrd="1" destOrd="0" presId="urn:microsoft.com/office/officeart/2008/layout/LinedList"/>
    <dgm:cxn modelId="{CFFED7C3-FB8F-4D21-8592-718743904E9B}" type="presParOf" srcId="{3B08C13C-F2CA-45C5-8E90-7361D93C0D08}" destId="{E30914F0-EA20-4CF6-A32A-030C558725F3}" srcOrd="0" destOrd="0" presId="urn:microsoft.com/office/officeart/2008/layout/LinedList"/>
    <dgm:cxn modelId="{765BC038-C9AA-4489-B52C-B3CDBDBBE475}" type="presParOf" srcId="{3B08C13C-F2CA-45C5-8E90-7361D93C0D08}" destId="{549258E7-458A-46FC-B11E-D877D36E9246}" srcOrd="1" destOrd="0" presId="urn:microsoft.com/office/officeart/2008/layout/LinedList"/>
    <dgm:cxn modelId="{479C7536-0F33-4ED4-8B6D-B590875FDAB3}" type="presParOf" srcId="{549258E7-458A-46FC-B11E-D877D36E9246}" destId="{03F02417-ADE8-4CD4-ADDB-6CFA5FC847ED}" srcOrd="0" destOrd="0" presId="urn:microsoft.com/office/officeart/2008/layout/LinedList"/>
    <dgm:cxn modelId="{0B192CCA-2865-4D8B-8785-2AEB37424B94}" type="presParOf" srcId="{549258E7-458A-46FC-B11E-D877D36E9246}" destId="{87059255-76DC-4233-8C26-4D31ED36E919}" srcOrd="1" destOrd="0" presId="urn:microsoft.com/office/officeart/2008/layout/LinedList"/>
    <dgm:cxn modelId="{9B6B3E77-24E8-48DA-ACCC-09865684D8E8}" type="presParOf" srcId="{549258E7-458A-46FC-B11E-D877D36E9246}" destId="{4BA05EE1-5058-415D-9407-EA6FBF6A17FB}" srcOrd="2" destOrd="0" presId="urn:microsoft.com/office/officeart/2008/layout/LinedList"/>
    <dgm:cxn modelId="{63BFBBC4-CFD2-4E3A-BA36-0BB67E510134}" type="presParOf" srcId="{3B08C13C-F2CA-45C5-8E90-7361D93C0D08}" destId="{A5F8A150-2A4C-4754-8036-D2F8EBD7D113}" srcOrd="2" destOrd="0" presId="urn:microsoft.com/office/officeart/2008/layout/LinedList"/>
    <dgm:cxn modelId="{C18C43D0-8DCC-483A-BC9C-B484EE67B6C5}" type="presParOf" srcId="{3B08C13C-F2CA-45C5-8E90-7361D93C0D08}" destId="{5BBD4D64-916E-460C-A305-A7266CF87CEA}" srcOrd="3" destOrd="0" presId="urn:microsoft.com/office/officeart/2008/layout/LinedList"/>
    <dgm:cxn modelId="{893363FB-B494-4811-A59D-0D97321996DB}" type="presParOf" srcId="{7DEF2BFE-7710-4D93-A913-40BA3A861F6D}" destId="{9D7D1CA5-249D-4156-8C4C-24A88B52E1A3}" srcOrd="6" destOrd="0" presId="urn:microsoft.com/office/officeart/2008/layout/LinedList"/>
    <dgm:cxn modelId="{3B451089-BD14-4BB3-8384-0A25B09F24B1}" type="presParOf" srcId="{7DEF2BFE-7710-4D93-A913-40BA3A861F6D}" destId="{531F59CD-6D60-4ECB-B387-E942AE564613}" srcOrd="7" destOrd="0" presId="urn:microsoft.com/office/officeart/2008/layout/LinedList"/>
    <dgm:cxn modelId="{EB762BEC-9E67-4CFC-AF4B-35FE40FD94A4}" type="presParOf" srcId="{531F59CD-6D60-4ECB-B387-E942AE564613}" destId="{DDAF95BB-EBD3-427B-940A-0A0BE29393E2}" srcOrd="0" destOrd="0" presId="urn:microsoft.com/office/officeart/2008/layout/LinedList"/>
    <dgm:cxn modelId="{D2E39C1D-4966-49A1-8B47-EB0EB2AC3D79}" type="presParOf" srcId="{531F59CD-6D60-4ECB-B387-E942AE564613}" destId="{392ABD1E-3DA2-4321-9E11-45EA40EB2B7E}" srcOrd="1" destOrd="0" presId="urn:microsoft.com/office/officeart/2008/layout/LinedList"/>
    <dgm:cxn modelId="{49A1C66E-2428-4C8D-98A7-2F682B8EA6CF}" type="presParOf" srcId="{392ABD1E-3DA2-4321-9E11-45EA40EB2B7E}" destId="{73C31F19-F302-4364-A668-ADE773AE2457}" srcOrd="0" destOrd="0" presId="urn:microsoft.com/office/officeart/2008/layout/LinedList"/>
    <dgm:cxn modelId="{FE46C28B-F404-423A-93B1-860A5E98E3C3}" type="presParOf" srcId="{392ABD1E-3DA2-4321-9E11-45EA40EB2B7E}" destId="{CB2096C5-52B8-49D0-956D-09F10E4B4A43}" srcOrd="1" destOrd="0" presId="urn:microsoft.com/office/officeart/2008/layout/LinedList"/>
    <dgm:cxn modelId="{F90895AE-966B-4D7E-9A10-01077E3E30EB}" type="presParOf" srcId="{CB2096C5-52B8-49D0-956D-09F10E4B4A43}" destId="{B7771BE9-9750-444F-9E24-8673D0A6AF6A}" srcOrd="0" destOrd="0" presId="urn:microsoft.com/office/officeart/2008/layout/LinedList"/>
    <dgm:cxn modelId="{B35536AE-E34C-4A14-9F97-FDFD67A4B51A}" type="presParOf" srcId="{CB2096C5-52B8-49D0-956D-09F10E4B4A43}" destId="{A0940C18-F671-4D8A-A7E8-C1BABF863CA6}" srcOrd="1" destOrd="0" presId="urn:microsoft.com/office/officeart/2008/layout/LinedList"/>
    <dgm:cxn modelId="{E7FC2A39-B2CD-41F8-ADD9-B6B922CE9B8D}" type="presParOf" srcId="{CB2096C5-52B8-49D0-956D-09F10E4B4A43}" destId="{092E4A03-B232-470C-B1D6-09A9A6B2C44D}" srcOrd="2" destOrd="0" presId="urn:microsoft.com/office/officeart/2008/layout/LinedList"/>
    <dgm:cxn modelId="{85BE7A42-9F33-486F-8ADC-8D7E180C49C1}" type="presParOf" srcId="{392ABD1E-3DA2-4321-9E11-45EA40EB2B7E}" destId="{CC1FAE4C-2333-4569-9F5A-F3C2A873907C}" srcOrd="2" destOrd="0" presId="urn:microsoft.com/office/officeart/2008/layout/LinedList"/>
    <dgm:cxn modelId="{DA629383-9AA5-46BE-A6E5-A54B7AF3E088}" type="presParOf" srcId="{392ABD1E-3DA2-4321-9E11-45EA40EB2B7E}" destId="{FD4AC389-08EF-45D3-9169-23C72C16315A}" srcOrd="3" destOrd="0" presId="urn:microsoft.com/office/officeart/2008/layout/LinedList"/>
    <dgm:cxn modelId="{C217F71A-4740-4D44-A785-F5FC73B514AC}" type="presParOf" srcId="{7DEF2BFE-7710-4D93-A913-40BA3A861F6D}" destId="{4F77A780-68CD-413B-B969-DF23B7E30D1C}" srcOrd="8" destOrd="0" presId="urn:microsoft.com/office/officeart/2008/layout/LinedList"/>
    <dgm:cxn modelId="{A9AF48B2-E9FE-40ED-8B23-3249EC2876B2}" type="presParOf" srcId="{7DEF2BFE-7710-4D93-A913-40BA3A861F6D}" destId="{44973BE3-4F8E-476A-816A-9D234237AE0D}" srcOrd="9" destOrd="0" presId="urn:microsoft.com/office/officeart/2008/layout/LinedList"/>
    <dgm:cxn modelId="{A01D18F1-CBEA-4142-944B-6CCEFBC3C1BD}" type="presParOf" srcId="{44973BE3-4F8E-476A-816A-9D234237AE0D}" destId="{A663077A-86B5-4823-AC4B-373E2F6D3F74}" srcOrd="0" destOrd="0" presId="urn:microsoft.com/office/officeart/2008/layout/LinedList"/>
    <dgm:cxn modelId="{72C1CD2F-E80C-46E9-BA0B-6B0D90D08AE0}" type="presParOf" srcId="{44973BE3-4F8E-476A-816A-9D234237AE0D}" destId="{2ACB289B-A2ED-478A-872D-0C54D7991D99}" srcOrd="1" destOrd="0" presId="urn:microsoft.com/office/officeart/2008/layout/LinedList"/>
    <dgm:cxn modelId="{19DF755E-D036-4F8A-924A-7072E1C83401}" type="presParOf" srcId="{2ACB289B-A2ED-478A-872D-0C54D7991D99}" destId="{5FAB7162-A093-43B8-B054-090F6187315B}" srcOrd="0" destOrd="0" presId="urn:microsoft.com/office/officeart/2008/layout/LinedList"/>
    <dgm:cxn modelId="{B1790B1B-E314-4A0F-8BFB-41FD21C37A0D}" type="presParOf" srcId="{2ACB289B-A2ED-478A-872D-0C54D7991D99}" destId="{75FF034A-B0FF-4E61-A8D4-A34407BF86AD}" srcOrd="1" destOrd="0" presId="urn:microsoft.com/office/officeart/2008/layout/LinedList"/>
    <dgm:cxn modelId="{C04A6E87-4FD2-44AC-BA18-A46AC58587C2}" type="presParOf" srcId="{75FF034A-B0FF-4E61-A8D4-A34407BF86AD}" destId="{0C7B5F28-92B3-4668-83BE-13AFB257B54F}" srcOrd="0" destOrd="0" presId="urn:microsoft.com/office/officeart/2008/layout/LinedList"/>
    <dgm:cxn modelId="{069C3884-DA30-492F-970C-B7A9B05399AE}" type="presParOf" srcId="{75FF034A-B0FF-4E61-A8D4-A34407BF86AD}" destId="{B022926F-327C-4C72-83F9-8769DF981471}" srcOrd="1" destOrd="0" presId="urn:microsoft.com/office/officeart/2008/layout/LinedList"/>
    <dgm:cxn modelId="{CA73DE85-8D27-4259-9C73-E63040AE7267}" type="presParOf" srcId="{75FF034A-B0FF-4E61-A8D4-A34407BF86AD}" destId="{F3B213F9-6C8F-4723-98C5-754A8C6D2AEC}" srcOrd="2" destOrd="0" presId="urn:microsoft.com/office/officeart/2008/layout/LinedList"/>
    <dgm:cxn modelId="{7ECCF9FF-EBC6-4584-BD21-95B2E6FA1D00}" type="presParOf" srcId="{2ACB289B-A2ED-478A-872D-0C54D7991D99}" destId="{02DE1937-E597-4431-8694-EEEC36ECF791}" srcOrd="2" destOrd="0" presId="urn:microsoft.com/office/officeart/2008/layout/LinedList"/>
    <dgm:cxn modelId="{BA6084DA-3053-4BB9-9FFB-3250E0383E86}" type="presParOf" srcId="{2ACB289B-A2ED-478A-872D-0C54D7991D99}" destId="{28B26AEA-CDF6-4106-A7D7-D4EE4C36502E}"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2603E12-218A-4ABC-84AC-09D59E187CC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55EE173-698A-4045-BEF1-3F83A6C7CB56}">
      <dgm:prSet custT="1"/>
      <dgm:spPr/>
      <dgm:t>
        <a:bodyPr/>
        <a:lstStyle/>
        <a:p>
          <a:r>
            <a:rPr lang="en-US" sz="1000" b="1" dirty="0"/>
            <a:t>Work-from-Anywhere</a:t>
          </a:r>
        </a:p>
      </dgm:t>
    </dgm:pt>
    <dgm:pt modelId="{836BE39C-435B-427E-9F0D-5C7710B1E055}" type="parTrans" cxnId="{6ECB8275-B8CB-46AE-A941-7DD64305578D}">
      <dgm:prSet/>
      <dgm:spPr/>
      <dgm:t>
        <a:bodyPr/>
        <a:lstStyle/>
        <a:p>
          <a:endParaRPr lang="en-US"/>
        </a:p>
      </dgm:t>
    </dgm:pt>
    <dgm:pt modelId="{AC063686-AA18-4433-936B-9871B308F4BA}" type="sibTrans" cxnId="{6ECB8275-B8CB-46AE-A941-7DD64305578D}">
      <dgm:prSet/>
      <dgm:spPr/>
      <dgm:t>
        <a:bodyPr/>
        <a:lstStyle/>
        <a:p>
          <a:endParaRPr lang="en-US"/>
        </a:p>
      </dgm:t>
    </dgm:pt>
    <dgm:pt modelId="{3C82EB5B-1854-4886-9829-92C82822E32B}">
      <dgm:prSet custT="1"/>
      <dgm:spPr/>
      <dgm:t>
        <a:bodyPr/>
        <a:lstStyle/>
        <a:p>
          <a:pPr>
            <a:buNone/>
          </a:pPr>
          <a:r>
            <a:rPr lang="en-US" sz="900" dirty="0"/>
            <a:t>SSE delivers security directly from the cloud, no matter where the user connects. </a:t>
          </a:r>
        </a:p>
      </dgm:t>
    </dgm:pt>
    <dgm:pt modelId="{B44B02A1-C3FA-4DDB-AC29-A38E71D9125F}" type="parTrans" cxnId="{73220122-E340-4537-A5C6-D7D949D4A33C}">
      <dgm:prSet/>
      <dgm:spPr/>
      <dgm:t>
        <a:bodyPr/>
        <a:lstStyle/>
        <a:p>
          <a:endParaRPr lang="en-US"/>
        </a:p>
      </dgm:t>
    </dgm:pt>
    <dgm:pt modelId="{55821973-2A4F-45EF-BA45-0B97BD400CAE}" type="sibTrans" cxnId="{73220122-E340-4537-A5C6-D7D949D4A33C}">
      <dgm:prSet/>
      <dgm:spPr/>
      <dgm:t>
        <a:bodyPr/>
        <a:lstStyle/>
        <a:p>
          <a:endParaRPr lang="en-US"/>
        </a:p>
      </dgm:t>
    </dgm:pt>
    <dgm:pt modelId="{B2391B0F-9EC3-478C-9562-26FD0CCDE9F0}">
      <dgm:prSet custT="1"/>
      <dgm:spPr/>
      <dgm:t>
        <a:bodyPr/>
        <a:lstStyle/>
        <a:p>
          <a:pPr>
            <a:buNone/>
          </a:pPr>
          <a:r>
            <a:rPr lang="en-US" sz="1000" dirty="0"/>
            <a:t>Applications live in SaaS/IaaS (Office 365, AWS, etc.), so SSE protects access without forcing backhaul to HQ.</a:t>
          </a:r>
        </a:p>
      </dgm:t>
    </dgm:pt>
    <dgm:pt modelId="{B674FF6C-93E5-49EF-BA8C-9D70723D13F1}" type="parTrans" cxnId="{D93D4A7C-B863-4C78-ADFF-D00974A030C7}">
      <dgm:prSet/>
      <dgm:spPr/>
      <dgm:t>
        <a:bodyPr/>
        <a:lstStyle/>
        <a:p>
          <a:endParaRPr lang="en-US"/>
        </a:p>
      </dgm:t>
    </dgm:pt>
    <dgm:pt modelId="{F0E92AFD-E6FE-48D2-9A52-573F98E57FF0}" type="sibTrans" cxnId="{D93D4A7C-B863-4C78-ADFF-D00974A030C7}">
      <dgm:prSet/>
      <dgm:spPr/>
      <dgm:t>
        <a:bodyPr/>
        <a:lstStyle/>
        <a:p>
          <a:endParaRPr lang="en-US"/>
        </a:p>
      </dgm:t>
    </dgm:pt>
    <dgm:pt modelId="{AB962A7C-2231-4D58-93EF-8565BA22B1CA}">
      <dgm:prSet custT="1"/>
      <dgm:spPr/>
      <dgm:t>
        <a:bodyPr/>
        <a:lstStyle/>
        <a:p>
          <a:r>
            <a:rPr lang="en-US" sz="1000" b="1" dirty="0"/>
            <a:t>Zero Trust Alignment</a:t>
          </a:r>
        </a:p>
      </dgm:t>
    </dgm:pt>
    <dgm:pt modelId="{6E3DD061-3A50-4C4E-88EA-C9BDB9AB7A23}" type="parTrans" cxnId="{2A619294-84D7-4F57-9D96-7E647D5B1825}">
      <dgm:prSet/>
      <dgm:spPr/>
      <dgm:t>
        <a:bodyPr/>
        <a:lstStyle/>
        <a:p>
          <a:endParaRPr lang="en-US"/>
        </a:p>
      </dgm:t>
    </dgm:pt>
    <dgm:pt modelId="{52A346D4-8934-47F3-B53F-40ED40F2FEF3}" type="sibTrans" cxnId="{2A619294-84D7-4F57-9D96-7E647D5B1825}">
      <dgm:prSet/>
      <dgm:spPr/>
      <dgm:t>
        <a:bodyPr/>
        <a:lstStyle/>
        <a:p>
          <a:endParaRPr lang="en-US"/>
        </a:p>
      </dgm:t>
    </dgm:pt>
    <dgm:pt modelId="{5A9CB430-F2A5-4590-927A-4C306AD17AF9}">
      <dgm:prSet custT="1"/>
      <dgm:spPr/>
      <dgm:t>
        <a:bodyPr/>
        <a:lstStyle/>
        <a:p>
          <a:pPr>
            <a:buNone/>
          </a:pPr>
          <a:r>
            <a:rPr lang="en-US" sz="1000" dirty="0"/>
            <a:t>Users don’t sit behind a corporate firewall anymore. </a:t>
          </a:r>
        </a:p>
      </dgm:t>
    </dgm:pt>
    <dgm:pt modelId="{7F01DB29-A118-403B-939F-4B03D431C44E}" type="parTrans" cxnId="{6F5F696E-7A24-4504-95D6-31315573D7D4}">
      <dgm:prSet/>
      <dgm:spPr/>
      <dgm:t>
        <a:bodyPr/>
        <a:lstStyle/>
        <a:p>
          <a:endParaRPr lang="en-US"/>
        </a:p>
      </dgm:t>
    </dgm:pt>
    <dgm:pt modelId="{28BFF5F0-FC78-4E6C-B9EB-487ADE864B33}" type="sibTrans" cxnId="{6F5F696E-7A24-4504-95D6-31315573D7D4}">
      <dgm:prSet/>
      <dgm:spPr/>
      <dgm:t>
        <a:bodyPr/>
        <a:lstStyle/>
        <a:p>
          <a:endParaRPr lang="en-US"/>
        </a:p>
      </dgm:t>
    </dgm:pt>
    <dgm:pt modelId="{38CF85D4-B725-484A-9C4D-6086398C219F}">
      <dgm:prSet custT="1"/>
      <dgm:spPr/>
      <dgm:t>
        <a:bodyPr/>
        <a:lstStyle/>
        <a:p>
          <a:pPr>
            <a:buNone/>
          </a:pPr>
          <a:r>
            <a:rPr lang="en-US" sz="1000" dirty="0"/>
            <a:t>Instead of “connect first, then authenticate,” SSE enforces “authenticate and validate first, then connect.”</a:t>
          </a:r>
        </a:p>
      </dgm:t>
    </dgm:pt>
    <dgm:pt modelId="{77E628CB-741A-4704-83F8-A6FF5F7E8A5F}" type="parTrans" cxnId="{469D93D3-800C-4CD4-AF68-616120FD5BAC}">
      <dgm:prSet/>
      <dgm:spPr/>
      <dgm:t>
        <a:bodyPr/>
        <a:lstStyle/>
        <a:p>
          <a:endParaRPr lang="en-US"/>
        </a:p>
      </dgm:t>
    </dgm:pt>
    <dgm:pt modelId="{DA736A42-3103-4E46-887A-D35934672F04}" type="sibTrans" cxnId="{469D93D3-800C-4CD4-AF68-616120FD5BAC}">
      <dgm:prSet/>
      <dgm:spPr/>
      <dgm:t>
        <a:bodyPr/>
        <a:lstStyle/>
        <a:p>
          <a:endParaRPr lang="en-US"/>
        </a:p>
      </dgm:t>
    </dgm:pt>
    <dgm:pt modelId="{C816CD0D-DF3C-469D-AF65-72A7F6886E4D}">
      <dgm:prSet custT="1"/>
      <dgm:spPr/>
      <dgm:t>
        <a:bodyPr/>
        <a:lstStyle/>
        <a:p>
          <a:r>
            <a:rPr lang="en-US" sz="1000" b="1" dirty="0"/>
            <a:t>Cloud-first World</a:t>
          </a:r>
        </a:p>
      </dgm:t>
    </dgm:pt>
    <dgm:pt modelId="{9079B77D-26F7-4E03-BAE1-C3CA603828A2}" type="parTrans" cxnId="{990BBBC1-2AAD-42D5-8948-3096F7521D6D}">
      <dgm:prSet/>
      <dgm:spPr/>
      <dgm:t>
        <a:bodyPr/>
        <a:lstStyle/>
        <a:p>
          <a:endParaRPr lang="en-US"/>
        </a:p>
      </dgm:t>
    </dgm:pt>
    <dgm:pt modelId="{04BC20B4-B502-4B8A-95AF-A93864299885}" type="sibTrans" cxnId="{990BBBC1-2AAD-42D5-8948-3096F7521D6D}">
      <dgm:prSet/>
      <dgm:spPr/>
      <dgm:t>
        <a:bodyPr/>
        <a:lstStyle/>
        <a:p>
          <a:endParaRPr lang="en-US"/>
        </a:p>
      </dgm:t>
    </dgm:pt>
    <dgm:pt modelId="{398C4BA9-4CE6-4899-AD6A-F2CB7ED245DC}" type="pres">
      <dgm:prSet presAssocID="{12603E12-218A-4ABC-84AC-09D59E187CCD}" presName="vert0" presStyleCnt="0">
        <dgm:presLayoutVars>
          <dgm:dir/>
          <dgm:animOne val="branch"/>
          <dgm:animLvl val="lvl"/>
        </dgm:presLayoutVars>
      </dgm:prSet>
      <dgm:spPr/>
    </dgm:pt>
    <dgm:pt modelId="{90AC9DFB-0B3E-48DD-B4F4-2CFF39946729}" type="pres">
      <dgm:prSet presAssocID="{955EE173-698A-4045-BEF1-3F83A6C7CB56}" presName="thickLine" presStyleLbl="alignNode1" presStyleIdx="0" presStyleCnt="3"/>
      <dgm:spPr/>
    </dgm:pt>
    <dgm:pt modelId="{41502157-7FD3-40FD-BD75-EAAAF77D3038}" type="pres">
      <dgm:prSet presAssocID="{955EE173-698A-4045-BEF1-3F83A6C7CB56}" presName="horz1" presStyleCnt="0"/>
      <dgm:spPr/>
    </dgm:pt>
    <dgm:pt modelId="{8BB5F8C2-AC19-4979-BFB0-E3B189E967B5}" type="pres">
      <dgm:prSet presAssocID="{955EE173-698A-4045-BEF1-3F83A6C7CB56}" presName="tx1" presStyleLbl="revTx" presStyleIdx="0" presStyleCnt="7"/>
      <dgm:spPr/>
    </dgm:pt>
    <dgm:pt modelId="{A2F14916-B0C3-4DDE-833F-6DAE622A1B51}" type="pres">
      <dgm:prSet presAssocID="{955EE173-698A-4045-BEF1-3F83A6C7CB56}" presName="vert1" presStyleCnt="0"/>
      <dgm:spPr/>
    </dgm:pt>
    <dgm:pt modelId="{07A18D0A-B7C8-4D17-9653-7BAF1EA4C457}" type="pres">
      <dgm:prSet presAssocID="{5A9CB430-F2A5-4590-927A-4C306AD17AF9}" presName="vertSpace2a" presStyleCnt="0"/>
      <dgm:spPr/>
    </dgm:pt>
    <dgm:pt modelId="{8E61CFD7-9DFE-46C3-90AF-5432D5C790A0}" type="pres">
      <dgm:prSet presAssocID="{5A9CB430-F2A5-4590-927A-4C306AD17AF9}" presName="horz2" presStyleCnt="0"/>
      <dgm:spPr/>
    </dgm:pt>
    <dgm:pt modelId="{080354DB-3530-4640-BEA2-A71C58B45BDD}" type="pres">
      <dgm:prSet presAssocID="{5A9CB430-F2A5-4590-927A-4C306AD17AF9}" presName="horzSpace2" presStyleCnt="0"/>
      <dgm:spPr/>
    </dgm:pt>
    <dgm:pt modelId="{2B059902-784F-4DD2-B8B5-6A3DB2738FD3}" type="pres">
      <dgm:prSet presAssocID="{5A9CB430-F2A5-4590-927A-4C306AD17AF9}" presName="tx2" presStyleLbl="revTx" presStyleIdx="1" presStyleCnt="7"/>
      <dgm:spPr/>
    </dgm:pt>
    <dgm:pt modelId="{5B59B6C8-65AA-4643-B938-105B1F22F091}" type="pres">
      <dgm:prSet presAssocID="{5A9CB430-F2A5-4590-927A-4C306AD17AF9}" presName="vert2" presStyleCnt="0"/>
      <dgm:spPr/>
    </dgm:pt>
    <dgm:pt modelId="{4CD15A03-F537-40AB-A9A2-0A747C341650}" type="pres">
      <dgm:prSet presAssocID="{5A9CB430-F2A5-4590-927A-4C306AD17AF9}" presName="thinLine2b" presStyleLbl="callout" presStyleIdx="0" presStyleCnt="4"/>
      <dgm:spPr/>
    </dgm:pt>
    <dgm:pt modelId="{658A8F68-70D1-4852-808D-E8D0492ACB93}" type="pres">
      <dgm:prSet presAssocID="{5A9CB430-F2A5-4590-927A-4C306AD17AF9}" presName="vertSpace2b" presStyleCnt="0"/>
      <dgm:spPr/>
    </dgm:pt>
    <dgm:pt modelId="{75D9A269-04A0-4506-9F05-065CD9E14999}" type="pres">
      <dgm:prSet presAssocID="{3C82EB5B-1854-4886-9829-92C82822E32B}" presName="horz2" presStyleCnt="0"/>
      <dgm:spPr/>
    </dgm:pt>
    <dgm:pt modelId="{5A9FE454-10FE-43E9-A54E-9CE698BB83A0}" type="pres">
      <dgm:prSet presAssocID="{3C82EB5B-1854-4886-9829-92C82822E32B}" presName="horzSpace2" presStyleCnt="0"/>
      <dgm:spPr/>
    </dgm:pt>
    <dgm:pt modelId="{FC7ED11E-F0DF-46EA-B409-4AE8FFF0E0D6}" type="pres">
      <dgm:prSet presAssocID="{3C82EB5B-1854-4886-9829-92C82822E32B}" presName="tx2" presStyleLbl="revTx" presStyleIdx="2" presStyleCnt="7"/>
      <dgm:spPr/>
    </dgm:pt>
    <dgm:pt modelId="{F97EDD70-43DC-445F-8C40-E2D1B04FD192}" type="pres">
      <dgm:prSet presAssocID="{3C82EB5B-1854-4886-9829-92C82822E32B}" presName="vert2" presStyleCnt="0"/>
      <dgm:spPr/>
    </dgm:pt>
    <dgm:pt modelId="{F40D69D7-AB7E-4988-BDE3-4E60C0D4811F}" type="pres">
      <dgm:prSet presAssocID="{3C82EB5B-1854-4886-9829-92C82822E32B}" presName="thinLine2b" presStyleLbl="callout" presStyleIdx="1" presStyleCnt="4"/>
      <dgm:spPr/>
    </dgm:pt>
    <dgm:pt modelId="{4351D29A-8714-4A6E-B140-5EA702BD5D71}" type="pres">
      <dgm:prSet presAssocID="{3C82EB5B-1854-4886-9829-92C82822E32B}" presName="vertSpace2b" presStyleCnt="0"/>
      <dgm:spPr/>
    </dgm:pt>
    <dgm:pt modelId="{99129866-346B-4AF2-AEA6-DAE26E1E5B1A}" type="pres">
      <dgm:prSet presAssocID="{C816CD0D-DF3C-469D-AF65-72A7F6886E4D}" presName="thickLine" presStyleLbl="alignNode1" presStyleIdx="1" presStyleCnt="3"/>
      <dgm:spPr/>
    </dgm:pt>
    <dgm:pt modelId="{A33C8889-348F-4E07-9EBB-9BBC954926DA}" type="pres">
      <dgm:prSet presAssocID="{C816CD0D-DF3C-469D-AF65-72A7F6886E4D}" presName="horz1" presStyleCnt="0"/>
      <dgm:spPr/>
    </dgm:pt>
    <dgm:pt modelId="{37938881-8057-4286-B879-DFB8D78F98EA}" type="pres">
      <dgm:prSet presAssocID="{C816CD0D-DF3C-469D-AF65-72A7F6886E4D}" presName="tx1" presStyleLbl="revTx" presStyleIdx="3" presStyleCnt="7"/>
      <dgm:spPr/>
    </dgm:pt>
    <dgm:pt modelId="{5C7B4175-F50F-4BA8-9DA7-33B5B2EFB3AA}" type="pres">
      <dgm:prSet presAssocID="{C816CD0D-DF3C-469D-AF65-72A7F6886E4D}" presName="vert1" presStyleCnt="0"/>
      <dgm:spPr/>
    </dgm:pt>
    <dgm:pt modelId="{48B9FAC5-B946-46EB-BC4A-335F8CE5F2BB}" type="pres">
      <dgm:prSet presAssocID="{B2391B0F-9EC3-478C-9562-26FD0CCDE9F0}" presName="vertSpace2a" presStyleCnt="0"/>
      <dgm:spPr/>
    </dgm:pt>
    <dgm:pt modelId="{E5E621C3-40FD-4E39-9026-07B0CD5D8C0E}" type="pres">
      <dgm:prSet presAssocID="{B2391B0F-9EC3-478C-9562-26FD0CCDE9F0}" presName="horz2" presStyleCnt="0"/>
      <dgm:spPr/>
    </dgm:pt>
    <dgm:pt modelId="{1824F76D-FD6C-4052-870D-9B77D87E3186}" type="pres">
      <dgm:prSet presAssocID="{B2391B0F-9EC3-478C-9562-26FD0CCDE9F0}" presName="horzSpace2" presStyleCnt="0"/>
      <dgm:spPr/>
    </dgm:pt>
    <dgm:pt modelId="{99A2EAEE-A7C6-4776-929F-1F02A41EDD56}" type="pres">
      <dgm:prSet presAssocID="{B2391B0F-9EC3-478C-9562-26FD0CCDE9F0}" presName="tx2" presStyleLbl="revTx" presStyleIdx="4" presStyleCnt="7"/>
      <dgm:spPr/>
    </dgm:pt>
    <dgm:pt modelId="{75489D11-A332-4E8E-BFE2-3122E3185502}" type="pres">
      <dgm:prSet presAssocID="{B2391B0F-9EC3-478C-9562-26FD0CCDE9F0}" presName="vert2" presStyleCnt="0"/>
      <dgm:spPr/>
    </dgm:pt>
    <dgm:pt modelId="{C33BC59F-88C3-4594-B88A-2ED45C0DEABD}" type="pres">
      <dgm:prSet presAssocID="{B2391B0F-9EC3-478C-9562-26FD0CCDE9F0}" presName="thinLine2b" presStyleLbl="callout" presStyleIdx="2" presStyleCnt="4"/>
      <dgm:spPr/>
    </dgm:pt>
    <dgm:pt modelId="{89B36EEF-E31E-4C75-A93A-6806381DE1D6}" type="pres">
      <dgm:prSet presAssocID="{B2391B0F-9EC3-478C-9562-26FD0CCDE9F0}" presName="vertSpace2b" presStyleCnt="0"/>
      <dgm:spPr/>
    </dgm:pt>
    <dgm:pt modelId="{1393D560-6B8F-490C-9A54-148024885441}" type="pres">
      <dgm:prSet presAssocID="{AB962A7C-2231-4D58-93EF-8565BA22B1CA}" presName="thickLine" presStyleLbl="alignNode1" presStyleIdx="2" presStyleCnt="3"/>
      <dgm:spPr/>
    </dgm:pt>
    <dgm:pt modelId="{66118407-1D0C-48C6-9436-C99E67112909}" type="pres">
      <dgm:prSet presAssocID="{AB962A7C-2231-4D58-93EF-8565BA22B1CA}" presName="horz1" presStyleCnt="0"/>
      <dgm:spPr/>
    </dgm:pt>
    <dgm:pt modelId="{53FB5D63-5904-4DC8-98F8-A65A825D6658}" type="pres">
      <dgm:prSet presAssocID="{AB962A7C-2231-4D58-93EF-8565BA22B1CA}" presName="tx1" presStyleLbl="revTx" presStyleIdx="5" presStyleCnt="7"/>
      <dgm:spPr/>
    </dgm:pt>
    <dgm:pt modelId="{C084FBED-6A62-4FB3-BB68-A92F4B83FAFA}" type="pres">
      <dgm:prSet presAssocID="{AB962A7C-2231-4D58-93EF-8565BA22B1CA}" presName="vert1" presStyleCnt="0"/>
      <dgm:spPr/>
    </dgm:pt>
    <dgm:pt modelId="{F47BA7E8-2DED-49B8-8410-04385683F18A}" type="pres">
      <dgm:prSet presAssocID="{38CF85D4-B725-484A-9C4D-6086398C219F}" presName="vertSpace2a" presStyleCnt="0"/>
      <dgm:spPr/>
    </dgm:pt>
    <dgm:pt modelId="{641F7DA1-83DF-47BF-B1DD-E4E96AC57DD0}" type="pres">
      <dgm:prSet presAssocID="{38CF85D4-B725-484A-9C4D-6086398C219F}" presName="horz2" presStyleCnt="0"/>
      <dgm:spPr/>
    </dgm:pt>
    <dgm:pt modelId="{082BA118-83B6-4E95-951A-65FD30A34517}" type="pres">
      <dgm:prSet presAssocID="{38CF85D4-B725-484A-9C4D-6086398C219F}" presName="horzSpace2" presStyleCnt="0"/>
      <dgm:spPr/>
    </dgm:pt>
    <dgm:pt modelId="{8E573C12-3F06-4AF8-83CC-C509DB9CEC82}" type="pres">
      <dgm:prSet presAssocID="{38CF85D4-B725-484A-9C4D-6086398C219F}" presName="tx2" presStyleLbl="revTx" presStyleIdx="6" presStyleCnt="7"/>
      <dgm:spPr/>
    </dgm:pt>
    <dgm:pt modelId="{77E20A14-1F63-4594-BB10-1D0EA5E98E9E}" type="pres">
      <dgm:prSet presAssocID="{38CF85D4-B725-484A-9C4D-6086398C219F}" presName="vert2" presStyleCnt="0"/>
      <dgm:spPr/>
    </dgm:pt>
    <dgm:pt modelId="{664D172C-6081-4696-94D2-2BBEF2950A87}" type="pres">
      <dgm:prSet presAssocID="{38CF85D4-B725-484A-9C4D-6086398C219F}" presName="thinLine2b" presStyleLbl="callout" presStyleIdx="3" presStyleCnt="4"/>
      <dgm:spPr/>
    </dgm:pt>
    <dgm:pt modelId="{94438373-3C52-4AE0-90D0-8FF227B46B62}" type="pres">
      <dgm:prSet presAssocID="{38CF85D4-B725-484A-9C4D-6086398C219F}" presName="vertSpace2b" presStyleCnt="0"/>
      <dgm:spPr/>
    </dgm:pt>
  </dgm:ptLst>
  <dgm:cxnLst>
    <dgm:cxn modelId="{146E9F0C-0523-407D-AA33-7FD7CFAF1D8E}" type="presOf" srcId="{5A9CB430-F2A5-4590-927A-4C306AD17AF9}" destId="{2B059902-784F-4DD2-B8B5-6A3DB2738FD3}" srcOrd="0" destOrd="0" presId="urn:microsoft.com/office/officeart/2008/layout/LinedList"/>
    <dgm:cxn modelId="{73220122-E340-4537-A5C6-D7D949D4A33C}" srcId="{955EE173-698A-4045-BEF1-3F83A6C7CB56}" destId="{3C82EB5B-1854-4886-9829-92C82822E32B}" srcOrd="1" destOrd="0" parTransId="{B44B02A1-C3FA-4DDB-AC29-A38E71D9125F}" sibTransId="{55821973-2A4F-45EF-BA45-0B97BD400CAE}"/>
    <dgm:cxn modelId="{1C44DB22-BCA1-4220-8771-19B3101DDD71}" type="presOf" srcId="{AB962A7C-2231-4D58-93EF-8565BA22B1CA}" destId="{53FB5D63-5904-4DC8-98F8-A65A825D6658}" srcOrd="0" destOrd="0" presId="urn:microsoft.com/office/officeart/2008/layout/LinedList"/>
    <dgm:cxn modelId="{6F5F696E-7A24-4504-95D6-31315573D7D4}" srcId="{955EE173-698A-4045-BEF1-3F83A6C7CB56}" destId="{5A9CB430-F2A5-4590-927A-4C306AD17AF9}" srcOrd="0" destOrd="0" parTransId="{7F01DB29-A118-403B-939F-4B03D431C44E}" sibTransId="{28BFF5F0-FC78-4E6C-B9EB-487ADE864B33}"/>
    <dgm:cxn modelId="{6ECB8275-B8CB-46AE-A941-7DD64305578D}" srcId="{12603E12-218A-4ABC-84AC-09D59E187CCD}" destId="{955EE173-698A-4045-BEF1-3F83A6C7CB56}" srcOrd="0" destOrd="0" parTransId="{836BE39C-435B-427E-9F0D-5C7710B1E055}" sibTransId="{AC063686-AA18-4433-936B-9871B308F4BA}"/>
    <dgm:cxn modelId="{D93D4A7C-B863-4C78-ADFF-D00974A030C7}" srcId="{C816CD0D-DF3C-469D-AF65-72A7F6886E4D}" destId="{B2391B0F-9EC3-478C-9562-26FD0CCDE9F0}" srcOrd="0" destOrd="0" parTransId="{B674FF6C-93E5-49EF-BA8C-9D70723D13F1}" sibTransId="{F0E92AFD-E6FE-48D2-9A52-573F98E57FF0}"/>
    <dgm:cxn modelId="{2A619294-84D7-4F57-9D96-7E647D5B1825}" srcId="{12603E12-218A-4ABC-84AC-09D59E187CCD}" destId="{AB962A7C-2231-4D58-93EF-8565BA22B1CA}" srcOrd="2" destOrd="0" parTransId="{6E3DD061-3A50-4C4E-88EA-C9BDB9AB7A23}" sibTransId="{52A346D4-8934-47F3-B53F-40ED40F2FEF3}"/>
    <dgm:cxn modelId="{F8024595-98F8-410A-AE23-1BCE1F9455A0}" type="presOf" srcId="{3C82EB5B-1854-4886-9829-92C82822E32B}" destId="{FC7ED11E-F0DF-46EA-B409-4AE8FFF0E0D6}" srcOrd="0" destOrd="0" presId="urn:microsoft.com/office/officeart/2008/layout/LinedList"/>
    <dgm:cxn modelId="{AB5291A0-F423-48EC-96E0-448182BE39B6}" type="presOf" srcId="{12603E12-218A-4ABC-84AC-09D59E187CCD}" destId="{398C4BA9-4CE6-4899-AD6A-F2CB7ED245DC}" srcOrd="0" destOrd="0" presId="urn:microsoft.com/office/officeart/2008/layout/LinedList"/>
    <dgm:cxn modelId="{A87690A7-C2C0-4864-B4D2-FBE607A65413}" type="presOf" srcId="{C816CD0D-DF3C-469D-AF65-72A7F6886E4D}" destId="{37938881-8057-4286-B879-DFB8D78F98EA}" srcOrd="0" destOrd="0" presId="urn:microsoft.com/office/officeart/2008/layout/LinedList"/>
    <dgm:cxn modelId="{990BBBC1-2AAD-42D5-8948-3096F7521D6D}" srcId="{12603E12-218A-4ABC-84AC-09D59E187CCD}" destId="{C816CD0D-DF3C-469D-AF65-72A7F6886E4D}" srcOrd="1" destOrd="0" parTransId="{9079B77D-26F7-4E03-BAE1-C3CA603828A2}" sibTransId="{04BC20B4-B502-4B8A-95AF-A93864299885}"/>
    <dgm:cxn modelId="{DC0F3FC9-A657-48B5-B04E-E2DF029E89B4}" type="presOf" srcId="{B2391B0F-9EC3-478C-9562-26FD0CCDE9F0}" destId="{99A2EAEE-A7C6-4776-929F-1F02A41EDD56}" srcOrd="0" destOrd="0" presId="urn:microsoft.com/office/officeart/2008/layout/LinedList"/>
    <dgm:cxn modelId="{469D93D3-800C-4CD4-AF68-616120FD5BAC}" srcId="{AB962A7C-2231-4D58-93EF-8565BA22B1CA}" destId="{38CF85D4-B725-484A-9C4D-6086398C219F}" srcOrd="0" destOrd="0" parTransId="{77E628CB-741A-4704-83F8-A6FF5F7E8A5F}" sibTransId="{DA736A42-3103-4E46-887A-D35934672F04}"/>
    <dgm:cxn modelId="{EBC966D4-850D-408D-9316-5D761C7B050A}" type="presOf" srcId="{38CF85D4-B725-484A-9C4D-6086398C219F}" destId="{8E573C12-3F06-4AF8-83CC-C509DB9CEC82}" srcOrd="0" destOrd="0" presId="urn:microsoft.com/office/officeart/2008/layout/LinedList"/>
    <dgm:cxn modelId="{89B0FFE7-CFD2-43B7-9671-3260342F31FB}" type="presOf" srcId="{955EE173-698A-4045-BEF1-3F83A6C7CB56}" destId="{8BB5F8C2-AC19-4979-BFB0-E3B189E967B5}" srcOrd="0" destOrd="0" presId="urn:microsoft.com/office/officeart/2008/layout/LinedList"/>
    <dgm:cxn modelId="{4F15E145-2BB0-4F94-B4E5-BC692E5B2349}" type="presParOf" srcId="{398C4BA9-4CE6-4899-AD6A-F2CB7ED245DC}" destId="{90AC9DFB-0B3E-48DD-B4F4-2CFF39946729}" srcOrd="0" destOrd="0" presId="urn:microsoft.com/office/officeart/2008/layout/LinedList"/>
    <dgm:cxn modelId="{23392B47-BB16-44AA-A583-B022231C1E22}" type="presParOf" srcId="{398C4BA9-4CE6-4899-AD6A-F2CB7ED245DC}" destId="{41502157-7FD3-40FD-BD75-EAAAF77D3038}" srcOrd="1" destOrd="0" presId="urn:microsoft.com/office/officeart/2008/layout/LinedList"/>
    <dgm:cxn modelId="{443A28A0-66F7-4828-BFAC-E8C9A90C97BC}" type="presParOf" srcId="{41502157-7FD3-40FD-BD75-EAAAF77D3038}" destId="{8BB5F8C2-AC19-4979-BFB0-E3B189E967B5}" srcOrd="0" destOrd="0" presId="urn:microsoft.com/office/officeart/2008/layout/LinedList"/>
    <dgm:cxn modelId="{EB699642-D989-41DC-86FA-CB2D19CBF18E}" type="presParOf" srcId="{41502157-7FD3-40FD-BD75-EAAAF77D3038}" destId="{A2F14916-B0C3-4DDE-833F-6DAE622A1B51}" srcOrd="1" destOrd="0" presId="urn:microsoft.com/office/officeart/2008/layout/LinedList"/>
    <dgm:cxn modelId="{C06828CC-4072-434B-8F3C-E730A4744CFE}" type="presParOf" srcId="{A2F14916-B0C3-4DDE-833F-6DAE622A1B51}" destId="{07A18D0A-B7C8-4D17-9653-7BAF1EA4C457}" srcOrd="0" destOrd="0" presId="urn:microsoft.com/office/officeart/2008/layout/LinedList"/>
    <dgm:cxn modelId="{424DF3D9-9C36-4AC4-883E-DA4683DD377D}" type="presParOf" srcId="{A2F14916-B0C3-4DDE-833F-6DAE622A1B51}" destId="{8E61CFD7-9DFE-46C3-90AF-5432D5C790A0}" srcOrd="1" destOrd="0" presId="urn:microsoft.com/office/officeart/2008/layout/LinedList"/>
    <dgm:cxn modelId="{13698A70-D4B6-491A-96BA-E6996FD4DD4B}" type="presParOf" srcId="{8E61CFD7-9DFE-46C3-90AF-5432D5C790A0}" destId="{080354DB-3530-4640-BEA2-A71C58B45BDD}" srcOrd="0" destOrd="0" presId="urn:microsoft.com/office/officeart/2008/layout/LinedList"/>
    <dgm:cxn modelId="{339EFCEE-D1F0-46B8-996C-76B095FCE7F7}" type="presParOf" srcId="{8E61CFD7-9DFE-46C3-90AF-5432D5C790A0}" destId="{2B059902-784F-4DD2-B8B5-6A3DB2738FD3}" srcOrd="1" destOrd="0" presId="urn:microsoft.com/office/officeart/2008/layout/LinedList"/>
    <dgm:cxn modelId="{FA43C1E5-9ADE-4276-9F85-E9AF78ED44FF}" type="presParOf" srcId="{8E61CFD7-9DFE-46C3-90AF-5432D5C790A0}" destId="{5B59B6C8-65AA-4643-B938-105B1F22F091}" srcOrd="2" destOrd="0" presId="urn:microsoft.com/office/officeart/2008/layout/LinedList"/>
    <dgm:cxn modelId="{307F211B-D538-42BD-9A78-7A640D0815A9}" type="presParOf" srcId="{A2F14916-B0C3-4DDE-833F-6DAE622A1B51}" destId="{4CD15A03-F537-40AB-A9A2-0A747C341650}" srcOrd="2" destOrd="0" presId="urn:microsoft.com/office/officeart/2008/layout/LinedList"/>
    <dgm:cxn modelId="{5469BB93-DD34-4072-BE19-6E517A544121}" type="presParOf" srcId="{A2F14916-B0C3-4DDE-833F-6DAE622A1B51}" destId="{658A8F68-70D1-4852-808D-E8D0492ACB93}" srcOrd="3" destOrd="0" presId="urn:microsoft.com/office/officeart/2008/layout/LinedList"/>
    <dgm:cxn modelId="{6BF25B23-A3FC-4E58-9386-CF22CE99C460}" type="presParOf" srcId="{A2F14916-B0C3-4DDE-833F-6DAE622A1B51}" destId="{75D9A269-04A0-4506-9F05-065CD9E14999}" srcOrd="4" destOrd="0" presId="urn:microsoft.com/office/officeart/2008/layout/LinedList"/>
    <dgm:cxn modelId="{FDB9E261-5DAD-442D-BEA3-7A0C74A843A8}" type="presParOf" srcId="{75D9A269-04A0-4506-9F05-065CD9E14999}" destId="{5A9FE454-10FE-43E9-A54E-9CE698BB83A0}" srcOrd="0" destOrd="0" presId="urn:microsoft.com/office/officeart/2008/layout/LinedList"/>
    <dgm:cxn modelId="{5EAC9624-D441-4471-A713-C97C5EFA9689}" type="presParOf" srcId="{75D9A269-04A0-4506-9F05-065CD9E14999}" destId="{FC7ED11E-F0DF-46EA-B409-4AE8FFF0E0D6}" srcOrd="1" destOrd="0" presId="urn:microsoft.com/office/officeart/2008/layout/LinedList"/>
    <dgm:cxn modelId="{D64E5177-C1A9-44B3-81B3-38F394F4A5E9}" type="presParOf" srcId="{75D9A269-04A0-4506-9F05-065CD9E14999}" destId="{F97EDD70-43DC-445F-8C40-E2D1B04FD192}" srcOrd="2" destOrd="0" presId="urn:microsoft.com/office/officeart/2008/layout/LinedList"/>
    <dgm:cxn modelId="{B0698062-DFB4-4AE2-9094-FFFE64F5BABF}" type="presParOf" srcId="{A2F14916-B0C3-4DDE-833F-6DAE622A1B51}" destId="{F40D69D7-AB7E-4988-BDE3-4E60C0D4811F}" srcOrd="5" destOrd="0" presId="urn:microsoft.com/office/officeart/2008/layout/LinedList"/>
    <dgm:cxn modelId="{4574AD32-8009-45F4-B15E-A4F2194BFD26}" type="presParOf" srcId="{A2F14916-B0C3-4DDE-833F-6DAE622A1B51}" destId="{4351D29A-8714-4A6E-B140-5EA702BD5D71}" srcOrd="6" destOrd="0" presId="urn:microsoft.com/office/officeart/2008/layout/LinedList"/>
    <dgm:cxn modelId="{5834B84E-CD0F-48F2-BB9A-773B21AFB116}" type="presParOf" srcId="{398C4BA9-4CE6-4899-AD6A-F2CB7ED245DC}" destId="{99129866-346B-4AF2-AEA6-DAE26E1E5B1A}" srcOrd="2" destOrd="0" presId="urn:microsoft.com/office/officeart/2008/layout/LinedList"/>
    <dgm:cxn modelId="{FF36FB36-1797-4FCD-9969-A6ED11F40BCE}" type="presParOf" srcId="{398C4BA9-4CE6-4899-AD6A-F2CB7ED245DC}" destId="{A33C8889-348F-4E07-9EBB-9BBC954926DA}" srcOrd="3" destOrd="0" presId="urn:microsoft.com/office/officeart/2008/layout/LinedList"/>
    <dgm:cxn modelId="{694336B9-9B3F-4C3F-8CAB-E46633CFE20C}" type="presParOf" srcId="{A33C8889-348F-4E07-9EBB-9BBC954926DA}" destId="{37938881-8057-4286-B879-DFB8D78F98EA}" srcOrd="0" destOrd="0" presId="urn:microsoft.com/office/officeart/2008/layout/LinedList"/>
    <dgm:cxn modelId="{8EF9D024-D0EA-447F-AF32-60B6A3A272F1}" type="presParOf" srcId="{A33C8889-348F-4E07-9EBB-9BBC954926DA}" destId="{5C7B4175-F50F-4BA8-9DA7-33B5B2EFB3AA}" srcOrd="1" destOrd="0" presId="urn:microsoft.com/office/officeart/2008/layout/LinedList"/>
    <dgm:cxn modelId="{76D78BBD-849A-451A-BE8D-E6BEB5DAD8CE}" type="presParOf" srcId="{5C7B4175-F50F-4BA8-9DA7-33B5B2EFB3AA}" destId="{48B9FAC5-B946-46EB-BC4A-335F8CE5F2BB}" srcOrd="0" destOrd="0" presId="urn:microsoft.com/office/officeart/2008/layout/LinedList"/>
    <dgm:cxn modelId="{38B36A50-0A3F-42EE-9719-DF60480520F4}" type="presParOf" srcId="{5C7B4175-F50F-4BA8-9DA7-33B5B2EFB3AA}" destId="{E5E621C3-40FD-4E39-9026-07B0CD5D8C0E}" srcOrd="1" destOrd="0" presId="urn:microsoft.com/office/officeart/2008/layout/LinedList"/>
    <dgm:cxn modelId="{FDC0BAEE-8D64-4BD3-9CD8-A21D6DC0BCC4}" type="presParOf" srcId="{E5E621C3-40FD-4E39-9026-07B0CD5D8C0E}" destId="{1824F76D-FD6C-4052-870D-9B77D87E3186}" srcOrd="0" destOrd="0" presId="urn:microsoft.com/office/officeart/2008/layout/LinedList"/>
    <dgm:cxn modelId="{0D436747-3990-4D8F-8A9F-F48E455AAA5F}" type="presParOf" srcId="{E5E621C3-40FD-4E39-9026-07B0CD5D8C0E}" destId="{99A2EAEE-A7C6-4776-929F-1F02A41EDD56}" srcOrd="1" destOrd="0" presId="urn:microsoft.com/office/officeart/2008/layout/LinedList"/>
    <dgm:cxn modelId="{38DE3D1F-C4DA-4554-A991-984000CFDAFE}" type="presParOf" srcId="{E5E621C3-40FD-4E39-9026-07B0CD5D8C0E}" destId="{75489D11-A332-4E8E-BFE2-3122E3185502}" srcOrd="2" destOrd="0" presId="urn:microsoft.com/office/officeart/2008/layout/LinedList"/>
    <dgm:cxn modelId="{25CD6F43-6D04-4A66-8905-6C9A815052BC}" type="presParOf" srcId="{5C7B4175-F50F-4BA8-9DA7-33B5B2EFB3AA}" destId="{C33BC59F-88C3-4594-B88A-2ED45C0DEABD}" srcOrd="2" destOrd="0" presId="urn:microsoft.com/office/officeart/2008/layout/LinedList"/>
    <dgm:cxn modelId="{4E2E6672-35C9-4E31-A25E-325ED412ED8F}" type="presParOf" srcId="{5C7B4175-F50F-4BA8-9DA7-33B5B2EFB3AA}" destId="{89B36EEF-E31E-4C75-A93A-6806381DE1D6}" srcOrd="3" destOrd="0" presId="urn:microsoft.com/office/officeart/2008/layout/LinedList"/>
    <dgm:cxn modelId="{0A397876-A14D-49FA-8CBD-B8DDB796C76C}" type="presParOf" srcId="{398C4BA9-4CE6-4899-AD6A-F2CB7ED245DC}" destId="{1393D560-6B8F-490C-9A54-148024885441}" srcOrd="4" destOrd="0" presId="urn:microsoft.com/office/officeart/2008/layout/LinedList"/>
    <dgm:cxn modelId="{8ED0642E-711E-418C-B614-C2783CFC8D3B}" type="presParOf" srcId="{398C4BA9-4CE6-4899-AD6A-F2CB7ED245DC}" destId="{66118407-1D0C-48C6-9436-C99E67112909}" srcOrd="5" destOrd="0" presId="urn:microsoft.com/office/officeart/2008/layout/LinedList"/>
    <dgm:cxn modelId="{800BBF39-A87D-44CF-8796-C7A60ACDB3FB}" type="presParOf" srcId="{66118407-1D0C-48C6-9436-C99E67112909}" destId="{53FB5D63-5904-4DC8-98F8-A65A825D6658}" srcOrd="0" destOrd="0" presId="urn:microsoft.com/office/officeart/2008/layout/LinedList"/>
    <dgm:cxn modelId="{C08774BC-35CA-47E0-96DE-D174741AF741}" type="presParOf" srcId="{66118407-1D0C-48C6-9436-C99E67112909}" destId="{C084FBED-6A62-4FB3-BB68-A92F4B83FAFA}" srcOrd="1" destOrd="0" presId="urn:microsoft.com/office/officeart/2008/layout/LinedList"/>
    <dgm:cxn modelId="{4C2380E9-43A4-4D45-9199-12E97831E769}" type="presParOf" srcId="{C084FBED-6A62-4FB3-BB68-A92F4B83FAFA}" destId="{F47BA7E8-2DED-49B8-8410-04385683F18A}" srcOrd="0" destOrd="0" presId="urn:microsoft.com/office/officeart/2008/layout/LinedList"/>
    <dgm:cxn modelId="{E74D33B1-9AB4-4711-8A22-BFD6CB1D8AC4}" type="presParOf" srcId="{C084FBED-6A62-4FB3-BB68-A92F4B83FAFA}" destId="{641F7DA1-83DF-47BF-B1DD-E4E96AC57DD0}" srcOrd="1" destOrd="0" presId="urn:microsoft.com/office/officeart/2008/layout/LinedList"/>
    <dgm:cxn modelId="{0C3BF5FF-5C83-4202-996F-7962803A43B9}" type="presParOf" srcId="{641F7DA1-83DF-47BF-B1DD-E4E96AC57DD0}" destId="{082BA118-83B6-4E95-951A-65FD30A34517}" srcOrd="0" destOrd="0" presId="urn:microsoft.com/office/officeart/2008/layout/LinedList"/>
    <dgm:cxn modelId="{5BF72EE5-5CF8-4ECA-8A47-28C40379B9AF}" type="presParOf" srcId="{641F7DA1-83DF-47BF-B1DD-E4E96AC57DD0}" destId="{8E573C12-3F06-4AF8-83CC-C509DB9CEC82}" srcOrd="1" destOrd="0" presId="urn:microsoft.com/office/officeart/2008/layout/LinedList"/>
    <dgm:cxn modelId="{71F6FC20-E179-4EF4-9DB5-2455D5060E6E}" type="presParOf" srcId="{641F7DA1-83DF-47BF-B1DD-E4E96AC57DD0}" destId="{77E20A14-1F63-4594-BB10-1D0EA5E98E9E}" srcOrd="2" destOrd="0" presId="urn:microsoft.com/office/officeart/2008/layout/LinedList"/>
    <dgm:cxn modelId="{3A43243D-B015-41D9-94A5-296DB009C931}" type="presParOf" srcId="{C084FBED-6A62-4FB3-BB68-A92F4B83FAFA}" destId="{664D172C-6081-4696-94D2-2BBEF2950A87}" srcOrd="2" destOrd="0" presId="urn:microsoft.com/office/officeart/2008/layout/LinedList"/>
    <dgm:cxn modelId="{F22C7F54-3B6E-4A89-ADE9-3C5C51AA28DC}" type="presParOf" srcId="{C084FBED-6A62-4FB3-BB68-A92F4B83FAFA}" destId="{94438373-3C52-4AE0-90D0-8FF227B46B62}" srcOrd="3"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D202FED-50C3-42D7-AB2A-7DB5366C7F60}" type="doc">
      <dgm:prSet loTypeId="urn:microsoft.com/office/officeart/2008/layout/PictureStrips" loCatId="list" qsTypeId="urn:microsoft.com/office/officeart/2005/8/quickstyle/simple1" qsCatId="simple" csTypeId="urn:microsoft.com/office/officeart/2005/8/colors/accent0_3" csCatId="mainScheme" phldr="1"/>
      <dgm:spPr/>
      <dgm:t>
        <a:bodyPr/>
        <a:lstStyle/>
        <a:p>
          <a:endParaRPr lang="en-US"/>
        </a:p>
      </dgm:t>
    </dgm:pt>
    <dgm:pt modelId="{A7B67E79-1C0B-45D1-8EB9-02B7996F997C}">
      <dgm:prSet custT="1"/>
      <dgm:spPr/>
      <dgm:t>
        <a:bodyPr/>
        <a:lstStyle/>
        <a:p>
          <a:r>
            <a:rPr lang="en-US" sz="2000" b="1" dirty="0"/>
            <a:t>Problem:</a:t>
          </a:r>
          <a:endParaRPr lang="en-US" sz="2000" dirty="0"/>
        </a:p>
      </dgm:t>
    </dgm:pt>
    <dgm:pt modelId="{4881E87F-8344-496F-B9AB-078EAAA67FF0}" type="parTrans" cxnId="{C76FDA02-1A3A-4EEA-BBC2-AE83A71F2C8D}">
      <dgm:prSet/>
      <dgm:spPr/>
      <dgm:t>
        <a:bodyPr/>
        <a:lstStyle/>
        <a:p>
          <a:endParaRPr lang="en-US"/>
        </a:p>
      </dgm:t>
    </dgm:pt>
    <dgm:pt modelId="{9B6284B3-1350-4D3B-819C-C5FBE80701AF}" type="sibTrans" cxnId="{C76FDA02-1A3A-4EEA-BBC2-AE83A71F2C8D}">
      <dgm:prSet/>
      <dgm:spPr/>
      <dgm:t>
        <a:bodyPr/>
        <a:lstStyle/>
        <a:p>
          <a:endParaRPr lang="en-US"/>
        </a:p>
      </dgm:t>
    </dgm:pt>
    <dgm:pt modelId="{B419926B-1FCE-4725-AD06-038971C3782E}">
      <dgm:prSet custT="1"/>
      <dgm:spPr/>
      <dgm:t>
        <a:bodyPr/>
        <a:lstStyle/>
        <a:p>
          <a:r>
            <a:rPr lang="en-US" sz="1200" b="0" dirty="0"/>
            <a:t>Users are everywhere (remote, hybrid, contractors), apps are in the cloud (SaaS/IaaS), and legacy VPN + firewalls can’t keep up.</a:t>
          </a:r>
        </a:p>
      </dgm:t>
    </dgm:pt>
    <dgm:pt modelId="{667F765C-BB22-4A2E-8A75-D17DE7311A4C}" type="parTrans" cxnId="{669DB09B-8C86-482C-B0DD-FFA17AA9456D}">
      <dgm:prSet/>
      <dgm:spPr/>
      <dgm:t>
        <a:bodyPr/>
        <a:lstStyle/>
        <a:p>
          <a:endParaRPr lang="en-US"/>
        </a:p>
      </dgm:t>
    </dgm:pt>
    <dgm:pt modelId="{2AB84386-7137-4FB5-878F-F3D8566F613A}" type="sibTrans" cxnId="{669DB09B-8C86-482C-B0DD-FFA17AA9456D}">
      <dgm:prSet/>
      <dgm:spPr/>
      <dgm:t>
        <a:bodyPr/>
        <a:lstStyle/>
        <a:p>
          <a:endParaRPr lang="en-US"/>
        </a:p>
      </dgm:t>
    </dgm:pt>
    <dgm:pt modelId="{465D4FD9-43F0-45DA-BC3D-B495942B0613}">
      <dgm:prSet custT="1"/>
      <dgm:spPr/>
      <dgm:t>
        <a:bodyPr/>
        <a:lstStyle/>
        <a:p>
          <a:r>
            <a:rPr lang="en-US" sz="2000" b="1" dirty="0"/>
            <a:t>Pain Points:</a:t>
          </a:r>
          <a:endParaRPr lang="en-US" sz="2000" dirty="0"/>
        </a:p>
      </dgm:t>
    </dgm:pt>
    <dgm:pt modelId="{0506237F-7D4F-4E05-8135-07BC08A68E97}" type="parTrans" cxnId="{09571F66-C918-4AC4-8B54-B9929E96A399}">
      <dgm:prSet/>
      <dgm:spPr/>
      <dgm:t>
        <a:bodyPr/>
        <a:lstStyle/>
        <a:p>
          <a:endParaRPr lang="en-US"/>
        </a:p>
      </dgm:t>
    </dgm:pt>
    <dgm:pt modelId="{691B204C-BA1B-4179-979F-017201C04884}" type="sibTrans" cxnId="{09571F66-C918-4AC4-8B54-B9929E96A399}">
      <dgm:prSet/>
      <dgm:spPr/>
      <dgm:t>
        <a:bodyPr/>
        <a:lstStyle/>
        <a:p>
          <a:endParaRPr lang="en-US"/>
        </a:p>
      </dgm:t>
    </dgm:pt>
    <dgm:pt modelId="{43245E24-D9A6-4AC3-AA80-638676D53F4A}">
      <dgm:prSet custT="1"/>
      <dgm:spPr/>
      <dgm:t>
        <a:bodyPr/>
        <a:lstStyle/>
        <a:p>
          <a:r>
            <a:rPr lang="en-US" sz="1200" b="0" dirty="0"/>
            <a:t>VPN sprawl, poor user experience.
Shadow IT SaaS usage (unsanctioned apps).
Compliance gaps (DLP, HIPAA, PCI).</a:t>
          </a:r>
        </a:p>
      </dgm:t>
    </dgm:pt>
    <dgm:pt modelId="{1133BBE6-2BE1-4064-83F9-A746DD13FB32}" type="parTrans" cxnId="{8B297DB8-89CC-4E73-9E10-2C1975608436}">
      <dgm:prSet/>
      <dgm:spPr/>
      <dgm:t>
        <a:bodyPr/>
        <a:lstStyle/>
        <a:p>
          <a:endParaRPr lang="en-US"/>
        </a:p>
      </dgm:t>
    </dgm:pt>
    <dgm:pt modelId="{8CA9927A-BEEA-4E19-8F62-6B5FC558AEE8}" type="sibTrans" cxnId="{8B297DB8-89CC-4E73-9E10-2C1975608436}">
      <dgm:prSet/>
      <dgm:spPr/>
      <dgm:t>
        <a:bodyPr/>
        <a:lstStyle/>
        <a:p>
          <a:endParaRPr lang="en-US"/>
        </a:p>
      </dgm:t>
    </dgm:pt>
    <dgm:pt modelId="{36AF44BA-67DC-40B7-BD54-68B2331449AF}">
      <dgm:prSet custT="1"/>
      <dgm:spPr/>
      <dgm:t>
        <a:bodyPr/>
        <a:lstStyle/>
        <a:p>
          <a:r>
            <a:rPr lang="en-US" sz="2000" b="1" dirty="0"/>
            <a:t>Solution (SSE):</a:t>
          </a:r>
          <a:endParaRPr lang="en-US" sz="2000" dirty="0"/>
        </a:p>
      </dgm:t>
    </dgm:pt>
    <dgm:pt modelId="{354600B1-7977-46A2-8439-EA5A37BB58A4}" type="parTrans" cxnId="{5C1A24BF-EB63-42C7-8AEB-63484971785A}">
      <dgm:prSet/>
      <dgm:spPr/>
      <dgm:t>
        <a:bodyPr/>
        <a:lstStyle/>
        <a:p>
          <a:endParaRPr lang="en-US"/>
        </a:p>
      </dgm:t>
    </dgm:pt>
    <dgm:pt modelId="{C61E27A6-9B9C-42A2-A951-C5BB1967AD9D}" type="sibTrans" cxnId="{5C1A24BF-EB63-42C7-8AEB-63484971785A}">
      <dgm:prSet/>
      <dgm:spPr/>
      <dgm:t>
        <a:bodyPr/>
        <a:lstStyle/>
        <a:p>
          <a:endParaRPr lang="en-US"/>
        </a:p>
      </dgm:t>
    </dgm:pt>
    <dgm:pt modelId="{E3357D46-0C77-476B-8174-A71BF2A0E906}">
      <dgm:prSet custT="1"/>
      <dgm:spPr/>
      <dgm:t>
        <a:bodyPr/>
        <a:lstStyle/>
        <a:p>
          <a:r>
            <a:rPr lang="en-US" sz="1200" b="0" dirty="0"/>
            <a:t>ZTNA: Replaces VPNs with least-privilege, identity-aware access.</a:t>
          </a:r>
        </a:p>
      </dgm:t>
    </dgm:pt>
    <dgm:pt modelId="{B540C1AD-8AAB-443D-B0D5-CCBCCC9DFFBB}" type="parTrans" cxnId="{278A957D-D374-4BD2-96B8-16F652B4B65A}">
      <dgm:prSet/>
      <dgm:spPr/>
      <dgm:t>
        <a:bodyPr/>
        <a:lstStyle/>
        <a:p>
          <a:endParaRPr lang="en-US"/>
        </a:p>
      </dgm:t>
    </dgm:pt>
    <dgm:pt modelId="{604FB3C7-0324-4134-B6CB-837E56EF4094}" type="sibTrans" cxnId="{278A957D-D374-4BD2-96B8-16F652B4B65A}">
      <dgm:prSet/>
      <dgm:spPr/>
      <dgm:t>
        <a:bodyPr/>
        <a:lstStyle/>
        <a:p>
          <a:endParaRPr lang="en-US"/>
        </a:p>
      </dgm:t>
    </dgm:pt>
    <dgm:pt modelId="{52C1B320-765A-46D4-B7D9-98C61EE46EA3}">
      <dgm:prSet custT="1"/>
      <dgm:spPr/>
      <dgm:t>
        <a:bodyPr/>
        <a:lstStyle/>
        <a:p>
          <a:r>
            <a:rPr lang="en-US" sz="1200" b="0" dirty="0"/>
            <a:t>CASB: Visibility + control of SaaS apps.</a:t>
          </a:r>
        </a:p>
      </dgm:t>
    </dgm:pt>
    <dgm:pt modelId="{2E93E9D7-642E-46B6-897A-91042D1D9C9C}" type="parTrans" cxnId="{ECC3B52F-6160-4276-A793-123E75933D63}">
      <dgm:prSet/>
      <dgm:spPr/>
      <dgm:t>
        <a:bodyPr/>
        <a:lstStyle/>
        <a:p>
          <a:endParaRPr lang="en-US"/>
        </a:p>
      </dgm:t>
    </dgm:pt>
    <dgm:pt modelId="{825C8F9E-3ECA-4461-92DC-F473CA6A4EB3}" type="sibTrans" cxnId="{ECC3B52F-6160-4276-A793-123E75933D63}">
      <dgm:prSet/>
      <dgm:spPr/>
      <dgm:t>
        <a:bodyPr/>
        <a:lstStyle/>
        <a:p>
          <a:endParaRPr lang="en-US"/>
        </a:p>
      </dgm:t>
    </dgm:pt>
    <dgm:pt modelId="{2729332B-B634-47B6-AD85-FD4A6689F738}">
      <dgm:prSet custT="1"/>
      <dgm:spPr/>
      <dgm:t>
        <a:bodyPr/>
        <a:lstStyle/>
        <a:p>
          <a:r>
            <a:rPr lang="en-US" sz="1200" b="0" dirty="0"/>
            <a:t>SWG: Inline protection against malicious sites.</a:t>
          </a:r>
        </a:p>
      </dgm:t>
    </dgm:pt>
    <dgm:pt modelId="{64ADE609-6B16-4B66-974A-FBFDC1DBF2FA}" type="parTrans" cxnId="{EA6788F2-50B0-4AAE-93DC-FDF4124DA19D}">
      <dgm:prSet/>
      <dgm:spPr/>
      <dgm:t>
        <a:bodyPr/>
        <a:lstStyle/>
        <a:p>
          <a:endParaRPr lang="en-US"/>
        </a:p>
      </dgm:t>
    </dgm:pt>
    <dgm:pt modelId="{986F9794-8FEC-4779-8837-BF405DBF90A8}" type="sibTrans" cxnId="{EA6788F2-50B0-4AAE-93DC-FDF4124DA19D}">
      <dgm:prSet/>
      <dgm:spPr/>
      <dgm:t>
        <a:bodyPr/>
        <a:lstStyle/>
        <a:p>
          <a:endParaRPr lang="en-US"/>
        </a:p>
      </dgm:t>
    </dgm:pt>
    <dgm:pt modelId="{7C3CDE4E-9F45-4467-97C9-B465EAC408FA}">
      <dgm:prSet custT="1"/>
      <dgm:spPr/>
      <dgm:t>
        <a:bodyPr/>
        <a:lstStyle/>
        <a:p>
          <a:r>
            <a:rPr lang="en-US" sz="1200" b="0" dirty="0"/>
            <a:t>DLP/Threat Intel: Protect sensitive data + stop malware.</a:t>
          </a:r>
        </a:p>
      </dgm:t>
    </dgm:pt>
    <dgm:pt modelId="{12AB13A3-C7CC-44EE-A1F7-70AE8428F36B}" type="parTrans" cxnId="{401CB379-12BB-4122-9B29-2203D918B7F1}">
      <dgm:prSet/>
      <dgm:spPr/>
      <dgm:t>
        <a:bodyPr/>
        <a:lstStyle/>
        <a:p>
          <a:endParaRPr lang="en-US"/>
        </a:p>
      </dgm:t>
    </dgm:pt>
    <dgm:pt modelId="{AC9490EB-31B0-4836-88CE-F7FA734AE8DA}" type="sibTrans" cxnId="{401CB379-12BB-4122-9B29-2203D918B7F1}">
      <dgm:prSet/>
      <dgm:spPr/>
      <dgm:t>
        <a:bodyPr/>
        <a:lstStyle/>
        <a:p>
          <a:endParaRPr lang="en-US"/>
        </a:p>
      </dgm:t>
    </dgm:pt>
    <dgm:pt modelId="{429AA7A8-4F67-4D2A-BB88-1920DEA5395E}" type="pres">
      <dgm:prSet presAssocID="{4D202FED-50C3-42D7-AB2A-7DB5366C7F60}" presName="Name0" presStyleCnt="0">
        <dgm:presLayoutVars>
          <dgm:dir/>
          <dgm:resizeHandles val="exact"/>
        </dgm:presLayoutVars>
      </dgm:prSet>
      <dgm:spPr/>
    </dgm:pt>
    <dgm:pt modelId="{7104BC9D-5925-43E3-BEE7-4CEE7F7E638E}" type="pres">
      <dgm:prSet presAssocID="{A7B67E79-1C0B-45D1-8EB9-02B7996F997C}" presName="composite" presStyleCnt="0"/>
      <dgm:spPr/>
    </dgm:pt>
    <dgm:pt modelId="{36100307-DFC4-4BD0-A0C7-C4283B723C0B}" type="pres">
      <dgm:prSet presAssocID="{A7B67E79-1C0B-45D1-8EB9-02B7996F997C}" presName="rect1" presStyleLbl="trAlignAcc1" presStyleIdx="0" presStyleCnt="3">
        <dgm:presLayoutVars>
          <dgm:bulletEnabled val="1"/>
        </dgm:presLayoutVars>
      </dgm:prSet>
      <dgm:spPr/>
    </dgm:pt>
    <dgm:pt modelId="{488A660E-6D01-47D4-9640-FA8951CB8704}" type="pres">
      <dgm:prSet presAssocID="{A7B67E79-1C0B-45D1-8EB9-02B7996F997C}" presName="rect2" presStyleLbl="fgImgPlace1" presStyleIdx="0" presStyleCnt="3" custScaleX="89418"/>
      <dgm:spPr>
        <a:solidFill>
          <a:schemeClr val="bg1"/>
        </a:solidFill>
      </dgm:spPr>
    </dgm:pt>
    <dgm:pt modelId="{54C608C5-E550-40FB-9B3E-BD60778B1365}" type="pres">
      <dgm:prSet presAssocID="{9B6284B3-1350-4D3B-819C-C5FBE80701AF}" presName="sibTrans" presStyleCnt="0"/>
      <dgm:spPr/>
    </dgm:pt>
    <dgm:pt modelId="{8705049D-AD3D-4012-AC8B-16AD2AA0B39F}" type="pres">
      <dgm:prSet presAssocID="{465D4FD9-43F0-45DA-BC3D-B495942B0613}" presName="composite" presStyleCnt="0"/>
      <dgm:spPr/>
    </dgm:pt>
    <dgm:pt modelId="{7AF94D83-3ABA-42BB-AE3B-B1A695B218EB}" type="pres">
      <dgm:prSet presAssocID="{465D4FD9-43F0-45DA-BC3D-B495942B0613}" presName="rect1" presStyleLbl="trAlignAcc1" presStyleIdx="1" presStyleCnt="3">
        <dgm:presLayoutVars>
          <dgm:bulletEnabled val="1"/>
        </dgm:presLayoutVars>
      </dgm:prSet>
      <dgm:spPr/>
    </dgm:pt>
    <dgm:pt modelId="{B79B5FBA-B4D0-46F1-9D7A-9E990415A57F}" type="pres">
      <dgm:prSet presAssocID="{465D4FD9-43F0-45DA-BC3D-B495942B0613}" presName="rect2" presStyleLbl="fgImgPlace1" presStyleIdx="1" presStyleCnt="3"/>
      <dgm:spPr>
        <a:solidFill>
          <a:schemeClr val="bg1"/>
        </a:solidFill>
      </dgm:spPr>
    </dgm:pt>
    <dgm:pt modelId="{9A976E28-A399-4BAC-83C7-488FC07612A5}" type="pres">
      <dgm:prSet presAssocID="{691B204C-BA1B-4179-979F-017201C04884}" presName="sibTrans" presStyleCnt="0"/>
      <dgm:spPr/>
    </dgm:pt>
    <dgm:pt modelId="{FF458F40-D539-4FDB-9690-E92E494B058F}" type="pres">
      <dgm:prSet presAssocID="{36AF44BA-67DC-40B7-BD54-68B2331449AF}" presName="composite" presStyleCnt="0"/>
      <dgm:spPr/>
    </dgm:pt>
    <dgm:pt modelId="{3C1D8ABE-0050-43D2-B714-0329AF902348}" type="pres">
      <dgm:prSet presAssocID="{36AF44BA-67DC-40B7-BD54-68B2331449AF}" presName="rect1" presStyleLbl="trAlignAcc1" presStyleIdx="2" presStyleCnt="3">
        <dgm:presLayoutVars>
          <dgm:bulletEnabled val="1"/>
        </dgm:presLayoutVars>
      </dgm:prSet>
      <dgm:spPr/>
    </dgm:pt>
    <dgm:pt modelId="{1D1F91C3-8800-4BF4-B38A-D6B4EE9072FB}" type="pres">
      <dgm:prSet presAssocID="{36AF44BA-67DC-40B7-BD54-68B2331449AF}" presName="rect2" presStyleLbl="fgImgPlace1" presStyleIdx="2" presStyleCnt="3"/>
      <dgm:spPr>
        <a:solidFill>
          <a:schemeClr val="bg1"/>
        </a:solidFill>
      </dgm:spPr>
    </dgm:pt>
  </dgm:ptLst>
  <dgm:cxnLst>
    <dgm:cxn modelId="{C76FDA02-1A3A-4EEA-BBC2-AE83A71F2C8D}" srcId="{4D202FED-50C3-42D7-AB2A-7DB5366C7F60}" destId="{A7B67E79-1C0B-45D1-8EB9-02B7996F997C}" srcOrd="0" destOrd="0" parTransId="{4881E87F-8344-496F-B9AB-078EAAA67FF0}" sibTransId="{9B6284B3-1350-4D3B-819C-C5FBE80701AF}"/>
    <dgm:cxn modelId="{55982B07-20FF-4F2F-B1B2-F04B83D8F156}" type="presOf" srcId="{465D4FD9-43F0-45DA-BC3D-B495942B0613}" destId="{7AF94D83-3ABA-42BB-AE3B-B1A695B218EB}" srcOrd="0" destOrd="0" presId="urn:microsoft.com/office/officeart/2008/layout/PictureStrips"/>
    <dgm:cxn modelId="{BAD69C17-72DA-43BA-B2DE-D906F3D96FC5}" type="presOf" srcId="{43245E24-D9A6-4AC3-AA80-638676D53F4A}" destId="{7AF94D83-3ABA-42BB-AE3B-B1A695B218EB}" srcOrd="0" destOrd="1" presId="urn:microsoft.com/office/officeart/2008/layout/PictureStrips"/>
    <dgm:cxn modelId="{56893319-F747-4D9F-BDFA-BC75F5D90749}" type="presOf" srcId="{2729332B-B634-47B6-AD85-FD4A6689F738}" destId="{3C1D8ABE-0050-43D2-B714-0329AF902348}" srcOrd="0" destOrd="3" presId="urn:microsoft.com/office/officeart/2008/layout/PictureStrips"/>
    <dgm:cxn modelId="{87A1C125-D2D7-4124-9EB6-FAD1DC2155D9}" type="presOf" srcId="{4D202FED-50C3-42D7-AB2A-7DB5366C7F60}" destId="{429AA7A8-4F67-4D2A-BB88-1920DEA5395E}" srcOrd="0" destOrd="0" presId="urn:microsoft.com/office/officeart/2008/layout/PictureStrips"/>
    <dgm:cxn modelId="{ECC3B52F-6160-4276-A793-123E75933D63}" srcId="{36AF44BA-67DC-40B7-BD54-68B2331449AF}" destId="{52C1B320-765A-46D4-B7D9-98C61EE46EA3}" srcOrd="1" destOrd="0" parTransId="{2E93E9D7-642E-46B6-897A-91042D1D9C9C}" sibTransId="{825C8F9E-3ECA-4461-92DC-F473CA6A4EB3}"/>
    <dgm:cxn modelId="{17DA7F31-F203-494C-AB2A-77CC0B4A449E}" type="presOf" srcId="{7C3CDE4E-9F45-4467-97C9-B465EAC408FA}" destId="{3C1D8ABE-0050-43D2-B714-0329AF902348}" srcOrd="0" destOrd="4" presId="urn:microsoft.com/office/officeart/2008/layout/PictureStrips"/>
    <dgm:cxn modelId="{09571F66-C918-4AC4-8B54-B9929E96A399}" srcId="{4D202FED-50C3-42D7-AB2A-7DB5366C7F60}" destId="{465D4FD9-43F0-45DA-BC3D-B495942B0613}" srcOrd="1" destOrd="0" parTransId="{0506237F-7D4F-4E05-8135-07BC08A68E97}" sibTransId="{691B204C-BA1B-4179-979F-017201C04884}"/>
    <dgm:cxn modelId="{2E61224B-BB7B-469C-B8BB-109CE177AC11}" type="presOf" srcId="{B419926B-1FCE-4725-AD06-038971C3782E}" destId="{36100307-DFC4-4BD0-A0C7-C4283B723C0B}" srcOrd="0" destOrd="1" presId="urn:microsoft.com/office/officeart/2008/layout/PictureStrips"/>
    <dgm:cxn modelId="{7B7C2971-9AF4-42F1-A9EB-1F8B3CC21C34}" type="presOf" srcId="{E3357D46-0C77-476B-8174-A71BF2A0E906}" destId="{3C1D8ABE-0050-43D2-B714-0329AF902348}" srcOrd="0" destOrd="1" presId="urn:microsoft.com/office/officeart/2008/layout/PictureStrips"/>
    <dgm:cxn modelId="{862ACD54-4E9D-46DE-8DF7-97A4E128512D}" type="presOf" srcId="{36AF44BA-67DC-40B7-BD54-68B2331449AF}" destId="{3C1D8ABE-0050-43D2-B714-0329AF902348}" srcOrd="0" destOrd="0" presId="urn:microsoft.com/office/officeart/2008/layout/PictureStrips"/>
    <dgm:cxn modelId="{401CB379-12BB-4122-9B29-2203D918B7F1}" srcId="{36AF44BA-67DC-40B7-BD54-68B2331449AF}" destId="{7C3CDE4E-9F45-4467-97C9-B465EAC408FA}" srcOrd="3" destOrd="0" parTransId="{12AB13A3-C7CC-44EE-A1F7-70AE8428F36B}" sibTransId="{AC9490EB-31B0-4836-88CE-F7FA734AE8DA}"/>
    <dgm:cxn modelId="{278A957D-D374-4BD2-96B8-16F652B4B65A}" srcId="{36AF44BA-67DC-40B7-BD54-68B2331449AF}" destId="{E3357D46-0C77-476B-8174-A71BF2A0E906}" srcOrd="0" destOrd="0" parTransId="{B540C1AD-8AAB-443D-B0D5-CCBCCC9DFFBB}" sibTransId="{604FB3C7-0324-4134-B6CB-837E56EF4094}"/>
    <dgm:cxn modelId="{AB83148B-4018-406E-B34F-9A5C8418EF38}" type="presOf" srcId="{A7B67E79-1C0B-45D1-8EB9-02B7996F997C}" destId="{36100307-DFC4-4BD0-A0C7-C4283B723C0B}" srcOrd="0" destOrd="0" presId="urn:microsoft.com/office/officeart/2008/layout/PictureStrips"/>
    <dgm:cxn modelId="{669DB09B-8C86-482C-B0DD-FFA17AA9456D}" srcId="{A7B67E79-1C0B-45D1-8EB9-02B7996F997C}" destId="{B419926B-1FCE-4725-AD06-038971C3782E}" srcOrd="0" destOrd="0" parTransId="{667F765C-BB22-4A2E-8A75-D17DE7311A4C}" sibTransId="{2AB84386-7137-4FB5-878F-F3D8566F613A}"/>
    <dgm:cxn modelId="{8B297DB8-89CC-4E73-9E10-2C1975608436}" srcId="{465D4FD9-43F0-45DA-BC3D-B495942B0613}" destId="{43245E24-D9A6-4AC3-AA80-638676D53F4A}" srcOrd="0" destOrd="0" parTransId="{1133BBE6-2BE1-4064-83F9-A746DD13FB32}" sibTransId="{8CA9927A-BEEA-4E19-8F62-6B5FC558AEE8}"/>
    <dgm:cxn modelId="{5C1A24BF-EB63-42C7-8AEB-63484971785A}" srcId="{4D202FED-50C3-42D7-AB2A-7DB5366C7F60}" destId="{36AF44BA-67DC-40B7-BD54-68B2331449AF}" srcOrd="2" destOrd="0" parTransId="{354600B1-7977-46A2-8439-EA5A37BB58A4}" sibTransId="{C61E27A6-9B9C-42A2-A951-C5BB1967AD9D}"/>
    <dgm:cxn modelId="{1476DBCC-F46B-4A32-ABE9-62F128E47904}" type="presOf" srcId="{52C1B320-765A-46D4-B7D9-98C61EE46EA3}" destId="{3C1D8ABE-0050-43D2-B714-0329AF902348}" srcOrd="0" destOrd="2" presId="urn:microsoft.com/office/officeart/2008/layout/PictureStrips"/>
    <dgm:cxn modelId="{EA6788F2-50B0-4AAE-93DC-FDF4124DA19D}" srcId="{36AF44BA-67DC-40B7-BD54-68B2331449AF}" destId="{2729332B-B634-47B6-AD85-FD4A6689F738}" srcOrd="2" destOrd="0" parTransId="{64ADE609-6B16-4B66-974A-FBFDC1DBF2FA}" sibTransId="{986F9794-8FEC-4779-8837-BF405DBF90A8}"/>
    <dgm:cxn modelId="{AA8BD5F0-0149-4BB3-BE36-B1B0B0583B97}" type="presParOf" srcId="{429AA7A8-4F67-4D2A-BB88-1920DEA5395E}" destId="{7104BC9D-5925-43E3-BEE7-4CEE7F7E638E}" srcOrd="0" destOrd="0" presId="urn:microsoft.com/office/officeart/2008/layout/PictureStrips"/>
    <dgm:cxn modelId="{50FA7E15-8FA9-4F9F-86E4-FE6A3F438C8B}" type="presParOf" srcId="{7104BC9D-5925-43E3-BEE7-4CEE7F7E638E}" destId="{36100307-DFC4-4BD0-A0C7-C4283B723C0B}" srcOrd="0" destOrd="0" presId="urn:microsoft.com/office/officeart/2008/layout/PictureStrips"/>
    <dgm:cxn modelId="{56B2716A-3BD6-4697-90E7-72CD7C2F8825}" type="presParOf" srcId="{7104BC9D-5925-43E3-BEE7-4CEE7F7E638E}" destId="{488A660E-6D01-47D4-9640-FA8951CB8704}" srcOrd="1" destOrd="0" presId="urn:microsoft.com/office/officeart/2008/layout/PictureStrips"/>
    <dgm:cxn modelId="{C227F749-C298-4DF0-92D9-BFCC37C9A331}" type="presParOf" srcId="{429AA7A8-4F67-4D2A-BB88-1920DEA5395E}" destId="{54C608C5-E550-40FB-9B3E-BD60778B1365}" srcOrd="1" destOrd="0" presId="urn:microsoft.com/office/officeart/2008/layout/PictureStrips"/>
    <dgm:cxn modelId="{53A27D42-37A3-4EC1-94C1-952A684649AC}" type="presParOf" srcId="{429AA7A8-4F67-4D2A-BB88-1920DEA5395E}" destId="{8705049D-AD3D-4012-AC8B-16AD2AA0B39F}" srcOrd="2" destOrd="0" presId="urn:microsoft.com/office/officeart/2008/layout/PictureStrips"/>
    <dgm:cxn modelId="{7CA7BEE2-1D99-444A-9617-D1E1A0A49DD0}" type="presParOf" srcId="{8705049D-AD3D-4012-AC8B-16AD2AA0B39F}" destId="{7AF94D83-3ABA-42BB-AE3B-B1A695B218EB}" srcOrd="0" destOrd="0" presId="urn:microsoft.com/office/officeart/2008/layout/PictureStrips"/>
    <dgm:cxn modelId="{CDF740E3-EAAD-43BF-96A0-8C8780DF0A9E}" type="presParOf" srcId="{8705049D-AD3D-4012-AC8B-16AD2AA0B39F}" destId="{B79B5FBA-B4D0-46F1-9D7A-9E990415A57F}" srcOrd="1" destOrd="0" presId="urn:microsoft.com/office/officeart/2008/layout/PictureStrips"/>
    <dgm:cxn modelId="{D7705F30-0791-44C9-A52D-3A8FFD3DF79F}" type="presParOf" srcId="{429AA7A8-4F67-4D2A-BB88-1920DEA5395E}" destId="{9A976E28-A399-4BAC-83C7-488FC07612A5}" srcOrd="3" destOrd="0" presId="urn:microsoft.com/office/officeart/2008/layout/PictureStrips"/>
    <dgm:cxn modelId="{4BCF46AA-E5BB-4800-B7AE-B79374939CAB}" type="presParOf" srcId="{429AA7A8-4F67-4D2A-BB88-1920DEA5395E}" destId="{FF458F40-D539-4FDB-9690-E92E494B058F}" srcOrd="4" destOrd="0" presId="urn:microsoft.com/office/officeart/2008/layout/PictureStrips"/>
    <dgm:cxn modelId="{FD448DCE-A851-4F76-84BC-78DCFF24F671}" type="presParOf" srcId="{FF458F40-D539-4FDB-9690-E92E494B058F}" destId="{3C1D8ABE-0050-43D2-B714-0329AF902348}" srcOrd="0" destOrd="0" presId="urn:microsoft.com/office/officeart/2008/layout/PictureStrips"/>
    <dgm:cxn modelId="{05E737F3-8B59-41D9-87A7-C40265AC4696}" type="presParOf" srcId="{FF458F40-D539-4FDB-9690-E92E494B058F}" destId="{1D1F91C3-8800-4BF4-B38A-D6B4EE9072F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16DA69D-CDB2-4A47-B5F6-A5FC0FF5143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4B42BAB-3002-4020-A2AA-464B7A7E672B}">
      <dgm:prSet custT="1"/>
      <dgm:spPr/>
      <dgm:t>
        <a:bodyPr/>
        <a:lstStyle/>
        <a:p>
          <a:r>
            <a:rPr lang="en-US" sz="1000" b="1" dirty="0"/>
            <a:t>SD-WAN:</a:t>
          </a:r>
          <a:endParaRPr lang="en-US" sz="1000" dirty="0"/>
        </a:p>
      </dgm:t>
    </dgm:pt>
    <dgm:pt modelId="{283CB774-EE13-45C3-9CC8-3EB50584E16B}" type="parTrans" cxnId="{443AF53A-49F9-4E67-B7F6-17712879DC23}">
      <dgm:prSet/>
      <dgm:spPr/>
      <dgm:t>
        <a:bodyPr/>
        <a:lstStyle/>
        <a:p>
          <a:endParaRPr lang="en-US"/>
        </a:p>
      </dgm:t>
    </dgm:pt>
    <dgm:pt modelId="{BC85298F-3DF2-407F-848E-D5FBFF777BCD}" type="sibTrans" cxnId="{443AF53A-49F9-4E67-B7F6-17712879DC23}">
      <dgm:prSet/>
      <dgm:spPr/>
      <dgm:t>
        <a:bodyPr/>
        <a:lstStyle/>
        <a:p>
          <a:endParaRPr lang="en-US"/>
        </a:p>
      </dgm:t>
    </dgm:pt>
    <dgm:pt modelId="{0698F1B3-F571-4112-ABF6-03E79620643D}">
      <dgm:prSet custT="1"/>
      <dgm:spPr/>
      <dgm:t>
        <a:bodyPr/>
        <a:lstStyle/>
        <a:p>
          <a:pPr>
            <a:buNone/>
          </a:pPr>
          <a:r>
            <a:rPr lang="en-US" sz="1000" b="1" dirty="0"/>
            <a:t>SSE (Security Service Edge):</a:t>
          </a:r>
          <a:r>
            <a:rPr lang="en-US" sz="1000" dirty="0"/>
            <a:t> </a:t>
          </a:r>
        </a:p>
      </dgm:t>
    </dgm:pt>
    <dgm:pt modelId="{4DC72BBA-2982-454D-9623-44916F4F76A3}" type="parTrans" cxnId="{74B38ADE-D627-4C97-9120-57EA4BEC52A9}">
      <dgm:prSet/>
      <dgm:spPr/>
      <dgm:t>
        <a:bodyPr/>
        <a:lstStyle/>
        <a:p>
          <a:endParaRPr lang="en-US"/>
        </a:p>
      </dgm:t>
    </dgm:pt>
    <dgm:pt modelId="{B8B57FA7-EAA1-4D95-9D2C-DC4A3C446008}" type="sibTrans" cxnId="{74B38ADE-D627-4C97-9120-57EA4BEC52A9}">
      <dgm:prSet/>
      <dgm:spPr/>
      <dgm:t>
        <a:bodyPr/>
        <a:lstStyle/>
        <a:p>
          <a:endParaRPr lang="en-US"/>
        </a:p>
      </dgm:t>
    </dgm:pt>
    <dgm:pt modelId="{4B8C773C-6F0E-41B6-93E3-5CF42386E848}">
      <dgm:prSet custT="1"/>
      <dgm:spPr/>
      <dgm:t>
        <a:bodyPr/>
        <a:lstStyle/>
        <a:p>
          <a:pPr>
            <a:buNone/>
          </a:pPr>
          <a:r>
            <a:rPr lang="en-US" sz="1000" b="1" dirty="0"/>
            <a:t>Cloud-native delivery:</a:t>
          </a:r>
          <a:endParaRPr lang="en-US" sz="1000" dirty="0"/>
        </a:p>
      </dgm:t>
    </dgm:pt>
    <dgm:pt modelId="{E88648C4-AB60-462C-A173-972DD114096C}" type="parTrans" cxnId="{5F0BB0CF-5039-45E0-9F11-E0EACE9F62C3}">
      <dgm:prSet/>
      <dgm:spPr/>
      <dgm:t>
        <a:bodyPr/>
        <a:lstStyle/>
        <a:p>
          <a:endParaRPr lang="en-US"/>
        </a:p>
      </dgm:t>
    </dgm:pt>
    <dgm:pt modelId="{D1343ECB-320C-4974-B317-036ADF8FD5AB}" type="sibTrans" cxnId="{5F0BB0CF-5039-45E0-9F11-E0EACE9F62C3}">
      <dgm:prSet/>
      <dgm:spPr/>
      <dgm:t>
        <a:bodyPr/>
        <a:lstStyle/>
        <a:p>
          <a:endParaRPr lang="en-US"/>
        </a:p>
      </dgm:t>
    </dgm:pt>
    <dgm:pt modelId="{02923D51-2883-4E7B-920F-9CC805CC88B7}">
      <dgm:prSet custT="1"/>
      <dgm:spPr/>
      <dgm:t>
        <a:bodyPr/>
        <a:lstStyle/>
        <a:p>
          <a:pPr>
            <a:buNone/>
          </a:pPr>
          <a:r>
            <a:rPr lang="en-US" sz="1000" b="1" dirty="0"/>
            <a:t>Zero Trust principles:</a:t>
          </a:r>
          <a:endParaRPr lang="en-US" sz="1000" dirty="0"/>
        </a:p>
      </dgm:t>
    </dgm:pt>
    <dgm:pt modelId="{8DE9ADB4-F97B-4626-8864-FC1DF20C968E}" type="parTrans" cxnId="{8FA667D2-4F6F-402B-BC1C-8474BBFC05F7}">
      <dgm:prSet/>
      <dgm:spPr/>
      <dgm:t>
        <a:bodyPr/>
        <a:lstStyle/>
        <a:p>
          <a:endParaRPr lang="en-US"/>
        </a:p>
      </dgm:t>
    </dgm:pt>
    <dgm:pt modelId="{AAA7F0B8-42EB-4C81-BA98-10369A0D8F74}" type="sibTrans" cxnId="{8FA667D2-4F6F-402B-BC1C-8474BBFC05F7}">
      <dgm:prSet/>
      <dgm:spPr/>
      <dgm:t>
        <a:bodyPr/>
        <a:lstStyle/>
        <a:p>
          <a:endParaRPr lang="en-US"/>
        </a:p>
      </dgm:t>
    </dgm:pt>
    <dgm:pt modelId="{9D1D7ABD-99E3-47B6-8298-32F1A9773AF0}">
      <dgm:prSet custT="1"/>
      <dgm:spPr/>
      <dgm:t>
        <a:bodyPr/>
        <a:lstStyle/>
        <a:p>
          <a:pPr>
            <a:buNone/>
          </a:pPr>
          <a:r>
            <a:rPr lang="en-US" sz="1000" dirty="0"/>
            <a:t>Identity + context-driven access instead of network trust.</a:t>
          </a:r>
        </a:p>
      </dgm:t>
    </dgm:pt>
    <dgm:pt modelId="{3B7BED1A-F9D8-467C-9541-381C22358B9F}" type="parTrans" cxnId="{A51E7296-C485-4BC1-A9CB-28012512A47E}">
      <dgm:prSet/>
      <dgm:spPr/>
      <dgm:t>
        <a:bodyPr/>
        <a:lstStyle/>
        <a:p>
          <a:endParaRPr lang="en-US"/>
        </a:p>
      </dgm:t>
    </dgm:pt>
    <dgm:pt modelId="{B9281BC2-92B1-4781-9D8F-A7D82EE65915}" type="sibTrans" cxnId="{A51E7296-C485-4BC1-A9CB-28012512A47E}">
      <dgm:prSet/>
      <dgm:spPr/>
      <dgm:t>
        <a:bodyPr/>
        <a:lstStyle/>
        <a:p>
          <a:endParaRPr lang="en-US"/>
        </a:p>
      </dgm:t>
    </dgm:pt>
    <dgm:pt modelId="{119DBA50-9C5E-451B-B354-ECCC0881F9AD}">
      <dgm:prSet custT="1"/>
      <dgm:spPr/>
      <dgm:t>
        <a:bodyPr/>
        <a:lstStyle/>
        <a:p>
          <a:pPr>
            <a:buNone/>
          </a:pPr>
          <a:r>
            <a:rPr lang="en-US" sz="1000" dirty="0"/>
            <a:t>Services delivered via distributed Points of Presence (PoPs).</a:t>
          </a:r>
        </a:p>
      </dgm:t>
    </dgm:pt>
    <dgm:pt modelId="{1FD9FA9E-D26B-40DF-8112-A2D801167D6D}" type="parTrans" cxnId="{BB60528D-EE42-460A-BD4F-500C132448CD}">
      <dgm:prSet/>
      <dgm:spPr/>
      <dgm:t>
        <a:bodyPr/>
        <a:lstStyle/>
        <a:p>
          <a:endParaRPr lang="en-US"/>
        </a:p>
      </dgm:t>
    </dgm:pt>
    <dgm:pt modelId="{FE220CB3-0DF8-4136-8F4D-CD22692FBB2F}" type="sibTrans" cxnId="{BB60528D-EE42-460A-BD4F-500C132448CD}">
      <dgm:prSet/>
      <dgm:spPr/>
      <dgm:t>
        <a:bodyPr/>
        <a:lstStyle/>
        <a:p>
          <a:endParaRPr lang="en-US"/>
        </a:p>
      </dgm:t>
    </dgm:pt>
    <dgm:pt modelId="{D865D5D3-3CEE-42D1-96A1-3FCB4B8B9B5E}">
      <dgm:prSet custT="1"/>
      <dgm:spPr/>
      <dgm:t>
        <a:bodyPr/>
        <a:lstStyle/>
        <a:p>
          <a:pPr>
            <a:buNone/>
          </a:pPr>
          <a:r>
            <a:rPr lang="en-US" sz="1000" dirty="0"/>
            <a:t>SWG, CASB, ZTNA, DLP, threat protection (everything we just covered).</a:t>
          </a:r>
        </a:p>
      </dgm:t>
    </dgm:pt>
    <dgm:pt modelId="{C170B380-FCC2-4844-A512-F26EEF2B25C3}" type="parTrans" cxnId="{C87F3E0D-1CE7-4C5E-BC63-83D74C8F94C4}">
      <dgm:prSet/>
      <dgm:spPr/>
      <dgm:t>
        <a:bodyPr/>
        <a:lstStyle/>
        <a:p>
          <a:endParaRPr lang="en-US"/>
        </a:p>
      </dgm:t>
    </dgm:pt>
    <dgm:pt modelId="{9F58586D-AD41-4B67-8B6E-E1F9212C0D70}" type="sibTrans" cxnId="{C87F3E0D-1CE7-4C5E-BC63-83D74C8F94C4}">
      <dgm:prSet/>
      <dgm:spPr/>
      <dgm:t>
        <a:bodyPr/>
        <a:lstStyle/>
        <a:p>
          <a:endParaRPr lang="en-US"/>
        </a:p>
      </dgm:t>
    </dgm:pt>
    <dgm:pt modelId="{4E931FA4-831D-4F0D-B267-212FBC751088}">
      <dgm:prSet custT="1"/>
      <dgm:spPr/>
      <dgm:t>
        <a:bodyPr/>
        <a:lstStyle/>
        <a:p>
          <a:r>
            <a:rPr lang="en-US" sz="1000" dirty="0"/>
            <a:t>Dynamic, application-aware routing across WAN links (MPLS, broadband, LTE, 5G). Provides QoS, path selection, and WAN optimization.</a:t>
          </a:r>
        </a:p>
      </dgm:t>
    </dgm:pt>
    <dgm:pt modelId="{AF4BC5A2-3D10-4814-B0DA-5BB687FE75FF}" type="parTrans" cxnId="{A010A83F-E850-4314-B201-B55285441519}">
      <dgm:prSet/>
      <dgm:spPr/>
      <dgm:t>
        <a:bodyPr/>
        <a:lstStyle/>
        <a:p>
          <a:endParaRPr lang="en-US"/>
        </a:p>
      </dgm:t>
    </dgm:pt>
    <dgm:pt modelId="{9EA2904A-DD82-4325-A935-B7B3E12F083C}" type="sibTrans" cxnId="{A010A83F-E850-4314-B201-B55285441519}">
      <dgm:prSet/>
      <dgm:spPr/>
      <dgm:t>
        <a:bodyPr/>
        <a:lstStyle/>
        <a:p>
          <a:endParaRPr lang="en-US"/>
        </a:p>
      </dgm:t>
    </dgm:pt>
    <dgm:pt modelId="{7DEF2BFE-7710-4D93-A913-40BA3A861F6D}" type="pres">
      <dgm:prSet presAssocID="{F16DA69D-CDB2-4A47-B5F6-A5FC0FF51435}" presName="vert0" presStyleCnt="0">
        <dgm:presLayoutVars>
          <dgm:dir/>
          <dgm:animOne val="branch"/>
          <dgm:animLvl val="lvl"/>
        </dgm:presLayoutVars>
      </dgm:prSet>
      <dgm:spPr/>
    </dgm:pt>
    <dgm:pt modelId="{56F8D826-C734-40DC-B3F9-58D765D1CA7F}" type="pres">
      <dgm:prSet presAssocID="{34B42BAB-3002-4020-A2AA-464B7A7E672B}" presName="thickLine" presStyleLbl="alignNode1" presStyleIdx="0" presStyleCnt="4"/>
      <dgm:spPr/>
    </dgm:pt>
    <dgm:pt modelId="{49BD85FB-59CA-4F8F-9B2F-EBC2275D9AF7}" type="pres">
      <dgm:prSet presAssocID="{34B42BAB-3002-4020-A2AA-464B7A7E672B}" presName="horz1" presStyleCnt="0"/>
      <dgm:spPr/>
    </dgm:pt>
    <dgm:pt modelId="{8B3E37F3-156F-4D60-8D7A-1BD0CA5141B1}" type="pres">
      <dgm:prSet presAssocID="{34B42BAB-3002-4020-A2AA-464B7A7E672B}" presName="tx1" presStyleLbl="revTx" presStyleIdx="0" presStyleCnt="8"/>
      <dgm:spPr/>
    </dgm:pt>
    <dgm:pt modelId="{EDE2AE53-E2AD-4221-8991-61EBBF8155FC}" type="pres">
      <dgm:prSet presAssocID="{34B42BAB-3002-4020-A2AA-464B7A7E672B}" presName="vert1" presStyleCnt="0"/>
      <dgm:spPr/>
    </dgm:pt>
    <dgm:pt modelId="{818B17C4-E9B6-4765-98A2-F055969C3F6C}" type="pres">
      <dgm:prSet presAssocID="{4E931FA4-831D-4F0D-B267-212FBC751088}" presName="vertSpace2a" presStyleCnt="0"/>
      <dgm:spPr/>
    </dgm:pt>
    <dgm:pt modelId="{E88C197C-A2FB-4F90-AA9E-D07FCBA3A1D4}" type="pres">
      <dgm:prSet presAssocID="{4E931FA4-831D-4F0D-B267-212FBC751088}" presName="horz2" presStyleCnt="0"/>
      <dgm:spPr/>
    </dgm:pt>
    <dgm:pt modelId="{0B2992B4-4ECF-4B12-873E-7F65EC78706A}" type="pres">
      <dgm:prSet presAssocID="{4E931FA4-831D-4F0D-B267-212FBC751088}" presName="horzSpace2" presStyleCnt="0"/>
      <dgm:spPr/>
    </dgm:pt>
    <dgm:pt modelId="{464D6D76-A8DE-4012-BF59-BCB6A966E24F}" type="pres">
      <dgm:prSet presAssocID="{4E931FA4-831D-4F0D-B267-212FBC751088}" presName="tx2" presStyleLbl="revTx" presStyleIdx="1" presStyleCnt="8"/>
      <dgm:spPr/>
    </dgm:pt>
    <dgm:pt modelId="{797B5235-1DD5-4173-AE8C-CC278B7F34FD}" type="pres">
      <dgm:prSet presAssocID="{4E931FA4-831D-4F0D-B267-212FBC751088}" presName="vert2" presStyleCnt="0"/>
      <dgm:spPr/>
    </dgm:pt>
    <dgm:pt modelId="{C04691A1-0D0F-4CD3-9F8C-876ED67FAC32}" type="pres">
      <dgm:prSet presAssocID="{4E931FA4-831D-4F0D-B267-212FBC751088}" presName="thinLine2b" presStyleLbl="callout" presStyleIdx="0" presStyleCnt="4"/>
      <dgm:spPr/>
    </dgm:pt>
    <dgm:pt modelId="{34792937-5F51-4D92-A9BF-CE8742B800BD}" type="pres">
      <dgm:prSet presAssocID="{4E931FA4-831D-4F0D-B267-212FBC751088}" presName="vertSpace2b" presStyleCnt="0"/>
      <dgm:spPr/>
    </dgm:pt>
    <dgm:pt modelId="{F551D145-63F2-4F0B-8FFA-9C1F08CAE9DA}" type="pres">
      <dgm:prSet presAssocID="{0698F1B3-F571-4112-ABF6-03E79620643D}" presName="thickLine" presStyleLbl="alignNode1" presStyleIdx="1" presStyleCnt="4"/>
      <dgm:spPr/>
    </dgm:pt>
    <dgm:pt modelId="{AD9B3FB3-E79D-40B3-BB54-FEDF09E5B777}" type="pres">
      <dgm:prSet presAssocID="{0698F1B3-F571-4112-ABF6-03E79620643D}" presName="horz1" presStyleCnt="0"/>
      <dgm:spPr/>
    </dgm:pt>
    <dgm:pt modelId="{798C6321-B1C5-4054-886C-C1A4507ACBEE}" type="pres">
      <dgm:prSet presAssocID="{0698F1B3-F571-4112-ABF6-03E79620643D}" presName="tx1" presStyleLbl="revTx" presStyleIdx="2" presStyleCnt="8"/>
      <dgm:spPr/>
    </dgm:pt>
    <dgm:pt modelId="{20286D47-5A09-4DD0-B86B-69E5D322121C}" type="pres">
      <dgm:prSet presAssocID="{0698F1B3-F571-4112-ABF6-03E79620643D}" presName="vert1" presStyleCnt="0"/>
      <dgm:spPr/>
    </dgm:pt>
    <dgm:pt modelId="{3BCB563D-1C89-4F0F-91D6-C1EAF03D65C8}" type="pres">
      <dgm:prSet presAssocID="{D865D5D3-3CEE-42D1-96A1-3FCB4B8B9B5E}" presName="vertSpace2a" presStyleCnt="0"/>
      <dgm:spPr/>
    </dgm:pt>
    <dgm:pt modelId="{06D214A7-38DB-4997-A65B-C458E3F29B51}" type="pres">
      <dgm:prSet presAssocID="{D865D5D3-3CEE-42D1-96A1-3FCB4B8B9B5E}" presName="horz2" presStyleCnt="0"/>
      <dgm:spPr/>
    </dgm:pt>
    <dgm:pt modelId="{774FF4B1-45BB-4933-A446-F8689371C2C4}" type="pres">
      <dgm:prSet presAssocID="{D865D5D3-3CEE-42D1-96A1-3FCB4B8B9B5E}" presName="horzSpace2" presStyleCnt="0"/>
      <dgm:spPr/>
    </dgm:pt>
    <dgm:pt modelId="{D1CF4D20-2FB1-480D-923E-55FE6F5B8369}" type="pres">
      <dgm:prSet presAssocID="{D865D5D3-3CEE-42D1-96A1-3FCB4B8B9B5E}" presName="tx2" presStyleLbl="revTx" presStyleIdx="3" presStyleCnt="8"/>
      <dgm:spPr/>
    </dgm:pt>
    <dgm:pt modelId="{C61FFAD4-C47F-41BD-998B-0C0CFB6B80E5}" type="pres">
      <dgm:prSet presAssocID="{D865D5D3-3CEE-42D1-96A1-3FCB4B8B9B5E}" presName="vert2" presStyleCnt="0"/>
      <dgm:spPr/>
    </dgm:pt>
    <dgm:pt modelId="{253D1B9E-BD19-4E75-8B4C-15D5A2640D31}" type="pres">
      <dgm:prSet presAssocID="{D865D5D3-3CEE-42D1-96A1-3FCB4B8B9B5E}" presName="thinLine2b" presStyleLbl="callout" presStyleIdx="1" presStyleCnt="4"/>
      <dgm:spPr/>
    </dgm:pt>
    <dgm:pt modelId="{4241D230-FD24-4DAD-9D18-F527D294CF78}" type="pres">
      <dgm:prSet presAssocID="{D865D5D3-3CEE-42D1-96A1-3FCB4B8B9B5E}" presName="vertSpace2b" presStyleCnt="0"/>
      <dgm:spPr/>
    </dgm:pt>
    <dgm:pt modelId="{FB88C28F-993D-4544-BB20-40837BE1DBB0}" type="pres">
      <dgm:prSet presAssocID="{4B8C773C-6F0E-41B6-93E3-5CF42386E848}" presName="thickLine" presStyleLbl="alignNode1" presStyleIdx="2" presStyleCnt="4"/>
      <dgm:spPr/>
    </dgm:pt>
    <dgm:pt modelId="{E05E6496-E75C-426B-9EC8-516246B03406}" type="pres">
      <dgm:prSet presAssocID="{4B8C773C-6F0E-41B6-93E3-5CF42386E848}" presName="horz1" presStyleCnt="0"/>
      <dgm:spPr/>
    </dgm:pt>
    <dgm:pt modelId="{702727D0-81C5-4E11-99D7-CD8FF576A0CE}" type="pres">
      <dgm:prSet presAssocID="{4B8C773C-6F0E-41B6-93E3-5CF42386E848}" presName="tx1" presStyleLbl="revTx" presStyleIdx="4" presStyleCnt="8"/>
      <dgm:spPr/>
    </dgm:pt>
    <dgm:pt modelId="{4FBB176E-8E17-4B2C-B411-40EC3821A3AD}" type="pres">
      <dgm:prSet presAssocID="{4B8C773C-6F0E-41B6-93E3-5CF42386E848}" presName="vert1" presStyleCnt="0"/>
      <dgm:spPr/>
    </dgm:pt>
    <dgm:pt modelId="{CD662621-0CF0-43C0-9DB0-E41B675AC430}" type="pres">
      <dgm:prSet presAssocID="{119DBA50-9C5E-451B-B354-ECCC0881F9AD}" presName="vertSpace2a" presStyleCnt="0"/>
      <dgm:spPr/>
    </dgm:pt>
    <dgm:pt modelId="{0EF752CD-480B-4FB1-A784-196271862C1E}" type="pres">
      <dgm:prSet presAssocID="{119DBA50-9C5E-451B-B354-ECCC0881F9AD}" presName="horz2" presStyleCnt="0"/>
      <dgm:spPr/>
    </dgm:pt>
    <dgm:pt modelId="{AE5F1740-89FE-4480-BF90-19E35E20E099}" type="pres">
      <dgm:prSet presAssocID="{119DBA50-9C5E-451B-B354-ECCC0881F9AD}" presName="horzSpace2" presStyleCnt="0"/>
      <dgm:spPr/>
    </dgm:pt>
    <dgm:pt modelId="{4060A3B9-5A8C-428F-B2B7-1792E08C9A6D}" type="pres">
      <dgm:prSet presAssocID="{119DBA50-9C5E-451B-B354-ECCC0881F9AD}" presName="tx2" presStyleLbl="revTx" presStyleIdx="5" presStyleCnt="8"/>
      <dgm:spPr/>
    </dgm:pt>
    <dgm:pt modelId="{5A85E7B8-BD08-44B5-B808-8BE9C3A7BFFE}" type="pres">
      <dgm:prSet presAssocID="{119DBA50-9C5E-451B-B354-ECCC0881F9AD}" presName="vert2" presStyleCnt="0"/>
      <dgm:spPr/>
    </dgm:pt>
    <dgm:pt modelId="{8B20C865-66A8-4D2D-8074-DC3EBEBD8273}" type="pres">
      <dgm:prSet presAssocID="{119DBA50-9C5E-451B-B354-ECCC0881F9AD}" presName="thinLine2b" presStyleLbl="callout" presStyleIdx="2" presStyleCnt="4"/>
      <dgm:spPr/>
    </dgm:pt>
    <dgm:pt modelId="{0850DCA3-0601-4ADA-8D13-5145CD31F9FC}" type="pres">
      <dgm:prSet presAssocID="{119DBA50-9C5E-451B-B354-ECCC0881F9AD}" presName="vertSpace2b" presStyleCnt="0"/>
      <dgm:spPr/>
    </dgm:pt>
    <dgm:pt modelId="{F3CB2567-C478-4097-9C76-65752E721BC2}" type="pres">
      <dgm:prSet presAssocID="{02923D51-2883-4E7B-920F-9CC805CC88B7}" presName="thickLine" presStyleLbl="alignNode1" presStyleIdx="3" presStyleCnt="4"/>
      <dgm:spPr/>
    </dgm:pt>
    <dgm:pt modelId="{782EADD4-0EC8-44FD-BF35-F80A0CFEC360}" type="pres">
      <dgm:prSet presAssocID="{02923D51-2883-4E7B-920F-9CC805CC88B7}" presName="horz1" presStyleCnt="0"/>
      <dgm:spPr/>
    </dgm:pt>
    <dgm:pt modelId="{B8C2D17E-8485-4E56-9A3D-9A5B45E0B32F}" type="pres">
      <dgm:prSet presAssocID="{02923D51-2883-4E7B-920F-9CC805CC88B7}" presName="tx1" presStyleLbl="revTx" presStyleIdx="6" presStyleCnt="8"/>
      <dgm:spPr/>
    </dgm:pt>
    <dgm:pt modelId="{EE563660-67FF-4AA7-9A79-26B9A9E01BA3}" type="pres">
      <dgm:prSet presAssocID="{02923D51-2883-4E7B-920F-9CC805CC88B7}" presName="vert1" presStyleCnt="0"/>
      <dgm:spPr/>
    </dgm:pt>
    <dgm:pt modelId="{66649B82-173E-42C1-8685-5536F468A3B7}" type="pres">
      <dgm:prSet presAssocID="{9D1D7ABD-99E3-47B6-8298-32F1A9773AF0}" presName="vertSpace2a" presStyleCnt="0"/>
      <dgm:spPr/>
    </dgm:pt>
    <dgm:pt modelId="{E2697A7C-064B-4C8A-941A-B6044C2F1D34}" type="pres">
      <dgm:prSet presAssocID="{9D1D7ABD-99E3-47B6-8298-32F1A9773AF0}" presName="horz2" presStyleCnt="0"/>
      <dgm:spPr/>
    </dgm:pt>
    <dgm:pt modelId="{D4C02300-5EFC-4D91-AE81-F38109BB34CE}" type="pres">
      <dgm:prSet presAssocID="{9D1D7ABD-99E3-47B6-8298-32F1A9773AF0}" presName="horzSpace2" presStyleCnt="0"/>
      <dgm:spPr/>
    </dgm:pt>
    <dgm:pt modelId="{E17E2C13-9993-4D92-95EA-BE1AD7C5BE56}" type="pres">
      <dgm:prSet presAssocID="{9D1D7ABD-99E3-47B6-8298-32F1A9773AF0}" presName="tx2" presStyleLbl="revTx" presStyleIdx="7" presStyleCnt="8"/>
      <dgm:spPr/>
    </dgm:pt>
    <dgm:pt modelId="{C51884EE-DF3F-44E5-9927-7295559BAD01}" type="pres">
      <dgm:prSet presAssocID="{9D1D7ABD-99E3-47B6-8298-32F1A9773AF0}" presName="vert2" presStyleCnt="0"/>
      <dgm:spPr/>
    </dgm:pt>
    <dgm:pt modelId="{B4029A4D-82E5-40B0-9A00-DFBD733DF04C}" type="pres">
      <dgm:prSet presAssocID="{9D1D7ABD-99E3-47B6-8298-32F1A9773AF0}" presName="thinLine2b" presStyleLbl="callout" presStyleIdx="3" presStyleCnt="4"/>
      <dgm:spPr/>
    </dgm:pt>
    <dgm:pt modelId="{5674ED86-3FFB-4106-B764-DCFCEF0CA803}" type="pres">
      <dgm:prSet presAssocID="{9D1D7ABD-99E3-47B6-8298-32F1A9773AF0}" presName="vertSpace2b" presStyleCnt="0"/>
      <dgm:spPr/>
    </dgm:pt>
  </dgm:ptLst>
  <dgm:cxnLst>
    <dgm:cxn modelId="{C87F3E0D-1CE7-4C5E-BC63-83D74C8F94C4}" srcId="{0698F1B3-F571-4112-ABF6-03E79620643D}" destId="{D865D5D3-3CEE-42D1-96A1-3FCB4B8B9B5E}" srcOrd="0" destOrd="0" parTransId="{C170B380-FCC2-4844-A512-F26EEF2B25C3}" sibTransId="{9F58586D-AD41-4B67-8B6E-E1F9212C0D70}"/>
    <dgm:cxn modelId="{76707714-2F3B-487E-8CFB-2CAED820A236}" type="presOf" srcId="{4E931FA4-831D-4F0D-B267-212FBC751088}" destId="{464D6D76-A8DE-4012-BF59-BCB6A966E24F}" srcOrd="0" destOrd="0" presId="urn:microsoft.com/office/officeart/2008/layout/LinedList"/>
    <dgm:cxn modelId="{3749F435-430E-4BFB-8E4D-4CD98C0A8AC5}" type="presOf" srcId="{34B42BAB-3002-4020-A2AA-464B7A7E672B}" destId="{8B3E37F3-156F-4D60-8D7A-1BD0CA5141B1}" srcOrd="0" destOrd="0" presId="urn:microsoft.com/office/officeart/2008/layout/LinedList"/>
    <dgm:cxn modelId="{443AF53A-49F9-4E67-B7F6-17712879DC23}" srcId="{F16DA69D-CDB2-4A47-B5F6-A5FC0FF51435}" destId="{34B42BAB-3002-4020-A2AA-464B7A7E672B}" srcOrd="0" destOrd="0" parTransId="{283CB774-EE13-45C3-9CC8-3EB50584E16B}" sibTransId="{BC85298F-3DF2-407F-848E-D5FBFF777BCD}"/>
    <dgm:cxn modelId="{A010A83F-E850-4314-B201-B55285441519}" srcId="{34B42BAB-3002-4020-A2AA-464B7A7E672B}" destId="{4E931FA4-831D-4F0D-B267-212FBC751088}" srcOrd="0" destOrd="0" parTransId="{AF4BC5A2-3D10-4814-B0DA-5BB687FE75FF}" sibTransId="{9EA2904A-DD82-4325-A935-B7B3E12F083C}"/>
    <dgm:cxn modelId="{4972D55F-CAC0-47CF-BC71-975303A3E7FB}" type="presOf" srcId="{D865D5D3-3CEE-42D1-96A1-3FCB4B8B9B5E}" destId="{D1CF4D20-2FB1-480D-923E-55FE6F5B8369}" srcOrd="0" destOrd="0" presId="urn:microsoft.com/office/officeart/2008/layout/LinedList"/>
    <dgm:cxn modelId="{64AF4D4B-3592-4A43-A135-447447B975FD}" type="presOf" srcId="{F16DA69D-CDB2-4A47-B5F6-A5FC0FF51435}" destId="{7DEF2BFE-7710-4D93-A913-40BA3A861F6D}" srcOrd="0" destOrd="0" presId="urn:microsoft.com/office/officeart/2008/layout/LinedList"/>
    <dgm:cxn modelId="{8E348C54-D284-4222-BE58-FD4B1ED2E16B}" type="presOf" srcId="{02923D51-2883-4E7B-920F-9CC805CC88B7}" destId="{B8C2D17E-8485-4E56-9A3D-9A5B45E0B32F}" srcOrd="0" destOrd="0" presId="urn:microsoft.com/office/officeart/2008/layout/LinedList"/>
    <dgm:cxn modelId="{BB60528D-EE42-460A-BD4F-500C132448CD}" srcId="{4B8C773C-6F0E-41B6-93E3-5CF42386E848}" destId="{119DBA50-9C5E-451B-B354-ECCC0881F9AD}" srcOrd="0" destOrd="0" parTransId="{1FD9FA9E-D26B-40DF-8112-A2D801167D6D}" sibTransId="{FE220CB3-0DF8-4136-8F4D-CD22692FBB2F}"/>
    <dgm:cxn modelId="{A51E7296-C485-4BC1-A9CB-28012512A47E}" srcId="{02923D51-2883-4E7B-920F-9CC805CC88B7}" destId="{9D1D7ABD-99E3-47B6-8298-32F1A9773AF0}" srcOrd="0" destOrd="0" parTransId="{3B7BED1A-F9D8-467C-9541-381C22358B9F}" sibTransId="{B9281BC2-92B1-4781-9D8F-A7D82EE65915}"/>
    <dgm:cxn modelId="{DE00509E-7BF1-4008-B69B-ECF885F33009}" type="presOf" srcId="{4B8C773C-6F0E-41B6-93E3-5CF42386E848}" destId="{702727D0-81C5-4E11-99D7-CD8FF576A0CE}" srcOrd="0" destOrd="0" presId="urn:microsoft.com/office/officeart/2008/layout/LinedList"/>
    <dgm:cxn modelId="{587FBEA1-CF6D-45B4-8C48-56BB66EFB709}" type="presOf" srcId="{119DBA50-9C5E-451B-B354-ECCC0881F9AD}" destId="{4060A3B9-5A8C-428F-B2B7-1792E08C9A6D}" srcOrd="0" destOrd="0" presId="urn:microsoft.com/office/officeart/2008/layout/LinedList"/>
    <dgm:cxn modelId="{5F0BB0CF-5039-45E0-9F11-E0EACE9F62C3}" srcId="{F16DA69D-CDB2-4A47-B5F6-A5FC0FF51435}" destId="{4B8C773C-6F0E-41B6-93E3-5CF42386E848}" srcOrd="2" destOrd="0" parTransId="{E88648C4-AB60-462C-A173-972DD114096C}" sibTransId="{D1343ECB-320C-4974-B317-036ADF8FD5AB}"/>
    <dgm:cxn modelId="{8FA667D2-4F6F-402B-BC1C-8474BBFC05F7}" srcId="{F16DA69D-CDB2-4A47-B5F6-A5FC0FF51435}" destId="{02923D51-2883-4E7B-920F-9CC805CC88B7}" srcOrd="3" destOrd="0" parTransId="{8DE9ADB4-F97B-4626-8864-FC1DF20C968E}" sibTransId="{AAA7F0B8-42EB-4C81-BA98-10369A0D8F74}"/>
    <dgm:cxn modelId="{74B38ADE-D627-4C97-9120-57EA4BEC52A9}" srcId="{F16DA69D-CDB2-4A47-B5F6-A5FC0FF51435}" destId="{0698F1B3-F571-4112-ABF6-03E79620643D}" srcOrd="1" destOrd="0" parTransId="{4DC72BBA-2982-454D-9623-44916F4F76A3}" sibTransId="{B8B57FA7-EAA1-4D95-9D2C-DC4A3C446008}"/>
    <dgm:cxn modelId="{861CC2E3-7FC7-45A8-81F7-8168DCC63ADF}" type="presOf" srcId="{0698F1B3-F571-4112-ABF6-03E79620643D}" destId="{798C6321-B1C5-4054-886C-C1A4507ACBEE}" srcOrd="0" destOrd="0" presId="urn:microsoft.com/office/officeart/2008/layout/LinedList"/>
    <dgm:cxn modelId="{927E60EE-BE4C-4971-9ABF-8E5B8110DA22}" type="presOf" srcId="{9D1D7ABD-99E3-47B6-8298-32F1A9773AF0}" destId="{E17E2C13-9993-4D92-95EA-BE1AD7C5BE56}" srcOrd="0" destOrd="0" presId="urn:microsoft.com/office/officeart/2008/layout/LinedList"/>
    <dgm:cxn modelId="{4DEB62EB-62BD-44D4-8B6C-D0D8C2B6AFE8}" type="presParOf" srcId="{7DEF2BFE-7710-4D93-A913-40BA3A861F6D}" destId="{56F8D826-C734-40DC-B3F9-58D765D1CA7F}" srcOrd="0" destOrd="0" presId="urn:microsoft.com/office/officeart/2008/layout/LinedList"/>
    <dgm:cxn modelId="{EE5EE522-35FA-4E1A-A6FF-609ED6215A89}" type="presParOf" srcId="{7DEF2BFE-7710-4D93-A913-40BA3A861F6D}" destId="{49BD85FB-59CA-4F8F-9B2F-EBC2275D9AF7}" srcOrd="1" destOrd="0" presId="urn:microsoft.com/office/officeart/2008/layout/LinedList"/>
    <dgm:cxn modelId="{A93729F1-8419-45DA-AEA3-5999DF529B10}" type="presParOf" srcId="{49BD85FB-59CA-4F8F-9B2F-EBC2275D9AF7}" destId="{8B3E37F3-156F-4D60-8D7A-1BD0CA5141B1}" srcOrd="0" destOrd="0" presId="urn:microsoft.com/office/officeart/2008/layout/LinedList"/>
    <dgm:cxn modelId="{AC7B210E-95E5-41E1-8CEA-B1F2699BF718}" type="presParOf" srcId="{49BD85FB-59CA-4F8F-9B2F-EBC2275D9AF7}" destId="{EDE2AE53-E2AD-4221-8991-61EBBF8155FC}" srcOrd="1" destOrd="0" presId="urn:microsoft.com/office/officeart/2008/layout/LinedList"/>
    <dgm:cxn modelId="{8C50C11E-7527-4450-B9BE-D98541C4F121}" type="presParOf" srcId="{EDE2AE53-E2AD-4221-8991-61EBBF8155FC}" destId="{818B17C4-E9B6-4765-98A2-F055969C3F6C}" srcOrd="0" destOrd="0" presId="urn:microsoft.com/office/officeart/2008/layout/LinedList"/>
    <dgm:cxn modelId="{0FB3D146-8D19-410A-84CF-3FB29C8D01F8}" type="presParOf" srcId="{EDE2AE53-E2AD-4221-8991-61EBBF8155FC}" destId="{E88C197C-A2FB-4F90-AA9E-D07FCBA3A1D4}" srcOrd="1" destOrd="0" presId="urn:microsoft.com/office/officeart/2008/layout/LinedList"/>
    <dgm:cxn modelId="{5A1B9F9A-57A4-4758-B700-396568E3D99A}" type="presParOf" srcId="{E88C197C-A2FB-4F90-AA9E-D07FCBA3A1D4}" destId="{0B2992B4-4ECF-4B12-873E-7F65EC78706A}" srcOrd="0" destOrd="0" presId="urn:microsoft.com/office/officeart/2008/layout/LinedList"/>
    <dgm:cxn modelId="{3D93F743-A99C-49EF-BF35-4C635CEB6F6B}" type="presParOf" srcId="{E88C197C-A2FB-4F90-AA9E-D07FCBA3A1D4}" destId="{464D6D76-A8DE-4012-BF59-BCB6A966E24F}" srcOrd="1" destOrd="0" presId="urn:microsoft.com/office/officeart/2008/layout/LinedList"/>
    <dgm:cxn modelId="{38573271-B918-4FC4-965D-09EDF8EA684D}" type="presParOf" srcId="{E88C197C-A2FB-4F90-AA9E-D07FCBA3A1D4}" destId="{797B5235-1DD5-4173-AE8C-CC278B7F34FD}" srcOrd="2" destOrd="0" presId="urn:microsoft.com/office/officeart/2008/layout/LinedList"/>
    <dgm:cxn modelId="{4096925E-C85F-4711-94D3-47A1C97C4045}" type="presParOf" srcId="{EDE2AE53-E2AD-4221-8991-61EBBF8155FC}" destId="{C04691A1-0D0F-4CD3-9F8C-876ED67FAC32}" srcOrd="2" destOrd="0" presId="urn:microsoft.com/office/officeart/2008/layout/LinedList"/>
    <dgm:cxn modelId="{D2519323-9D23-49C4-B24F-1304DBC3BA62}" type="presParOf" srcId="{EDE2AE53-E2AD-4221-8991-61EBBF8155FC}" destId="{34792937-5F51-4D92-A9BF-CE8742B800BD}" srcOrd="3" destOrd="0" presId="urn:microsoft.com/office/officeart/2008/layout/LinedList"/>
    <dgm:cxn modelId="{222B8D13-91F0-4E42-A815-5E09CE4B2525}" type="presParOf" srcId="{7DEF2BFE-7710-4D93-A913-40BA3A861F6D}" destId="{F551D145-63F2-4F0B-8FFA-9C1F08CAE9DA}" srcOrd="2" destOrd="0" presId="urn:microsoft.com/office/officeart/2008/layout/LinedList"/>
    <dgm:cxn modelId="{37D6BEBF-B484-4625-A705-D634BBAA7FA4}" type="presParOf" srcId="{7DEF2BFE-7710-4D93-A913-40BA3A861F6D}" destId="{AD9B3FB3-E79D-40B3-BB54-FEDF09E5B777}" srcOrd="3" destOrd="0" presId="urn:microsoft.com/office/officeart/2008/layout/LinedList"/>
    <dgm:cxn modelId="{6BC99A0C-EBC2-4C71-8BB9-96F6DD936F0A}" type="presParOf" srcId="{AD9B3FB3-E79D-40B3-BB54-FEDF09E5B777}" destId="{798C6321-B1C5-4054-886C-C1A4507ACBEE}" srcOrd="0" destOrd="0" presId="urn:microsoft.com/office/officeart/2008/layout/LinedList"/>
    <dgm:cxn modelId="{BDC5631D-907D-46F8-9590-6FE3F8961C27}" type="presParOf" srcId="{AD9B3FB3-E79D-40B3-BB54-FEDF09E5B777}" destId="{20286D47-5A09-4DD0-B86B-69E5D322121C}" srcOrd="1" destOrd="0" presId="urn:microsoft.com/office/officeart/2008/layout/LinedList"/>
    <dgm:cxn modelId="{7BF58E70-FE0D-4CE5-B936-B4F0923EFA19}" type="presParOf" srcId="{20286D47-5A09-4DD0-B86B-69E5D322121C}" destId="{3BCB563D-1C89-4F0F-91D6-C1EAF03D65C8}" srcOrd="0" destOrd="0" presId="urn:microsoft.com/office/officeart/2008/layout/LinedList"/>
    <dgm:cxn modelId="{58D77853-7F16-454A-8C77-A6EC5589F3A8}" type="presParOf" srcId="{20286D47-5A09-4DD0-B86B-69E5D322121C}" destId="{06D214A7-38DB-4997-A65B-C458E3F29B51}" srcOrd="1" destOrd="0" presId="urn:microsoft.com/office/officeart/2008/layout/LinedList"/>
    <dgm:cxn modelId="{3373536E-B979-4F57-A99A-BA99E944DA32}" type="presParOf" srcId="{06D214A7-38DB-4997-A65B-C458E3F29B51}" destId="{774FF4B1-45BB-4933-A446-F8689371C2C4}" srcOrd="0" destOrd="0" presId="urn:microsoft.com/office/officeart/2008/layout/LinedList"/>
    <dgm:cxn modelId="{DB8840AC-FC2C-4844-A4ED-A6E7F7EC43F0}" type="presParOf" srcId="{06D214A7-38DB-4997-A65B-C458E3F29B51}" destId="{D1CF4D20-2FB1-480D-923E-55FE6F5B8369}" srcOrd="1" destOrd="0" presId="urn:microsoft.com/office/officeart/2008/layout/LinedList"/>
    <dgm:cxn modelId="{CD3DF0D3-CA70-4D78-BAEC-3AC7436DF433}" type="presParOf" srcId="{06D214A7-38DB-4997-A65B-C458E3F29B51}" destId="{C61FFAD4-C47F-41BD-998B-0C0CFB6B80E5}" srcOrd="2" destOrd="0" presId="urn:microsoft.com/office/officeart/2008/layout/LinedList"/>
    <dgm:cxn modelId="{D705E10C-4C51-4C95-89D3-EFAECDC03DF2}" type="presParOf" srcId="{20286D47-5A09-4DD0-B86B-69E5D322121C}" destId="{253D1B9E-BD19-4E75-8B4C-15D5A2640D31}" srcOrd="2" destOrd="0" presId="urn:microsoft.com/office/officeart/2008/layout/LinedList"/>
    <dgm:cxn modelId="{8E9628C3-F86A-454E-8C4A-862D43630659}" type="presParOf" srcId="{20286D47-5A09-4DD0-B86B-69E5D322121C}" destId="{4241D230-FD24-4DAD-9D18-F527D294CF78}" srcOrd="3" destOrd="0" presId="urn:microsoft.com/office/officeart/2008/layout/LinedList"/>
    <dgm:cxn modelId="{9FA47406-4E7C-43B2-AF72-1EE55C4B490A}" type="presParOf" srcId="{7DEF2BFE-7710-4D93-A913-40BA3A861F6D}" destId="{FB88C28F-993D-4544-BB20-40837BE1DBB0}" srcOrd="4" destOrd="0" presId="urn:microsoft.com/office/officeart/2008/layout/LinedList"/>
    <dgm:cxn modelId="{48EDDDCE-1FB1-4BD4-9F15-18BAA5F854F1}" type="presParOf" srcId="{7DEF2BFE-7710-4D93-A913-40BA3A861F6D}" destId="{E05E6496-E75C-426B-9EC8-516246B03406}" srcOrd="5" destOrd="0" presId="urn:microsoft.com/office/officeart/2008/layout/LinedList"/>
    <dgm:cxn modelId="{C7EEC7E5-8D57-482C-A5C5-8CEAF80FC02A}" type="presParOf" srcId="{E05E6496-E75C-426B-9EC8-516246B03406}" destId="{702727D0-81C5-4E11-99D7-CD8FF576A0CE}" srcOrd="0" destOrd="0" presId="urn:microsoft.com/office/officeart/2008/layout/LinedList"/>
    <dgm:cxn modelId="{AE873E44-B213-47F3-B8C1-3A1EC07716C4}" type="presParOf" srcId="{E05E6496-E75C-426B-9EC8-516246B03406}" destId="{4FBB176E-8E17-4B2C-B411-40EC3821A3AD}" srcOrd="1" destOrd="0" presId="urn:microsoft.com/office/officeart/2008/layout/LinedList"/>
    <dgm:cxn modelId="{91B043E1-18E7-4A4B-934A-E654FCD762D1}" type="presParOf" srcId="{4FBB176E-8E17-4B2C-B411-40EC3821A3AD}" destId="{CD662621-0CF0-43C0-9DB0-E41B675AC430}" srcOrd="0" destOrd="0" presId="urn:microsoft.com/office/officeart/2008/layout/LinedList"/>
    <dgm:cxn modelId="{B2C86F6D-F6DF-4797-8DCC-0E0A2B5D3F39}" type="presParOf" srcId="{4FBB176E-8E17-4B2C-B411-40EC3821A3AD}" destId="{0EF752CD-480B-4FB1-A784-196271862C1E}" srcOrd="1" destOrd="0" presId="urn:microsoft.com/office/officeart/2008/layout/LinedList"/>
    <dgm:cxn modelId="{AD26FCF1-327D-48EA-B9DA-4D393A681F8A}" type="presParOf" srcId="{0EF752CD-480B-4FB1-A784-196271862C1E}" destId="{AE5F1740-89FE-4480-BF90-19E35E20E099}" srcOrd="0" destOrd="0" presId="urn:microsoft.com/office/officeart/2008/layout/LinedList"/>
    <dgm:cxn modelId="{EC8C1948-FFAF-4FA8-B300-0F32F3EF0218}" type="presParOf" srcId="{0EF752CD-480B-4FB1-A784-196271862C1E}" destId="{4060A3B9-5A8C-428F-B2B7-1792E08C9A6D}" srcOrd="1" destOrd="0" presId="urn:microsoft.com/office/officeart/2008/layout/LinedList"/>
    <dgm:cxn modelId="{A0E65D4D-A58B-44F8-A2EB-5072F4E937E0}" type="presParOf" srcId="{0EF752CD-480B-4FB1-A784-196271862C1E}" destId="{5A85E7B8-BD08-44B5-B808-8BE9C3A7BFFE}" srcOrd="2" destOrd="0" presId="urn:microsoft.com/office/officeart/2008/layout/LinedList"/>
    <dgm:cxn modelId="{7C952014-6B5D-4A98-90DE-F335E0A11CD1}" type="presParOf" srcId="{4FBB176E-8E17-4B2C-B411-40EC3821A3AD}" destId="{8B20C865-66A8-4D2D-8074-DC3EBEBD8273}" srcOrd="2" destOrd="0" presId="urn:microsoft.com/office/officeart/2008/layout/LinedList"/>
    <dgm:cxn modelId="{6CDBC127-5338-43C0-BF28-CB03F84C79F3}" type="presParOf" srcId="{4FBB176E-8E17-4B2C-B411-40EC3821A3AD}" destId="{0850DCA3-0601-4ADA-8D13-5145CD31F9FC}" srcOrd="3" destOrd="0" presId="urn:microsoft.com/office/officeart/2008/layout/LinedList"/>
    <dgm:cxn modelId="{70144AB4-213E-45BA-A4E6-0FA0FC94BAA5}" type="presParOf" srcId="{7DEF2BFE-7710-4D93-A913-40BA3A861F6D}" destId="{F3CB2567-C478-4097-9C76-65752E721BC2}" srcOrd="6" destOrd="0" presId="urn:microsoft.com/office/officeart/2008/layout/LinedList"/>
    <dgm:cxn modelId="{BF43FEE2-64B4-4C93-9787-8A954138BA0F}" type="presParOf" srcId="{7DEF2BFE-7710-4D93-A913-40BA3A861F6D}" destId="{782EADD4-0EC8-44FD-BF35-F80A0CFEC360}" srcOrd="7" destOrd="0" presId="urn:microsoft.com/office/officeart/2008/layout/LinedList"/>
    <dgm:cxn modelId="{E9A52370-3412-4399-850C-FE8BA99B6277}" type="presParOf" srcId="{782EADD4-0EC8-44FD-BF35-F80A0CFEC360}" destId="{B8C2D17E-8485-4E56-9A3D-9A5B45E0B32F}" srcOrd="0" destOrd="0" presId="urn:microsoft.com/office/officeart/2008/layout/LinedList"/>
    <dgm:cxn modelId="{57AA57AA-07E7-472E-81C5-F06166ED04FF}" type="presParOf" srcId="{782EADD4-0EC8-44FD-BF35-F80A0CFEC360}" destId="{EE563660-67FF-4AA7-9A79-26B9A9E01BA3}" srcOrd="1" destOrd="0" presId="urn:microsoft.com/office/officeart/2008/layout/LinedList"/>
    <dgm:cxn modelId="{7FB7B3C2-7587-4A71-84EB-538435FA5CCB}" type="presParOf" srcId="{EE563660-67FF-4AA7-9A79-26B9A9E01BA3}" destId="{66649B82-173E-42C1-8685-5536F468A3B7}" srcOrd="0" destOrd="0" presId="urn:microsoft.com/office/officeart/2008/layout/LinedList"/>
    <dgm:cxn modelId="{D8D87C00-9360-499C-8B6B-5DB531C72BBA}" type="presParOf" srcId="{EE563660-67FF-4AA7-9A79-26B9A9E01BA3}" destId="{E2697A7C-064B-4C8A-941A-B6044C2F1D34}" srcOrd="1" destOrd="0" presId="urn:microsoft.com/office/officeart/2008/layout/LinedList"/>
    <dgm:cxn modelId="{CFCA18FF-6B38-4D3B-925C-09657973EAFF}" type="presParOf" srcId="{E2697A7C-064B-4C8A-941A-B6044C2F1D34}" destId="{D4C02300-5EFC-4D91-AE81-F38109BB34CE}" srcOrd="0" destOrd="0" presId="urn:microsoft.com/office/officeart/2008/layout/LinedList"/>
    <dgm:cxn modelId="{71A34BB1-2CEF-4973-B46A-1E09C09E345F}" type="presParOf" srcId="{E2697A7C-064B-4C8A-941A-B6044C2F1D34}" destId="{E17E2C13-9993-4D92-95EA-BE1AD7C5BE56}" srcOrd="1" destOrd="0" presId="urn:microsoft.com/office/officeart/2008/layout/LinedList"/>
    <dgm:cxn modelId="{26B722F5-01D0-44B2-8DEF-1BBB16E2A7BA}" type="presParOf" srcId="{E2697A7C-064B-4C8A-941A-B6044C2F1D34}" destId="{C51884EE-DF3F-44E5-9927-7295559BAD01}" srcOrd="2" destOrd="0" presId="urn:microsoft.com/office/officeart/2008/layout/LinedList"/>
    <dgm:cxn modelId="{6BC26705-4D9C-4A33-B4C0-CA646723C8F6}" type="presParOf" srcId="{EE563660-67FF-4AA7-9A79-26B9A9E01BA3}" destId="{B4029A4D-82E5-40B0-9A00-DFBD733DF04C}" srcOrd="2" destOrd="0" presId="urn:microsoft.com/office/officeart/2008/layout/LinedList"/>
    <dgm:cxn modelId="{C68E6F42-09A4-4E8E-9AC9-28C13E0D21CA}" type="presParOf" srcId="{EE563660-67FF-4AA7-9A79-26B9A9E01BA3}" destId="{5674ED86-3FFB-4106-B764-DCFCEF0CA803}"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2603E12-218A-4ABC-84AC-09D59E187CC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55EE173-698A-4045-BEF1-3F83A6C7CB56}">
      <dgm:prSet custT="1"/>
      <dgm:spPr/>
      <dgm:t>
        <a:bodyPr/>
        <a:lstStyle/>
        <a:p>
          <a:r>
            <a:rPr lang="en-US" sz="1000" b="1" dirty="0"/>
            <a:t>Branch/remote</a:t>
          </a:r>
        </a:p>
      </dgm:t>
    </dgm:pt>
    <dgm:pt modelId="{836BE39C-435B-427E-9F0D-5C7710B1E055}" type="parTrans" cxnId="{6ECB8275-B8CB-46AE-A941-7DD64305578D}">
      <dgm:prSet/>
      <dgm:spPr/>
      <dgm:t>
        <a:bodyPr/>
        <a:lstStyle/>
        <a:p>
          <a:endParaRPr lang="en-US"/>
        </a:p>
      </dgm:t>
    </dgm:pt>
    <dgm:pt modelId="{AC063686-AA18-4433-936B-9871B308F4BA}" type="sibTrans" cxnId="{6ECB8275-B8CB-46AE-A941-7DD64305578D}">
      <dgm:prSet/>
      <dgm:spPr/>
      <dgm:t>
        <a:bodyPr/>
        <a:lstStyle/>
        <a:p>
          <a:endParaRPr lang="en-US"/>
        </a:p>
      </dgm:t>
    </dgm:pt>
    <dgm:pt modelId="{C963329D-DFD7-4F90-82BC-AE94B7E97F37}">
      <dgm:prSet custT="1"/>
      <dgm:spPr/>
      <dgm:t>
        <a:bodyPr/>
        <a:lstStyle/>
        <a:p>
          <a:pPr>
            <a:buNone/>
          </a:pPr>
          <a:r>
            <a:rPr lang="en-US" sz="1000" b="1" dirty="0"/>
            <a:t>SD-WAN</a:t>
          </a:r>
          <a:endParaRPr lang="en-US" sz="1000" dirty="0"/>
        </a:p>
      </dgm:t>
    </dgm:pt>
    <dgm:pt modelId="{D48671E7-DF85-4EEB-ADE3-89ADC6759AA0}" type="parTrans" cxnId="{E55A845D-6985-42D2-B4B5-6D4F67D3C478}">
      <dgm:prSet/>
      <dgm:spPr/>
      <dgm:t>
        <a:bodyPr/>
        <a:lstStyle/>
        <a:p>
          <a:endParaRPr lang="en-US"/>
        </a:p>
      </dgm:t>
    </dgm:pt>
    <dgm:pt modelId="{F96ED34D-72CB-40BE-8373-AE7D0EA7D236}" type="sibTrans" cxnId="{E55A845D-6985-42D2-B4B5-6D4F67D3C478}">
      <dgm:prSet/>
      <dgm:spPr/>
      <dgm:t>
        <a:bodyPr/>
        <a:lstStyle/>
        <a:p>
          <a:endParaRPr lang="en-US"/>
        </a:p>
      </dgm:t>
    </dgm:pt>
    <dgm:pt modelId="{ABCAD5D3-FB6F-4097-89AE-CB529AAA4C50}">
      <dgm:prSet custT="1"/>
      <dgm:spPr/>
      <dgm:t>
        <a:bodyPr/>
        <a:lstStyle/>
        <a:p>
          <a:pPr>
            <a:buNone/>
          </a:pPr>
          <a:r>
            <a:rPr lang="en-US" sz="1000" b="1" dirty="0"/>
            <a:t>SSE</a:t>
          </a:r>
          <a:endParaRPr lang="en-US" sz="1000" dirty="0"/>
        </a:p>
      </dgm:t>
    </dgm:pt>
    <dgm:pt modelId="{566377AF-4598-4404-B822-9CB9F26B69F5}" type="parTrans" cxnId="{45D84A44-E210-44B4-B381-75C6FDE252DD}">
      <dgm:prSet/>
      <dgm:spPr/>
      <dgm:t>
        <a:bodyPr/>
        <a:lstStyle/>
        <a:p>
          <a:endParaRPr lang="en-US"/>
        </a:p>
      </dgm:t>
    </dgm:pt>
    <dgm:pt modelId="{6F10C585-8CB4-430A-A227-D44EBAB4BAF4}" type="sibTrans" cxnId="{45D84A44-E210-44B4-B381-75C6FDE252DD}">
      <dgm:prSet/>
      <dgm:spPr/>
      <dgm:t>
        <a:bodyPr/>
        <a:lstStyle/>
        <a:p>
          <a:endParaRPr lang="en-US"/>
        </a:p>
      </dgm:t>
    </dgm:pt>
    <dgm:pt modelId="{6D3B4A3F-F486-416C-8E9A-CC2D5E707449}">
      <dgm:prSet custT="1"/>
      <dgm:spPr/>
      <dgm:t>
        <a:bodyPr/>
        <a:lstStyle/>
        <a:p>
          <a:pPr>
            <a:buNone/>
          </a:pPr>
          <a:r>
            <a:rPr lang="en-US" sz="1000" b="1" dirty="0"/>
            <a:t>Traffic</a:t>
          </a:r>
          <a:endParaRPr lang="en-US" sz="1000" dirty="0"/>
        </a:p>
      </dgm:t>
    </dgm:pt>
    <dgm:pt modelId="{0966152F-F2D9-4D06-8EA6-CCE20FB384EC}" type="parTrans" cxnId="{1158F7F1-4EEE-4D3B-B748-F1C645BDFF1B}">
      <dgm:prSet/>
      <dgm:spPr/>
      <dgm:t>
        <a:bodyPr/>
        <a:lstStyle/>
        <a:p>
          <a:endParaRPr lang="en-US"/>
        </a:p>
      </dgm:t>
    </dgm:pt>
    <dgm:pt modelId="{61226640-A4BF-42B7-8267-2CB3ED5E1938}" type="sibTrans" cxnId="{1158F7F1-4EEE-4D3B-B748-F1C645BDFF1B}">
      <dgm:prSet/>
      <dgm:spPr/>
      <dgm:t>
        <a:bodyPr/>
        <a:lstStyle/>
        <a:p>
          <a:endParaRPr lang="en-US"/>
        </a:p>
      </dgm:t>
    </dgm:pt>
    <dgm:pt modelId="{97E0AB53-AF4C-4322-A06F-B87A90C45BAC}">
      <dgm:prSet custT="1"/>
      <dgm:spPr/>
      <dgm:t>
        <a:bodyPr/>
        <a:lstStyle/>
        <a:p>
          <a:r>
            <a:rPr lang="en-US" sz="1000" b="1" dirty="0"/>
            <a:t>User traffic</a:t>
          </a:r>
          <a:r>
            <a:rPr lang="en-US" sz="1000" dirty="0"/>
            <a:t> is steered to the nearest SASE </a:t>
          </a:r>
          <a:r>
            <a:rPr lang="en-US" sz="1000" dirty="0" err="1"/>
            <a:t>PoP</a:t>
          </a:r>
          <a:r>
            <a:rPr lang="en-US" sz="1000" dirty="0"/>
            <a:t>.</a:t>
          </a:r>
          <a:endParaRPr lang="en-US" sz="1000" b="1" dirty="0"/>
        </a:p>
      </dgm:t>
    </dgm:pt>
    <dgm:pt modelId="{0D568B24-613B-4E35-B029-F853D978564C}" type="parTrans" cxnId="{8EDD5FD6-BD22-4E09-99A0-C4631CC776DA}">
      <dgm:prSet/>
      <dgm:spPr/>
      <dgm:t>
        <a:bodyPr/>
        <a:lstStyle/>
        <a:p>
          <a:endParaRPr lang="en-US"/>
        </a:p>
      </dgm:t>
    </dgm:pt>
    <dgm:pt modelId="{3BA0CF7D-3B3D-4BEC-A1EA-EEC95BF1E380}" type="sibTrans" cxnId="{8EDD5FD6-BD22-4E09-99A0-C4631CC776DA}">
      <dgm:prSet/>
      <dgm:spPr/>
      <dgm:t>
        <a:bodyPr/>
        <a:lstStyle/>
        <a:p>
          <a:endParaRPr lang="en-US"/>
        </a:p>
      </dgm:t>
    </dgm:pt>
    <dgm:pt modelId="{89C98FEA-4A44-40A5-9AD1-B24E352AE03A}">
      <dgm:prSet custT="1"/>
      <dgm:spPr/>
      <dgm:t>
        <a:bodyPr/>
        <a:lstStyle/>
        <a:p>
          <a:pPr>
            <a:buNone/>
          </a:pPr>
          <a:r>
            <a:rPr lang="en-US" sz="1000" b="1" dirty="0"/>
            <a:t>Component</a:t>
          </a:r>
          <a:r>
            <a:rPr lang="en-US" sz="1000" dirty="0"/>
            <a:t> chooses best transport path (MPLS, DIA, LTE, etc.).</a:t>
          </a:r>
        </a:p>
      </dgm:t>
    </dgm:pt>
    <dgm:pt modelId="{959D3E9C-D965-4618-B002-A0FDFC539BE2}" type="parTrans" cxnId="{013DD073-85B7-4110-B26F-174AE56D71D0}">
      <dgm:prSet/>
      <dgm:spPr/>
      <dgm:t>
        <a:bodyPr/>
        <a:lstStyle/>
        <a:p>
          <a:endParaRPr lang="en-US"/>
        </a:p>
      </dgm:t>
    </dgm:pt>
    <dgm:pt modelId="{65F09443-BCF6-49D6-AE8C-818022CCD774}" type="sibTrans" cxnId="{013DD073-85B7-4110-B26F-174AE56D71D0}">
      <dgm:prSet/>
      <dgm:spPr/>
      <dgm:t>
        <a:bodyPr/>
        <a:lstStyle/>
        <a:p>
          <a:endParaRPr lang="en-US"/>
        </a:p>
      </dgm:t>
    </dgm:pt>
    <dgm:pt modelId="{12C4111F-44A5-47C1-9348-B79786D17E60}">
      <dgm:prSet custT="1"/>
      <dgm:spPr/>
      <dgm:t>
        <a:bodyPr/>
        <a:lstStyle/>
        <a:p>
          <a:pPr>
            <a:buNone/>
          </a:pPr>
          <a:r>
            <a:rPr lang="en-US" sz="1000" b="1" dirty="0"/>
            <a:t>Component</a:t>
          </a:r>
          <a:r>
            <a:rPr lang="en-US" sz="1000" dirty="0"/>
            <a:t> inspects/filters traffic (SWG, CASB, ZTNA, etc.).</a:t>
          </a:r>
        </a:p>
      </dgm:t>
    </dgm:pt>
    <dgm:pt modelId="{5100C311-E393-4832-866A-508388F0F5A9}" type="parTrans" cxnId="{F9B98069-2C91-404B-A172-2FD6C410CE67}">
      <dgm:prSet/>
      <dgm:spPr/>
      <dgm:t>
        <a:bodyPr/>
        <a:lstStyle/>
        <a:p>
          <a:endParaRPr lang="en-US"/>
        </a:p>
      </dgm:t>
    </dgm:pt>
    <dgm:pt modelId="{1CB30767-89E2-47ED-9C0B-00D2E38496A0}" type="sibTrans" cxnId="{F9B98069-2C91-404B-A172-2FD6C410CE67}">
      <dgm:prSet/>
      <dgm:spPr/>
      <dgm:t>
        <a:bodyPr/>
        <a:lstStyle/>
        <a:p>
          <a:endParaRPr lang="en-US"/>
        </a:p>
      </dgm:t>
    </dgm:pt>
    <dgm:pt modelId="{FCC91FC7-F084-4CF0-9AAF-F5E496DD60AD}">
      <dgm:prSet custT="1"/>
      <dgm:spPr/>
      <dgm:t>
        <a:bodyPr/>
        <a:lstStyle/>
        <a:p>
          <a:pPr>
            <a:buNone/>
          </a:pPr>
          <a:r>
            <a:rPr lang="en-US" sz="1000" b="1" dirty="0"/>
            <a:t>Exits securely</a:t>
          </a:r>
          <a:r>
            <a:rPr lang="en-US" sz="1000" dirty="0"/>
            <a:t> toward SaaS, cloud, or datacenter apps.</a:t>
          </a:r>
        </a:p>
      </dgm:t>
    </dgm:pt>
    <dgm:pt modelId="{97082C9C-CD42-40D6-9ECA-6E2A7B9C3B80}" type="parTrans" cxnId="{330AA8FB-75B8-4FBA-B43D-60F9C91B76E5}">
      <dgm:prSet/>
      <dgm:spPr/>
      <dgm:t>
        <a:bodyPr/>
        <a:lstStyle/>
        <a:p>
          <a:endParaRPr lang="en-US"/>
        </a:p>
      </dgm:t>
    </dgm:pt>
    <dgm:pt modelId="{7E85A2AA-1C8E-4581-9167-03B68F3C4216}" type="sibTrans" cxnId="{330AA8FB-75B8-4FBA-B43D-60F9C91B76E5}">
      <dgm:prSet/>
      <dgm:spPr/>
      <dgm:t>
        <a:bodyPr/>
        <a:lstStyle/>
        <a:p>
          <a:endParaRPr lang="en-US"/>
        </a:p>
      </dgm:t>
    </dgm:pt>
    <dgm:pt modelId="{398C4BA9-4CE6-4899-AD6A-F2CB7ED245DC}" type="pres">
      <dgm:prSet presAssocID="{12603E12-218A-4ABC-84AC-09D59E187CCD}" presName="vert0" presStyleCnt="0">
        <dgm:presLayoutVars>
          <dgm:dir/>
          <dgm:animOne val="branch"/>
          <dgm:animLvl val="lvl"/>
        </dgm:presLayoutVars>
      </dgm:prSet>
      <dgm:spPr/>
    </dgm:pt>
    <dgm:pt modelId="{90AC9DFB-0B3E-48DD-B4F4-2CFF39946729}" type="pres">
      <dgm:prSet presAssocID="{955EE173-698A-4045-BEF1-3F83A6C7CB56}" presName="thickLine" presStyleLbl="alignNode1" presStyleIdx="0" presStyleCnt="4"/>
      <dgm:spPr/>
    </dgm:pt>
    <dgm:pt modelId="{41502157-7FD3-40FD-BD75-EAAAF77D3038}" type="pres">
      <dgm:prSet presAssocID="{955EE173-698A-4045-BEF1-3F83A6C7CB56}" presName="horz1" presStyleCnt="0"/>
      <dgm:spPr/>
    </dgm:pt>
    <dgm:pt modelId="{8BB5F8C2-AC19-4979-BFB0-E3B189E967B5}" type="pres">
      <dgm:prSet presAssocID="{955EE173-698A-4045-BEF1-3F83A6C7CB56}" presName="tx1" presStyleLbl="revTx" presStyleIdx="0" presStyleCnt="8"/>
      <dgm:spPr/>
    </dgm:pt>
    <dgm:pt modelId="{A2F14916-B0C3-4DDE-833F-6DAE622A1B51}" type="pres">
      <dgm:prSet presAssocID="{955EE173-698A-4045-BEF1-3F83A6C7CB56}" presName="vert1" presStyleCnt="0"/>
      <dgm:spPr/>
    </dgm:pt>
    <dgm:pt modelId="{3EB7AA2B-ADA6-40E2-A9E6-6BE32A3F1CB7}" type="pres">
      <dgm:prSet presAssocID="{97E0AB53-AF4C-4322-A06F-B87A90C45BAC}" presName="vertSpace2a" presStyleCnt="0"/>
      <dgm:spPr/>
    </dgm:pt>
    <dgm:pt modelId="{C0F02481-1EF7-41B5-8871-1446C6F47533}" type="pres">
      <dgm:prSet presAssocID="{97E0AB53-AF4C-4322-A06F-B87A90C45BAC}" presName="horz2" presStyleCnt="0"/>
      <dgm:spPr/>
    </dgm:pt>
    <dgm:pt modelId="{FA303C67-AF52-4900-AEF8-5CDFC5A02CD6}" type="pres">
      <dgm:prSet presAssocID="{97E0AB53-AF4C-4322-A06F-B87A90C45BAC}" presName="horzSpace2" presStyleCnt="0"/>
      <dgm:spPr/>
    </dgm:pt>
    <dgm:pt modelId="{0DC4F9A6-526D-4A9D-8521-FB459B32BD91}" type="pres">
      <dgm:prSet presAssocID="{97E0AB53-AF4C-4322-A06F-B87A90C45BAC}" presName="tx2" presStyleLbl="revTx" presStyleIdx="1" presStyleCnt="8"/>
      <dgm:spPr/>
    </dgm:pt>
    <dgm:pt modelId="{153F3549-804D-4A63-BD88-E235E0CA5178}" type="pres">
      <dgm:prSet presAssocID="{97E0AB53-AF4C-4322-A06F-B87A90C45BAC}" presName="vert2" presStyleCnt="0"/>
      <dgm:spPr/>
    </dgm:pt>
    <dgm:pt modelId="{0EA8379F-056C-4E13-88B6-20DCC9817F43}" type="pres">
      <dgm:prSet presAssocID="{97E0AB53-AF4C-4322-A06F-B87A90C45BAC}" presName="thinLine2b" presStyleLbl="callout" presStyleIdx="0" presStyleCnt="4"/>
      <dgm:spPr/>
    </dgm:pt>
    <dgm:pt modelId="{CEB38FC8-87C2-4181-B4E8-8D06DD7A5271}" type="pres">
      <dgm:prSet presAssocID="{97E0AB53-AF4C-4322-A06F-B87A90C45BAC}" presName="vertSpace2b" presStyleCnt="0"/>
      <dgm:spPr/>
    </dgm:pt>
    <dgm:pt modelId="{6BFFE548-B5D4-46EB-B208-A9891E5B5339}" type="pres">
      <dgm:prSet presAssocID="{C963329D-DFD7-4F90-82BC-AE94B7E97F37}" presName="thickLine" presStyleLbl="alignNode1" presStyleIdx="1" presStyleCnt="4"/>
      <dgm:spPr/>
    </dgm:pt>
    <dgm:pt modelId="{7A63F064-2B84-47AF-9756-CDB68194814D}" type="pres">
      <dgm:prSet presAssocID="{C963329D-DFD7-4F90-82BC-AE94B7E97F37}" presName="horz1" presStyleCnt="0"/>
      <dgm:spPr/>
    </dgm:pt>
    <dgm:pt modelId="{992D8523-07F9-42DB-A54F-EAB3D249A3F2}" type="pres">
      <dgm:prSet presAssocID="{C963329D-DFD7-4F90-82BC-AE94B7E97F37}" presName="tx1" presStyleLbl="revTx" presStyleIdx="2" presStyleCnt="8"/>
      <dgm:spPr/>
    </dgm:pt>
    <dgm:pt modelId="{07888446-6E5F-4A8D-A970-96CDCAD6E7FF}" type="pres">
      <dgm:prSet presAssocID="{C963329D-DFD7-4F90-82BC-AE94B7E97F37}" presName="vert1" presStyleCnt="0"/>
      <dgm:spPr/>
    </dgm:pt>
    <dgm:pt modelId="{1B48DF96-6DC1-4477-B521-C96CF22AFC27}" type="pres">
      <dgm:prSet presAssocID="{89C98FEA-4A44-40A5-9AD1-B24E352AE03A}" presName="vertSpace2a" presStyleCnt="0"/>
      <dgm:spPr/>
    </dgm:pt>
    <dgm:pt modelId="{82C6720F-B191-427E-A6CB-444471ABF4A2}" type="pres">
      <dgm:prSet presAssocID="{89C98FEA-4A44-40A5-9AD1-B24E352AE03A}" presName="horz2" presStyleCnt="0"/>
      <dgm:spPr/>
    </dgm:pt>
    <dgm:pt modelId="{D65B41FB-69C8-4335-9987-3905A6D49965}" type="pres">
      <dgm:prSet presAssocID="{89C98FEA-4A44-40A5-9AD1-B24E352AE03A}" presName="horzSpace2" presStyleCnt="0"/>
      <dgm:spPr/>
    </dgm:pt>
    <dgm:pt modelId="{18081715-099F-408C-B31B-C3AD1D762617}" type="pres">
      <dgm:prSet presAssocID="{89C98FEA-4A44-40A5-9AD1-B24E352AE03A}" presName="tx2" presStyleLbl="revTx" presStyleIdx="3" presStyleCnt="8"/>
      <dgm:spPr/>
    </dgm:pt>
    <dgm:pt modelId="{2CA87259-2A9B-4911-964A-A929B44D150C}" type="pres">
      <dgm:prSet presAssocID="{89C98FEA-4A44-40A5-9AD1-B24E352AE03A}" presName="vert2" presStyleCnt="0"/>
      <dgm:spPr/>
    </dgm:pt>
    <dgm:pt modelId="{17F9FBE4-35B0-4C2D-86AA-68BC5BBDE13F}" type="pres">
      <dgm:prSet presAssocID="{89C98FEA-4A44-40A5-9AD1-B24E352AE03A}" presName="thinLine2b" presStyleLbl="callout" presStyleIdx="1" presStyleCnt="4"/>
      <dgm:spPr/>
    </dgm:pt>
    <dgm:pt modelId="{1BC179B0-D7FD-4FC1-8247-929DC9374E27}" type="pres">
      <dgm:prSet presAssocID="{89C98FEA-4A44-40A5-9AD1-B24E352AE03A}" presName="vertSpace2b" presStyleCnt="0"/>
      <dgm:spPr/>
    </dgm:pt>
    <dgm:pt modelId="{E07E0C26-4ED7-44A0-BEF2-583725993847}" type="pres">
      <dgm:prSet presAssocID="{ABCAD5D3-FB6F-4097-89AE-CB529AAA4C50}" presName="thickLine" presStyleLbl="alignNode1" presStyleIdx="2" presStyleCnt="4"/>
      <dgm:spPr/>
    </dgm:pt>
    <dgm:pt modelId="{54EC1848-35A7-46DB-85C5-5578496AD2A8}" type="pres">
      <dgm:prSet presAssocID="{ABCAD5D3-FB6F-4097-89AE-CB529AAA4C50}" presName="horz1" presStyleCnt="0"/>
      <dgm:spPr/>
    </dgm:pt>
    <dgm:pt modelId="{0B9AFFC9-FA3C-42E0-A068-E185098F8952}" type="pres">
      <dgm:prSet presAssocID="{ABCAD5D3-FB6F-4097-89AE-CB529AAA4C50}" presName="tx1" presStyleLbl="revTx" presStyleIdx="4" presStyleCnt="8"/>
      <dgm:spPr/>
    </dgm:pt>
    <dgm:pt modelId="{B5BEA431-0E42-46C8-8C56-818D0335EF19}" type="pres">
      <dgm:prSet presAssocID="{ABCAD5D3-FB6F-4097-89AE-CB529AAA4C50}" presName="vert1" presStyleCnt="0"/>
      <dgm:spPr/>
    </dgm:pt>
    <dgm:pt modelId="{BD0E6B7B-9AA8-4DD2-9D2C-458C8DF63F1C}" type="pres">
      <dgm:prSet presAssocID="{12C4111F-44A5-47C1-9348-B79786D17E60}" presName="vertSpace2a" presStyleCnt="0"/>
      <dgm:spPr/>
    </dgm:pt>
    <dgm:pt modelId="{1A8E36E5-A8E5-44AA-9D5B-8A3ED87A37D0}" type="pres">
      <dgm:prSet presAssocID="{12C4111F-44A5-47C1-9348-B79786D17E60}" presName="horz2" presStyleCnt="0"/>
      <dgm:spPr/>
    </dgm:pt>
    <dgm:pt modelId="{9A5032ED-7E41-47C6-9804-0D5EEDAE0B4C}" type="pres">
      <dgm:prSet presAssocID="{12C4111F-44A5-47C1-9348-B79786D17E60}" presName="horzSpace2" presStyleCnt="0"/>
      <dgm:spPr/>
    </dgm:pt>
    <dgm:pt modelId="{F40BE239-6F40-42A4-9EE7-DBF061C6DDAA}" type="pres">
      <dgm:prSet presAssocID="{12C4111F-44A5-47C1-9348-B79786D17E60}" presName="tx2" presStyleLbl="revTx" presStyleIdx="5" presStyleCnt="8"/>
      <dgm:spPr/>
    </dgm:pt>
    <dgm:pt modelId="{644090C4-459C-4C5F-827C-376ADB232888}" type="pres">
      <dgm:prSet presAssocID="{12C4111F-44A5-47C1-9348-B79786D17E60}" presName="vert2" presStyleCnt="0"/>
      <dgm:spPr/>
    </dgm:pt>
    <dgm:pt modelId="{3631B4EC-8C1F-4D97-BCCA-2D1DF7215865}" type="pres">
      <dgm:prSet presAssocID="{12C4111F-44A5-47C1-9348-B79786D17E60}" presName="thinLine2b" presStyleLbl="callout" presStyleIdx="2" presStyleCnt="4"/>
      <dgm:spPr/>
    </dgm:pt>
    <dgm:pt modelId="{5E2643FF-24A2-499B-83DF-4C9C0DD731A1}" type="pres">
      <dgm:prSet presAssocID="{12C4111F-44A5-47C1-9348-B79786D17E60}" presName="vertSpace2b" presStyleCnt="0"/>
      <dgm:spPr/>
    </dgm:pt>
    <dgm:pt modelId="{7F45BD33-1AF3-41C8-B743-4CDB60A3B990}" type="pres">
      <dgm:prSet presAssocID="{6D3B4A3F-F486-416C-8E9A-CC2D5E707449}" presName="thickLine" presStyleLbl="alignNode1" presStyleIdx="3" presStyleCnt="4"/>
      <dgm:spPr/>
    </dgm:pt>
    <dgm:pt modelId="{9BC9E2BA-CE58-49AC-A711-1E677F3B045F}" type="pres">
      <dgm:prSet presAssocID="{6D3B4A3F-F486-416C-8E9A-CC2D5E707449}" presName="horz1" presStyleCnt="0"/>
      <dgm:spPr/>
    </dgm:pt>
    <dgm:pt modelId="{FF60770C-027F-4A61-BCE8-57B69BC3F53E}" type="pres">
      <dgm:prSet presAssocID="{6D3B4A3F-F486-416C-8E9A-CC2D5E707449}" presName="tx1" presStyleLbl="revTx" presStyleIdx="6" presStyleCnt="8"/>
      <dgm:spPr/>
    </dgm:pt>
    <dgm:pt modelId="{0ED33425-520C-484F-A22E-8F602807DF90}" type="pres">
      <dgm:prSet presAssocID="{6D3B4A3F-F486-416C-8E9A-CC2D5E707449}" presName="vert1" presStyleCnt="0"/>
      <dgm:spPr/>
    </dgm:pt>
    <dgm:pt modelId="{24CAF60A-CA52-4B7B-B80F-F68645666230}" type="pres">
      <dgm:prSet presAssocID="{FCC91FC7-F084-4CF0-9AAF-F5E496DD60AD}" presName="vertSpace2a" presStyleCnt="0"/>
      <dgm:spPr/>
    </dgm:pt>
    <dgm:pt modelId="{B523101B-62AD-4038-8B26-2F3B814E1234}" type="pres">
      <dgm:prSet presAssocID="{FCC91FC7-F084-4CF0-9AAF-F5E496DD60AD}" presName="horz2" presStyleCnt="0"/>
      <dgm:spPr/>
    </dgm:pt>
    <dgm:pt modelId="{CD348773-7BB2-43EB-B46E-E821DAAF57EC}" type="pres">
      <dgm:prSet presAssocID="{FCC91FC7-F084-4CF0-9AAF-F5E496DD60AD}" presName="horzSpace2" presStyleCnt="0"/>
      <dgm:spPr/>
    </dgm:pt>
    <dgm:pt modelId="{FE6BF056-1C96-4428-8439-E29D5A9D5C9B}" type="pres">
      <dgm:prSet presAssocID="{FCC91FC7-F084-4CF0-9AAF-F5E496DD60AD}" presName="tx2" presStyleLbl="revTx" presStyleIdx="7" presStyleCnt="8"/>
      <dgm:spPr/>
    </dgm:pt>
    <dgm:pt modelId="{381A4F18-54A6-42D9-858C-9A2E5D4B8088}" type="pres">
      <dgm:prSet presAssocID="{FCC91FC7-F084-4CF0-9AAF-F5E496DD60AD}" presName="vert2" presStyleCnt="0"/>
      <dgm:spPr/>
    </dgm:pt>
    <dgm:pt modelId="{72E525DA-9939-4559-846C-4219E0694545}" type="pres">
      <dgm:prSet presAssocID="{FCC91FC7-F084-4CF0-9AAF-F5E496DD60AD}" presName="thinLine2b" presStyleLbl="callout" presStyleIdx="3" presStyleCnt="4"/>
      <dgm:spPr/>
    </dgm:pt>
    <dgm:pt modelId="{4DC0426B-5FE6-49FB-8E59-D5CB7F90FD7F}" type="pres">
      <dgm:prSet presAssocID="{FCC91FC7-F084-4CF0-9AAF-F5E496DD60AD}" presName="vertSpace2b" presStyleCnt="0"/>
      <dgm:spPr/>
    </dgm:pt>
  </dgm:ptLst>
  <dgm:cxnLst>
    <dgm:cxn modelId="{69161014-E89F-447E-A3E7-7B2888330D2B}" type="presOf" srcId="{FCC91FC7-F084-4CF0-9AAF-F5E496DD60AD}" destId="{FE6BF056-1C96-4428-8439-E29D5A9D5C9B}" srcOrd="0" destOrd="0" presId="urn:microsoft.com/office/officeart/2008/layout/LinedList"/>
    <dgm:cxn modelId="{1950F615-92C8-4E0E-9269-8552199B9C67}" type="presOf" srcId="{6D3B4A3F-F486-416C-8E9A-CC2D5E707449}" destId="{FF60770C-027F-4A61-BCE8-57B69BC3F53E}" srcOrd="0" destOrd="0" presId="urn:microsoft.com/office/officeart/2008/layout/LinedList"/>
    <dgm:cxn modelId="{E55A845D-6985-42D2-B4B5-6D4F67D3C478}" srcId="{12603E12-218A-4ABC-84AC-09D59E187CCD}" destId="{C963329D-DFD7-4F90-82BC-AE94B7E97F37}" srcOrd="1" destOrd="0" parTransId="{D48671E7-DF85-4EEB-ADE3-89ADC6759AA0}" sibTransId="{F96ED34D-72CB-40BE-8373-AE7D0EA7D236}"/>
    <dgm:cxn modelId="{45D84A44-E210-44B4-B381-75C6FDE252DD}" srcId="{12603E12-218A-4ABC-84AC-09D59E187CCD}" destId="{ABCAD5D3-FB6F-4097-89AE-CB529AAA4C50}" srcOrd="2" destOrd="0" parTransId="{566377AF-4598-4404-B822-9CB9F26B69F5}" sibTransId="{6F10C585-8CB4-430A-A227-D44EBAB4BAF4}"/>
    <dgm:cxn modelId="{F9B98069-2C91-404B-A172-2FD6C410CE67}" srcId="{ABCAD5D3-FB6F-4097-89AE-CB529AAA4C50}" destId="{12C4111F-44A5-47C1-9348-B79786D17E60}" srcOrd="0" destOrd="0" parTransId="{5100C311-E393-4832-866A-508388F0F5A9}" sibTransId="{1CB30767-89E2-47ED-9C0B-00D2E38496A0}"/>
    <dgm:cxn modelId="{2E9A7B6D-83E1-4F7B-A4F6-3B23180D52CD}" type="presOf" srcId="{89C98FEA-4A44-40A5-9AD1-B24E352AE03A}" destId="{18081715-099F-408C-B31B-C3AD1D762617}" srcOrd="0" destOrd="0" presId="urn:microsoft.com/office/officeart/2008/layout/LinedList"/>
    <dgm:cxn modelId="{39068770-55AB-4F44-AE00-872D1F4F812D}" type="presOf" srcId="{97E0AB53-AF4C-4322-A06F-B87A90C45BAC}" destId="{0DC4F9A6-526D-4A9D-8521-FB459B32BD91}" srcOrd="0" destOrd="0" presId="urn:microsoft.com/office/officeart/2008/layout/LinedList"/>
    <dgm:cxn modelId="{013DD073-85B7-4110-B26F-174AE56D71D0}" srcId="{C963329D-DFD7-4F90-82BC-AE94B7E97F37}" destId="{89C98FEA-4A44-40A5-9AD1-B24E352AE03A}" srcOrd="0" destOrd="0" parTransId="{959D3E9C-D965-4618-B002-A0FDFC539BE2}" sibTransId="{65F09443-BCF6-49D6-AE8C-818022CCD774}"/>
    <dgm:cxn modelId="{6ECB8275-B8CB-46AE-A941-7DD64305578D}" srcId="{12603E12-218A-4ABC-84AC-09D59E187CCD}" destId="{955EE173-698A-4045-BEF1-3F83A6C7CB56}" srcOrd="0" destOrd="0" parTransId="{836BE39C-435B-427E-9F0D-5C7710B1E055}" sibTransId="{AC063686-AA18-4433-936B-9871B308F4BA}"/>
    <dgm:cxn modelId="{B658FA7B-1015-48A9-A981-2C6E6C9D52AB}" type="presOf" srcId="{12C4111F-44A5-47C1-9348-B79786D17E60}" destId="{F40BE239-6F40-42A4-9EE7-DBF061C6DDAA}" srcOrd="0" destOrd="0" presId="urn:microsoft.com/office/officeart/2008/layout/LinedList"/>
    <dgm:cxn modelId="{AB5291A0-F423-48EC-96E0-448182BE39B6}" type="presOf" srcId="{12603E12-218A-4ABC-84AC-09D59E187CCD}" destId="{398C4BA9-4CE6-4899-AD6A-F2CB7ED245DC}" srcOrd="0" destOrd="0" presId="urn:microsoft.com/office/officeart/2008/layout/LinedList"/>
    <dgm:cxn modelId="{2F2E00C0-62D9-4FFD-898F-2BDDFDA62A3E}" type="presOf" srcId="{ABCAD5D3-FB6F-4097-89AE-CB529AAA4C50}" destId="{0B9AFFC9-FA3C-42E0-A068-E185098F8952}" srcOrd="0" destOrd="0" presId="urn:microsoft.com/office/officeart/2008/layout/LinedList"/>
    <dgm:cxn modelId="{8EDD5FD6-BD22-4E09-99A0-C4631CC776DA}" srcId="{955EE173-698A-4045-BEF1-3F83A6C7CB56}" destId="{97E0AB53-AF4C-4322-A06F-B87A90C45BAC}" srcOrd="0" destOrd="0" parTransId="{0D568B24-613B-4E35-B029-F853D978564C}" sibTransId="{3BA0CF7D-3B3D-4BEC-A1EA-EEC95BF1E380}"/>
    <dgm:cxn modelId="{921A8FDD-92B7-4180-AC05-0FEB1BAAFC82}" type="presOf" srcId="{C963329D-DFD7-4F90-82BC-AE94B7E97F37}" destId="{992D8523-07F9-42DB-A54F-EAB3D249A3F2}" srcOrd="0" destOrd="0" presId="urn:microsoft.com/office/officeart/2008/layout/LinedList"/>
    <dgm:cxn modelId="{89B0FFE7-CFD2-43B7-9671-3260342F31FB}" type="presOf" srcId="{955EE173-698A-4045-BEF1-3F83A6C7CB56}" destId="{8BB5F8C2-AC19-4979-BFB0-E3B189E967B5}" srcOrd="0" destOrd="0" presId="urn:microsoft.com/office/officeart/2008/layout/LinedList"/>
    <dgm:cxn modelId="{1158F7F1-4EEE-4D3B-B748-F1C645BDFF1B}" srcId="{12603E12-218A-4ABC-84AC-09D59E187CCD}" destId="{6D3B4A3F-F486-416C-8E9A-CC2D5E707449}" srcOrd="3" destOrd="0" parTransId="{0966152F-F2D9-4D06-8EA6-CCE20FB384EC}" sibTransId="{61226640-A4BF-42B7-8267-2CB3ED5E1938}"/>
    <dgm:cxn modelId="{330AA8FB-75B8-4FBA-B43D-60F9C91B76E5}" srcId="{6D3B4A3F-F486-416C-8E9A-CC2D5E707449}" destId="{FCC91FC7-F084-4CF0-9AAF-F5E496DD60AD}" srcOrd="0" destOrd="0" parTransId="{97082C9C-CD42-40D6-9ECA-6E2A7B9C3B80}" sibTransId="{7E85A2AA-1C8E-4581-9167-03B68F3C4216}"/>
    <dgm:cxn modelId="{4F15E145-2BB0-4F94-B4E5-BC692E5B2349}" type="presParOf" srcId="{398C4BA9-4CE6-4899-AD6A-F2CB7ED245DC}" destId="{90AC9DFB-0B3E-48DD-B4F4-2CFF39946729}" srcOrd="0" destOrd="0" presId="urn:microsoft.com/office/officeart/2008/layout/LinedList"/>
    <dgm:cxn modelId="{23392B47-BB16-44AA-A583-B022231C1E22}" type="presParOf" srcId="{398C4BA9-4CE6-4899-AD6A-F2CB7ED245DC}" destId="{41502157-7FD3-40FD-BD75-EAAAF77D3038}" srcOrd="1" destOrd="0" presId="urn:microsoft.com/office/officeart/2008/layout/LinedList"/>
    <dgm:cxn modelId="{443A28A0-66F7-4828-BFAC-E8C9A90C97BC}" type="presParOf" srcId="{41502157-7FD3-40FD-BD75-EAAAF77D3038}" destId="{8BB5F8C2-AC19-4979-BFB0-E3B189E967B5}" srcOrd="0" destOrd="0" presId="urn:microsoft.com/office/officeart/2008/layout/LinedList"/>
    <dgm:cxn modelId="{EB699642-D989-41DC-86FA-CB2D19CBF18E}" type="presParOf" srcId="{41502157-7FD3-40FD-BD75-EAAAF77D3038}" destId="{A2F14916-B0C3-4DDE-833F-6DAE622A1B51}" srcOrd="1" destOrd="0" presId="urn:microsoft.com/office/officeart/2008/layout/LinedList"/>
    <dgm:cxn modelId="{97784A18-D455-4DF8-AE7B-E92425A78B09}" type="presParOf" srcId="{A2F14916-B0C3-4DDE-833F-6DAE622A1B51}" destId="{3EB7AA2B-ADA6-40E2-A9E6-6BE32A3F1CB7}" srcOrd="0" destOrd="0" presId="urn:microsoft.com/office/officeart/2008/layout/LinedList"/>
    <dgm:cxn modelId="{39F23537-A529-418A-A1C8-22E0E6AB0E18}" type="presParOf" srcId="{A2F14916-B0C3-4DDE-833F-6DAE622A1B51}" destId="{C0F02481-1EF7-41B5-8871-1446C6F47533}" srcOrd="1" destOrd="0" presId="urn:microsoft.com/office/officeart/2008/layout/LinedList"/>
    <dgm:cxn modelId="{DE5EBB7B-8ACF-4732-8FAA-E320992D94C6}" type="presParOf" srcId="{C0F02481-1EF7-41B5-8871-1446C6F47533}" destId="{FA303C67-AF52-4900-AEF8-5CDFC5A02CD6}" srcOrd="0" destOrd="0" presId="urn:microsoft.com/office/officeart/2008/layout/LinedList"/>
    <dgm:cxn modelId="{B6ADC05F-D1F9-4059-AAD9-10943403693A}" type="presParOf" srcId="{C0F02481-1EF7-41B5-8871-1446C6F47533}" destId="{0DC4F9A6-526D-4A9D-8521-FB459B32BD91}" srcOrd="1" destOrd="0" presId="urn:microsoft.com/office/officeart/2008/layout/LinedList"/>
    <dgm:cxn modelId="{AB5E9F76-5111-4157-B6D7-6CEBFFCDCFE2}" type="presParOf" srcId="{C0F02481-1EF7-41B5-8871-1446C6F47533}" destId="{153F3549-804D-4A63-BD88-E235E0CA5178}" srcOrd="2" destOrd="0" presId="urn:microsoft.com/office/officeart/2008/layout/LinedList"/>
    <dgm:cxn modelId="{85206058-F343-49DA-877D-E033427EC3B3}" type="presParOf" srcId="{A2F14916-B0C3-4DDE-833F-6DAE622A1B51}" destId="{0EA8379F-056C-4E13-88B6-20DCC9817F43}" srcOrd="2" destOrd="0" presId="urn:microsoft.com/office/officeart/2008/layout/LinedList"/>
    <dgm:cxn modelId="{D498AACC-B022-49AD-8718-45C8ED202000}" type="presParOf" srcId="{A2F14916-B0C3-4DDE-833F-6DAE622A1B51}" destId="{CEB38FC8-87C2-4181-B4E8-8D06DD7A5271}" srcOrd="3" destOrd="0" presId="urn:microsoft.com/office/officeart/2008/layout/LinedList"/>
    <dgm:cxn modelId="{2FD0733D-D4B2-487D-A0F7-09237CD64540}" type="presParOf" srcId="{398C4BA9-4CE6-4899-AD6A-F2CB7ED245DC}" destId="{6BFFE548-B5D4-46EB-B208-A9891E5B5339}" srcOrd="2" destOrd="0" presId="urn:microsoft.com/office/officeart/2008/layout/LinedList"/>
    <dgm:cxn modelId="{CB65A0C8-7652-4406-964D-AAD39AF40CAB}" type="presParOf" srcId="{398C4BA9-4CE6-4899-AD6A-F2CB7ED245DC}" destId="{7A63F064-2B84-47AF-9756-CDB68194814D}" srcOrd="3" destOrd="0" presId="urn:microsoft.com/office/officeart/2008/layout/LinedList"/>
    <dgm:cxn modelId="{E52F9C71-1DC7-49CD-B3EB-ED622688B723}" type="presParOf" srcId="{7A63F064-2B84-47AF-9756-CDB68194814D}" destId="{992D8523-07F9-42DB-A54F-EAB3D249A3F2}" srcOrd="0" destOrd="0" presId="urn:microsoft.com/office/officeart/2008/layout/LinedList"/>
    <dgm:cxn modelId="{A9EEF6EE-31E9-4C1A-9A22-C07421CC540D}" type="presParOf" srcId="{7A63F064-2B84-47AF-9756-CDB68194814D}" destId="{07888446-6E5F-4A8D-A970-96CDCAD6E7FF}" srcOrd="1" destOrd="0" presId="urn:microsoft.com/office/officeart/2008/layout/LinedList"/>
    <dgm:cxn modelId="{D5E96314-A7C6-4CE0-842C-05A38468C3C5}" type="presParOf" srcId="{07888446-6E5F-4A8D-A970-96CDCAD6E7FF}" destId="{1B48DF96-6DC1-4477-B521-C96CF22AFC27}" srcOrd="0" destOrd="0" presId="urn:microsoft.com/office/officeart/2008/layout/LinedList"/>
    <dgm:cxn modelId="{DA43479F-D587-4411-8CE0-679B5FBED402}" type="presParOf" srcId="{07888446-6E5F-4A8D-A970-96CDCAD6E7FF}" destId="{82C6720F-B191-427E-A6CB-444471ABF4A2}" srcOrd="1" destOrd="0" presId="urn:microsoft.com/office/officeart/2008/layout/LinedList"/>
    <dgm:cxn modelId="{C73AB48B-6D0C-4515-9B9F-5EEE043843B7}" type="presParOf" srcId="{82C6720F-B191-427E-A6CB-444471ABF4A2}" destId="{D65B41FB-69C8-4335-9987-3905A6D49965}" srcOrd="0" destOrd="0" presId="urn:microsoft.com/office/officeart/2008/layout/LinedList"/>
    <dgm:cxn modelId="{C47BC33B-3CC0-4BE3-9A69-43DA0C55BBC2}" type="presParOf" srcId="{82C6720F-B191-427E-A6CB-444471ABF4A2}" destId="{18081715-099F-408C-B31B-C3AD1D762617}" srcOrd="1" destOrd="0" presId="urn:microsoft.com/office/officeart/2008/layout/LinedList"/>
    <dgm:cxn modelId="{8BC1EAAD-412A-4F5D-A240-38055E83784C}" type="presParOf" srcId="{82C6720F-B191-427E-A6CB-444471ABF4A2}" destId="{2CA87259-2A9B-4911-964A-A929B44D150C}" srcOrd="2" destOrd="0" presId="urn:microsoft.com/office/officeart/2008/layout/LinedList"/>
    <dgm:cxn modelId="{E61CD850-B146-4E65-920D-749B34632CB0}" type="presParOf" srcId="{07888446-6E5F-4A8D-A970-96CDCAD6E7FF}" destId="{17F9FBE4-35B0-4C2D-86AA-68BC5BBDE13F}" srcOrd="2" destOrd="0" presId="urn:microsoft.com/office/officeart/2008/layout/LinedList"/>
    <dgm:cxn modelId="{ED06D14D-34C3-4E9D-9A61-A4AA4AC0475F}" type="presParOf" srcId="{07888446-6E5F-4A8D-A970-96CDCAD6E7FF}" destId="{1BC179B0-D7FD-4FC1-8247-929DC9374E27}" srcOrd="3" destOrd="0" presId="urn:microsoft.com/office/officeart/2008/layout/LinedList"/>
    <dgm:cxn modelId="{69700507-2EBC-48C2-B2F5-64C5D99AC54E}" type="presParOf" srcId="{398C4BA9-4CE6-4899-AD6A-F2CB7ED245DC}" destId="{E07E0C26-4ED7-44A0-BEF2-583725993847}" srcOrd="4" destOrd="0" presId="urn:microsoft.com/office/officeart/2008/layout/LinedList"/>
    <dgm:cxn modelId="{85452563-DC90-456E-91D9-96C8E3692528}" type="presParOf" srcId="{398C4BA9-4CE6-4899-AD6A-F2CB7ED245DC}" destId="{54EC1848-35A7-46DB-85C5-5578496AD2A8}" srcOrd="5" destOrd="0" presId="urn:microsoft.com/office/officeart/2008/layout/LinedList"/>
    <dgm:cxn modelId="{605927E7-E591-4CF8-8DAC-ABC4141758E9}" type="presParOf" srcId="{54EC1848-35A7-46DB-85C5-5578496AD2A8}" destId="{0B9AFFC9-FA3C-42E0-A068-E185098F8952}" srcOrd="0" destOrd="0" presId="urn:microsoft.com/office/officeart/2008/layout/LinedList"/>
    <dgm:cxn modelId="{283C7B09-F1FB-4D0E-BE79-02A593F57357}" type="presParOf" srcId="{54EC1848-35A7-46DB-85C5-5578496AD2A8}" destId="{B5BEA431-0E42-46C8-8C56-818D0335EF19}" srcOrd="1" destOrd="0" presId="urn:microsoft.com/office/officeart/2008/layout/LinedList"/>
    <dgm:cxn modelId="{E1F36986-5885-4E09-97E0-F11BBE4A46E5}" type="presParOf" srcId="{B5BEA431-0E42-46C8-8C56-818D0335EF19}" destId="{BD0E6B7B-9AA8-4DD2-9D2C-458C8DF63F1C}" srcOrd="0" destOrd="0" presId="urn:microsoft.com/office/officeart/2008/layout/LinedList"/>
    <dgm:cxn modelId="{1446868E-4CE9-4CC6-8AEB-AB35DF380C62}" type="presParOf" srcId="{B5BEA431-0E42-46C8-8C56-818D0335EF19}" destId="{1A8E36E5-A8E5-44AA-9D5B-8A3ED87A37D0}" srcOrd="1" destOrd="0" presId="urn:microsoft.com/office/officeart/2008/layout/LinedList"/>
    <dgm:cxn modelId="{E8F7E5B1-2909-42DA-8046-4FD89AEE4615}" type="presParOf" srcId="{1A8E36E5-A8E5-44AA-9D5B-8A3ED87A37D0}" destId="{9A5032ED-7E41-47C6-9804-0D5EEDAE0B4C}" srcOrd="0" destOrd="0" presId="urn:microsoft.com/office/officeart/2008/layout/LinedList"/>
    <dgm:cxn modelId="{39B2EB45-1FAE-4333-9E59-882AD5DA0BFB}" type="presParOf" srcId="{1A8E36E5-A8E5-44AA-9D5B-8A3ED87A37D0}" destId="{F40BE239-6F40-42A4-9EE7-DBF061C6DDAA}" srcOrd="1" destOrd="0" presId="urn:microsoft.com/office/officeart/2008/layout/LinedList"/>
    <dgm:cxn modelId="{867418AD-F28F-447B-8441-A398579A37BB}" type="presParOf" srcId="{1A8E36E5-A8E5-44AA-9D5B-8A3ED87A37D0}" destId="{644090C4-459C-4C5F-827C-376ADB232888}" srcOrd="2" destOrd="0" presId="urn:microsoft.com/office/officeart/2008/layout/LinedList"/>
    <dgm:cxn modelId="{EB431A7C-E765-40FF-95AD-5CE2E533C1F9}" type="presParOf" srcId="{B5BEA431-0E42-46C8-8C56-818D0335EF19}" destId="{3631B4EC-8C1F-4D97-BCCA-2D1DF7215865}" srcOrd="2" destOrd="0" presId="urn:microsoft.com/office/officeart/2008/layout/LinedList"/>
    <dgm:cxn modelId="{470BE01C-C08F-4A9D-80C4-86DE4468EE02}" type="presParOf" srcId="{B5BEA431-0E42-46C8-8C56-818D0335EF19}" destId="{5E2643FF-24A2-499B-83DF-4C9C0DD731A1}" srcOrd="3" destOrd="0" presId="urn:microsoft.com/office/officeart/2008/layout/LinedList"/>
    <dgm:cxn modelId="{4DA44C8C-1FA2-410C-B4DB-461EC8C4998B}" type="presParOf" srcId="{398C4BA9-4CE6-4899-AD6A-F2CB7ED245DC}" destId="{7F45BD33-1AF3-41C8-B743-4CDB60A3B990}" srcOrd="6" destOrd="0" presId="urn:microsoft.com/office/officeart/2008/layout/LinedList"/>
    <dgm:cxn modelId="{C2776A6E-F483-4B72-9AD4-86620B2FDA90}" type="presParOf" srcId="{398C4BA9-4CE6-4899-AD6A-F2CB7ED245DC}" destId="{9BC9E2BA-CE58-49AC-A711-1E677F3B045F}" srcOrd="7" destOrd="0" presId="urn:microsoft.com/office/officeart/2008/layout/LinedList"/>
    <dgm:cxn modelId="{A14A5A5D-17BB-439F-9708-7D0056302710}" type="presParOf" srcId="{9BC9E2BA-CE58-49AC-A711-1E677F3B045F}" destId="{FF60770C-027F-4A61-BCE8-57B69BC3F53E}" srcOrd="0" destOrd="0" presId="urn:microsoft.com/office/officeart/2008/layout/LinedList"/>
    <dgm:cxn modelId="{0C383753-372E-41DF-AFB5-CB15CD5B0385}" type="presParOf" srcId="{9BC9E2BA-CE58-49AC-A711-1E677F3B045F}" destId="{0ED33425-520C-484F-A22E-8F602807DF90}" srcOrd="1" destOrd="0" presId="urn:microsoft.com/office/officeart/2008/layout/LinedList"/>
    <dgm:cxn modelId="{6DD60947-3694-4FEB-B0D2-417F028FA99C}" type="presParOf" srcId="{0ED33425-520C-484F-A22E-8F602807DF90}" destId="{24CAF60A-CA52-4B7B-B80F-F68645666230}" srcOrd="0" destOrd="0" presId="urn:microsoft.com/office/officeart/2008/layout/LinedList"/>
    <dgm:cxn modelId="{8BDDFFA2-4CCE-459A-A371-EC877199CF47}" type="presParOf" srcId="{0ED33425-520C-484F-A22E-8F602807DF90}" destId="{B523101B-62AD-4038-8B26-2F3B814E1234}" srcOrd="1" destOrd="0" presId="urn:microsoft.com/office/officeart/2008/layout/LinedList"/>
    <dgm:cxn modelId="{D4DA1A4C-8A00-4946-866B-31003DED9D15}" type="presParOf" srcId="{B523101B-62AD-4038-8B26-2F3B814E1234}" destId="{CD348773-7BB2-43EB-B46E-E821DAAF57EC}" srcOrd="0" destOrd="0" presId="urn:microsoft.com/office/officeart/2008/layout/LinedList"/>
    <dgm:cxn modelId="{6F487BC6-C73E-47BE-A6D5-BAA7DD6A5DD5}" type="presParOf" srcId="{B523101B-62AD-4038-8B26-2F3B814E1234}" destId="{FE6BF056-1C96-4428-8439-E29D5A9D5C9B}" srcOrd="1" destOrd="0" presId="urn:microsoft.com/office/officeart/2008/layout/LinedList"/>
    <dgm:cxn modelId="{6E5CC44B-E8D6-42F5-995F-D37215CE1C1D}" type="presParOf" srcId="{B523101B-62AD-4038-8B26-2F3B814E1234}" destId="{381A4F18-54A6-42D9-858C-9A2E5D4B8088}" srcOrd="2" destOrd="0" presId="urn:microsoft.com/office/officeart/2008/layout/LinedList"/>
    <dgm:cxn modelId="{9F30D430-8474-46EC-83EA-93256B521FDF}" type="presParOf" srcId="{0ED33425-520C-484F-A22E-8F602807DF90}" destId="{72E525DA-9939-4559-846C-4219E0694545}" srcOrd="2" destOrd="0" presId="urn:microsoft.com/office/officeart/2008/layout/LinedList"/>
    <dgm:cxn modelId="{D452CB4C-612D-4257-A2A4-8EAD9E02EBB1}" type="presParOf" srcId="{0ED33425-520C-484F-A22E-8F602807DF90}" destId="{4DC0426B-5FE6-49FB-8E59-D5CB7F90FD7F}" srcOrd="3"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498DA04-3F55-440C-A113-D629FC8BA90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25DDB86-74DC-43EA-A5D4-4CA855D24560}">
      <dgm:prSet custT="1"/>
      <dgm:spPr/>
      <dgm:t>
        <a:bodyPr/>
        <a:lstStyle/>
        <a:p>
          <a:r>
            <a:rPr lang="en-US" sz="1000" b="1" dirty="0"/>
            <a:t>Simplified architecture:</a:t>
          </a:r>
        </a:p>
      </dgm:t>
    </dgm:pt>
    <dgm:pt modelId="{F472C1B1-5781-4734-B2B7-DCD00334F52F}" type="parTrans" cxnId="{4442C4A8-50CA-4FBD-8681-0DC2739EC314}">
      <dgm:prSet/>
      <dgm:spPr/>
      <dgm:t>
        <a:bodyPr/>
        <a:lstStyle/>
        <a:p>
          <a:endParaRPr lang="en-US"/>
        </a:p>
      </dgm:t>
    </dgm:pt>
    <dgm:pt modelId="{EFC923EC-3771-4D27-A633-44982A6B23F2}" type="sibTrans" cxnId="{4442C4A8-50CA-4FBD-8681-0DC2739EC314}">
      <dgm:prSet/>
      <dgm:spPr/>
      <dgm:t>
        <a:bodyPr/>
        <a:lstStyle/>
        <a:p>
          <a:endParaRPr lang="en-US"/>
        </a:p>
      </dgm:t>
    </dgm:pt>
    <dgm:pt modelId="{65A7D3D8-D59C-4D12-ABEF-32E97A480BA9}">
      <dgm:prSet custT="1"/>
      <dgm:spPr/>
      <dgm:t>
        <a:bodyPr/>
        <a:lstStyle/>
        <a:p>
          <a:r>
            <a:rPr lang="en-US" sz="1000" dirty="0"/>
            <a:t>Fewer on-prem appliances (no separate WAN edge, VPN, firewall stacks).</a:t>
          </a:r>
        </a:p>
      </dgm:t>
    </dgm:pt>
    <dgm:pt modelId="{E4858BAE-AAD4-46E4-A9A4-F027BE1CDF06}" type="parTrans" cxnId="{58FCF534-8163-486C-8133-9ACA3E550F1C}">
      <dgm:prSet/>
      <dgm:spPr/>
      <dgm:t>
        <a:bodyPr/>
        <a:lstStyle/>
        <a:p>
          <a:endParaRPr lang="en-US"/>
        </a:p>
      </dgm:t>
    </dgm:pt>
    <dgm:pt modelId="{572A0D1E-4AA1-425C-8DCB-41A2F3A4095B}" type="sibTrans" cxnId="{58FCF534-8163-486C-8133-9ACA3E550F1C}">
      <dgm:prSet/>
      <dgm:spPr/>
      <dgm:t>
        <a:bodyPr/>
        <a:lstStyle/>
        <a:p>
          <a:endParaRPr lang="en-US"/>
        </a:p>
      </dgm:t>
    </dgm:pt>
    <dgm:pt modelId="{1EC6C9FE-3A99-4E6B-8F75-A50A47539596}">
      <dgm:prSet custT="1"/>
      <dgm:spPr/>
      <dgm:t>
        <a:bodyPr/>
        <a:lstStyle/>
        <a:p>
          <a:r>
            <a:rPr lang="en-US" sz="1000" dirty="0"/>
            <a:t>Same security no matter if user is at branch, HQ, home, or roaming</a:t>
          </a:r>
        </a:p>
      </dgm:t>
    </dgm:pt>
    <dgm:pt modelId="{CA6CEF50-D61B-4DF2-84CC-F00880790CAF}" type="parTrans" cxnId="{3D7B73C1-3183-4BBB-A705-7008F0C554FC}">
      <dgm:prSet/>
      <dgm:spPr/>
      <dgm:t>
        <a:bodyPr/>
        <a:lstStyle/>
        <a:p>
          <a:endParaRPr lang="en-US"/>
        </a:p>
      </dgm:t>
    </dgm:pt>
    <dgm:pt modelId="{82E5BF73-5425-4400-9866-6F96C8F03E98}" type="sibTrans" cxnId="{3D7B73C1-3183-4BBB-A705-7008F0C554FC}">
      <dgm:prSet/>
      <dgm:spPr/>
      <dgm:t>
        <a:bodyPr/>
        <a:lstStyle/>
        <a:p>
          <a:endParaRPr lang="en-US"/>
        </a:p>
      </dgm:t>
    </dgm:pt>
    <dgm:pt modelId="{40F45D93-3BE5-4675-8152-3681203FD413}">
      <dgm:prSet custT="1"/>
      <dgm:spPr/>
      <dgm:t>
        <a:bodyPr/>
        <a:lstStyle/>
        <a:p>
          <a:r>
            <a:rPr lang="en-US" sz="1000" b="1" dirty="0"/>
            <a:t>Consistent policy:</a:t>
          </a:r>
        </a:p>
      </dgm:t>
    </dgm:pt>
    <dgm:pt modelId="{3BC95BC7-3639-4EC1-8D00-9FC13C436C1F}" type="parTrans" cxnId="{E6E759CD-BC10-4E2F-A427-E4667EB267FF}">
      <dgm:prSet/>
      <dgm:spPr/>
      <dgm:t>
        <a:bodyPr/>
        <a:lstStyle/>
        <a:p>
          <a:endParaRPr lang="en-US"/>
        </a:p>
      </dgm:t>
    </dgm:pt>
    <dgm:pt modelId="{3D002947-72FC-46B5-B088-DCC0F0A17A5D}" type="sibTrans" cxnId="{E6E759CD-BC10-4E2F-A427-E4667EB267FF}">
      <dgm:prSet/>
      <dgm:spPr/>
      <dgm:t>
        <a:bodyPr/>
        <a:lstStyle/>
        <a:p>
          <a:endParaRPr lang="en-US"/>
        </a:p>
      </dgm:t>
    </dgm:pt>
    <dgm:pt modelId="{41E4017D-55FD-4911-92D6-92D16D8A132D}">
      <dgm:prSet custT="1"/>
      <dgm:spPr/>
      <dgm:t>
        <a:bodyPr/>
        <a:lstStyle/>
        <a:p>
          <a:r>
            <a:rPr lang="en-US" sz="1000" b="1" dirty="0"/>
            <a:t>.Reduced backhaul:</a:t>
          </a:r>
        </a:p>
      </dgm:t>
    </dgm:pt>
    <dgm:pt modelId="{AEBABC85-A244-4ACC-BECF-EAA39D7DA1D9}" type="parTrans" cxnId="{24969C90-85B3-4F5F-8BFE-658B0CF82ABD}">
      <dgm:prSet/>
      <dgm:spPr/>
      <dgm:t>
        <a:bodyPr/>
        <a:lstStyle/>
        <a:p>
          <a:endParaRPr lang="en-US"/>
        </a:p>
      </dgm:t>
    </dgm:pt>
    <dgm:pt modelId="{FF2633BA-2FF9-4816-A53B-79741AF9FE9C}" type="sibTrans" cxnId="{24969C90-85B3-4F5F-8BFE-658B0CF82ABD}">
      <dgm:prSet/>
      <dgm:spPr/>
      <dgm:t>
        <a:bodyPr/>
        <a:lstStyle/>
        <a:p>
          <a:endParaRPr lang="en-US"/>
        </a:p>
      </dgm:t>
    </dgm:pt>
    <dgm:pt modelId="{68A84E62-2B11-4E9F-A500-847EDB8986E0}">
      <dgm:prSet custT="1"/>
      <dgm:spPr/>
      <dgm:t>
        <a:bodyPr/>
        <a:lstStyle/>
        <a:p>
          <a:r>
            <a:rPr lang="en-US" sz="1000" dirty="0"/>
            <a:t>Internet/SaaS traffic goes direct-to-cloud via nearest </a:t>
          </a:r>
          <a:r>
            <a:rPr lang="en-US" sz="1000" dirty="0" err="1"/>
            <a:t>PoP</a:t>
          </a:r>
          <a:r>
            <a:rPr lang="en-US" sz="1000" dirty="0"/>
            <a:t>, not </a:t>
          </a:r>
          <a:r>
            <a:rPr lang="en-US" sz="1000" dirty="0" err="1"/>
            <a:t>hairpinned</a:t>
          </a:r>
          <a:r>
            <a:rPr lang="en-US" sz="1000" dirty="0"/>
            <a:t> through HQ.</a:t>
          </a:r>
        </a:p>
      </dgm:t>
    </dgm:pt>
    <dgm:pt modelId="{A990B71E-6E2D-4E9B-8C2F-7D3C4BFFBC8A}" type="parTrans" cxnId="{AD6FA3FC-D3BD-4985-AABB-F489E7A20153}">
      <dgm:prSet/>
      <dgm:spPr/>
      <dgm:t>
        <a:bodyPr/>
        <a:lstStyle/>
        <a:p>
          <a:endParaRPr lang="en-US"/>
        </a:p>
      </dgm:t>
    </dgm:pt>
    <dgm:pt modelId="{8FFBB370-DE9A-4087-9645-2EC17B45BD37}" type="sibTrans" cxnId="{AD6FA3FC-D3BD-4985-AABB-F489E7A20153}">
      <dgm:prSet/>
      <dgm:spPr/>
      <dgm:t>
        <a:bodyPr/>
        <a:lstStyle/>
        <a:p>
          <a:endParaRPr lang="en-US"/>
        </a:p>
      </dgm:t>
    </dgm:pt>
    <dgm:pt modelId="{6EBBE7BF-AB99-4D2C-A1F4-4D3E16B2F2B2}">
      <dgm:prSet custT="1"/>
      <dgm:spPr/>
      <dgm:t>
        <a:bodyPr/>
        <a:lstStyle/>
        <a:p>
          <a:r>
            <a:rPr lang="en-US" sz="1000" b="1" dirty="0"/>
            <a:t>Agility:</a:t>
          </a:r>
        </a:p>
      </dgm:t>
    </dgm:pt>
    <dgm:pt modelId="{4BDF2488-AE03-4732-ACBF-B4FE7DCC55A3}" type="parTrans" cxnId="{6FE16549-5344-43E2-991C-CB91887107B4}">
      <dgm:prSet/>
      <dgm:spPr/>
      <dgm:t>
        <a:bodyPr/>
        <a:lstStyle/>
        <a:p>
          <a:endParaRPr lang="en-US"/>
        </a:p>
      </dgm:t>
    </dgm:pt>
    <dgm:pt modelId="{B1EAD49D-EF19-4931-A311-C7B6D250958C}" type="sibTrans" cxnId="{6FE16549-5344-43E2-991C-CB91887107B4}">
      <dgm:prSet/>
      <dgm:spPr/>
      <dgm:t>
        <a:bodyPr/>
        <a:lstStyle/>
        <a:p>
          <a:endParaRPr lang="en-US"/>
        </a:p>
      </dgm:t>
    </dgm:pt>
    <dgm:pt modelId="{69B98DD2-FD68-49C5-B951-4D81C4E81164}">
      <dgm:prSet custT="1"/>
      <dgm:spPr/>
      <dgm:t>
        <a:bodyPr/>
        <a:lstStyle/>
        <a:p>
          <a:r>
            <a:rPr lang="en-US" sz="1000" dirty="0"/>
            <a:t>Spin up new branches/users faster.</a:t>
          </a:r>
        </a:p>
      </dgm:t>
    </dgm:pt>
    <dgm:pt modelId="{5BD41ECD-E2FE-45F3-ACC5-D60D173BEB84}" type="parTrans" cxnId="{758CEC07-B5C7-4BC3-BC41-B5D5EFF70D88}">
      <dgm:prSet/>
      <dgm:spPr/>
      <dgm:t>
        <a:bodyPr/>
        <a:lstStyle/>
        <a:p>
          <a:endParaRPr lang="en-US"/>
        </a:p>
      </dgm:t>
    </dgm:pt>
    <dgm:pt modelId="{211C8CD8-2F8C-492C-B52D-BC3EA32BF2FB}" type="sibTrans" cxnId="{758CEC07-B5C7-4BC3-BC41-B5D5EFF70D88}">
      <dgm:prSet/>
      <dgm:spPr/>
      <dgm:t>
        <a:bodyPr/>
        <a:lstStyle/>
        <a:p>
          <a:endParaRPr lang="en-US"/>
        </a:p>
      </dgm:t>
    </dgm:pt>
    <dgm:pt modelId="{712EDDEE-0FC1-41C4-8ED0-D20C2F81381A}">
      <dgm:prSet custT="1"/>
      <dgm:spPr/>
      <dgm:t>
        <a:bodyPr/>
        <a:lstStyle/>
        <a:p>
          <a:r>
            <a:rPr lang="en-US" sz="1000" b="1" dirty="0"/>
            <a:t>Cost efficiency:</a:t>
          </a:r>
        </a:p>
      </dgm:t>
    </dgm:pt>
    <dgm:pt modelId="{65DE8522-BFCC-4A81-9310-97C320762701}" type="parTrans" cxnId="{AA512076-05D3-4233-B915-7578DA4944AA}">
      <dgm:prSet/>
      <dgm:spPr/>
      <dgm:t>
        <a:bodyPr/>
        <a:lstStyle/>
        <a:p>
          <a:endParaRPr lang="en-US"/>
        </a:p>
      </dgm:t>
    </dgm:pt>
    <dgm:pt modelId="{2F0DC438-6213-4B6C-9D7C-CDB5837BC063}" type="sibTrans" cxnId="{AA512076-05D3-4233-B915-7578DA4944AA}">
      <dgm:prSet/>
      <dgm:spPr/>
      <dgm:t>
        <a:bodyPr/>
        <a:lstStyle/>
        <a:p>
          <a:endParaRPr lang="en-US"/>
        </a:p>
      </dgm:t>
    </dgm:pt>
    <dgm:pt modelId="{06EBF168-0C44-415E-95AE-4C6A22AC9EF4}">
      <dgm:prSet custT="1"/>
      <dgm:spPr/>
      <dgm:t>
        <a:bodyPr/>
        <a:lstStyle/>
        <a:p>
          <a:r>
            <a:rPr lang="en-US" sz="1000" dirty="0"/>
            <a:t> Replace MPLS with broadband + SASE.</a:t>
          </a:r>
        </a:p>
      </dgm:t>
    </dgm:pt>
    <dgm:pt modelId="{8DECB987-4338-441B-A6C3-D7D6588D34EB}" type="parTrans" cxnId="{576891EC-BC13-4815-97BA-E515FF230818}">
      <dgm:prSet/>
      <dgm:spPr/>
      <dgm:t>
        <a:bodyPr/>
        <a:lstStyle/>
        <a:p>
          <a:endParaRPr lang="en-US"/>
        </a:p>
      </dgm:t>
    </dgm:pt>
    <dgm:pt modelId="{246E0BEC-9279-4CB0-8322-0676C6BEE904}" type="sibTrans" cxnId="{576891EC-BC13-4815-97BA-E515FF230818}">
      <dgm:prSet/>
      <dgm:spPr/>
      <dgm:t>
        <a:bodyPr/>
        <a:lstStyle/>
        <a:p>
          <a:endParaRPr lang="en-US"/>
        </a:p>
      </dgm:t>
    </dgm:pt>
    <dgm:pt modelId="{49C6FDA1-70ED-46BE-A5E2-AC07EE0916A9}" type="pres">
      <dgm:prSet presAssocID="{5498DA04-3F55-440C-A113-D629FC8BA901}" presName="vert0" presStyleCnt="0">
        <dgm:presLayoutVars>
          <dgm:dir/>
          <dgm:animOne val="branch"/>
          <dgm:animLvl val="lvl"/>
        </dgm:presLayoutVars>
      </dgm:prSet>
      <dgm:spPr/>
    </dgm:pt>
    <dgm:pt modelId="{0019B234-A41E-40C4-9A09-B222A55A1862}" type="pres">
      <dgm:prSet presAssocID="{925DDB86-74DC-43EA-A5D4-4CA855D24560}" presName="thickLine" presStyleLbl="alignNode1" presStyleIdx="0" presStyleCnt="5"/>
      <dgm:spPr/>
    </dgm:pt>
    <dgm:pt modelId="{EB944576-BC7F-4DE1-AB6B-927A84DA76D3}" type="pres">
      <dgm:prSet presAssocID="{925DDB86-74DC-43EA-A5D4-4CA855D24560}" presName="horz1" presStyleCnt="0"/>
      <dgm:spPr/>
    </dgm:pt>
    <dgm:pt modelId="{97F3D5CA-BE36-40B1-A7D3-CC8DF5F88ED0}" type="pres">
      <dgm:prSet presAssocID="{925DDB86-74DC-43EA-A5D4-4CA855D24560}" presName="tx1" presStyleLbl="revTx" presStyleIdx="0" presStyleCnt="10"/>
      <dgm:spPr/>
    </dgm:pt>
    <dgm:pt modelId="{0A9E9CAE-89E4-4526-9EE6-D2FA5E22C20F}" type="pres">
      <dgm:prSet presAssocID="{925DDB86-74DC-43EA-A5D4-4CA855D24560}" presName="vert1" presStyleCnt="0"/>
      <dgm:spPr/>
    </dgm:pt>
    <dgm:pt modelId="{F1F7115A-2B25-4204-B2B3-FEF8999AF999}" type="pres">
      <dgm:prSet presAssocID="{65A7D3D8-D59C-4D12-ABEF-32E97A480BA9}" presName="vertSpace2a" presStyleCnt="0"/>
      <dgm:spPr/>
    </dgm:pt>
    <dgm:pt modelId="{F2EC0087-1D34-4209-84BD-579C5A107DC6}" type="pres">
      <dgm:prSet presAssocID="{65A7D3D8-D59C-4D12-ABEF-32E97A480BA9}" presName="horz2" presStyleCnt="0"/>
      <dgm:spPr/>
    </dgm:pt>
    <dgm:pt modelId="{3262A898-AB53-4E92-979F-A6A5BDAC723B}" type="pres">
      <dgm:prSet presAssocID="{65A7D3D8-D59C-4D12-ABEF-32E97A480BA9}" presName="horzSpace2" presStyleCnt="0"/>
      <dgm:spPr/>
    </dgm:pt>
    <dgm:pt modelId="{221F1E04-5FD9-46B0-B9D8-8478F7DC0412}" type="pres">
      <dgm:prSet presAssocID="{65A7D3D8-D59C-4D12-ABEF-32E97A480BA9}" presName="tx2" presStyleLbl="revTx" presStyleIdx="1" presStyleCnt="10"/>
      <dgm:spPr/>
    </dgm:pt>
    <dgm:pt modelId="{B392E8F8-453D-4B91-95FE-4C7D485C5FB9}" type="pres">
      <dgm:prSet presAssocID="{65A7D3D8-D59C-4D12-ABEF-32E97A480BA9}" presName="vert2" presStyleCnt="0"/>
      <dgm:spPr/>
    </dgm:pt>
    <dgm:pt modelId="{C241E5D8-B957-4349-AA6E-30E8FC7E698D}" type="pres">
      <dgm:prSet presAssocID="{65A7D3D8-D59C-4D12-ABEF-32E97A480BA9}" presName="thinLine2b" presStyleLbl="callout" presStyleIdx="0" presStyleCnt="5"/>
      <dgm:spPr/>
    </dgm:pt>
    <dgm:pt modelId="{DACFD6A0-7549-4E56-A2F8-B09068CC53BC}" type="pres">
      <dgm:prSet presAssocID="{65A7D3D8-D59C-4D12-ABEF-32E97A480BA9}" presName="vertSpace2b" presStyleCnt="0"/>
      <dgm:spPr/>
    </dgm:pt>
    <dgm:pt modelId="{7272A9E1-15D2-4C23-B8C9-0A2BC6A97E95}" type="pres">
      <dgm:prSet presAssocID="{40F45D93-3BE5-4675-8152-3681203FD413}" presName="thickLine" presStyleLbl="alignNode1" presStyleIdx="1" presStyleCnt="5"/>
      <dgm:spPr/>
    </dgm:pt>
    <dgm:pt modelId="{997FD099-A630-406A-A496-ACCDE49DEAD9}" type="pres">
      <dgm:prSet presAssocID="{40F45D93-3BE5-4675-8152-3681203FD413}" presName="horz1" presStyleCnt="0"/>
      <dgm:spPr/>
    </dgm:pt>
    <dgm:pt modelId="{BB54CB6C-7BE1-4B8F-8809-0582990A3CC9}" type="pres">
      <dgm:prSet presAssocID="{40F45D93-3BE5-4675-8152-3681203FD413}" presName="tx1" presStyleLbl="revTx" presStyleIdx="2" presStyleCnt="10"/>
      <dgm:spPr/>
    </dgm:pt>
    <dgm:pt modelId="{33CC3C0D-3AFD-4B9C-8E54-86B477CC0B51}" type="pres">
      <dgm:prSet presAssocID="{40F45D93-3BE5-4675-8152-3681203FD413}" presName="vert1" presStyleCnt="0"/>
      <dgm:spPr/>
    </dgm:pt>
    <dgm:pt modelId="{163FCB99-3A7E-4076-9D2F-2B0574EA75AB}" type="pres">
      <dgm:prSet presAssocID="{1EC6C9FE-3A99-4E6B-8F75-A50A47539596}" presName="vertSpace2a" presStyleCnt="0"/>
      <dgm:spPr/>
    </dgm:pt>
    <dgm:pt modelId="{E277D438-1C38-4B63-88F7-79C05F615E3A}" type="pres">
      <dgm:prSet presAssocID="{1EC6C9FE-3A99-4E6B-8F75-A50A47539596}" presName="horz2" presStyleCnt="0"/>
      <dgm:spPr/>
    </dgm:pt>
    <dgm:pt modelId="{29DD5328-6CD1-488E-AF71-1DFF7D76450D}" type="pres">
      <dgm:prSet presAssocID="{1EC6C9FE-3A99-4E6B-8F75-A50A47539596}" presName="horzSpace2" presStyleCnt="0"/>
      <dgm:spPr/>
    </dgm:pt>
    <dgm:pt modelId="{5E0CA486-C2AD-4F99-93D5-FB464E4E490D}" type="pres">
      <dgm:prSet presAssocID="{1EC6C9FE-3A99-4E6B-8F75-A50A47539596}" presName="tx2" presStyleLbl="revTx" presStyleIdx="3" presStyleCnt="10"/>
      <dgm:spPr/>
    </dgm:pt>
    <dgm:pt modelId="{E49EBBE0-8352-42BD-AB5A-27127A92DC3E}" type="pres">
      <dgm:prSet presAssocID="{1EC6C9FE-3A99-4E6B-8F75-A50A47539596}" presName="vert2" presStyleCnt="0"/>
      <dgm:spPr/>
    </dgm:pt>
    <dgm:pt modelId="{E972D917-1616-402E-90A1-57C980ED042F}" type="pres">
      <dgm:prSet presAssocID="{1EC6C9FE-3A99-4E6B-8F75-A50A47539596}" presName="thinLine2b" presStyleLbl="callout" presStyleIdx="1" presStyleCnt="5"/>
      <dgm:spPr/>
    </dgm:pt>
    <dgm:pt modelId="{A1AB3162-9F01-4D01-80FE-C695B5E45121}" type="pres">
      <dgm:prSet presAssocID="{1EC6C9FE-3A99-4E6B-8F75-A50A47539596}" presName="vertSpace2b" presStyleCnt="0"/>
      <dgm:spPr/>
    </dgm:pt>
    <dgm:pt modelId="{05A4CD37-401D-4FB4-A71F-50683715D808}" type="pres">
      <dgm:prSet presAssocID="{41E4017D-55FD-4911-92D6-92D16D8A132D}" presName="thickLine" presStyleLbl="alignNode1" presStyleIdx="2" presStyleCnt="5"/>
      <dgm:spPr/>
    </dgm:pt>
    <dgm:pt modelId="{688364F3-D77C-4579-B3AF-BC4737FC6FB3}" type="pres">
      <dgm:prSet presAssocID="{41E4017D-55FD-4911-92D6-92D16D8A132D}" presName="horz1" presStyleCnt="0"/>
      <dgm:spPr/>
    </dgm:pt>
    <dgm:pt modelId="{A87616D5-87CD-4970-B9F8-EAEC963DA7CC}" type="pres">
      <dgm:prSet presAssocID="{41E4017D-55FD-4911-92D6-92D16D8A132D}" presName="tx1" presStyleLbl="revTx" presStyleIdx="4" presStyleCnt="10"/>
      <dgm:spPr/>
    </dgm:pt>
    <dgm:pt modelId="{7310DF8C-80DB-4273-B031-AF033B348913}" type="pres">
      <dgm:prSet presAssocID="{41E4017D-55FD-4911-92D6-92D16D8A132D}" presName="vert1" presStyleCnt="0"/>
      <dgm:spPr/>
    </dgm:pt>
    <dgm:pt modelId="{9438926A-4378-475F-B426-D248405D1611}" type="pres">
      <dgm:prSet presAssocID="{68A84E62-2B11-4E9F-A500-847EDB8986E0}" presName="vertSpace2a" presStyleCnt="0"/>
      <dgm:spPr/>
    </dgm:pt>
    <dgm:pt modelId="{E61AD042-63A5-4789-BCF2-6B636A4D04D5}" type="pres">
      <dgm:prSet presAssocID="{68A84E62-2B11-4E9F-A500-847EDB8986E0}" presName="horz2" presStyleCnt="0"/>
      <dgm:spPr/>
    </dgm:pt>
    <dgm:pt modelId="{465D1D4F-F112-499E-9916-B875EA3FDF94}" type="pres">
      <dgm:prSet presAssocID="{68A84E62-2B11-4E9F-A500-847EDB8986E0}" presName="horzSpace2" presStyleCnt="0"/>
      <dgm:spPr/>
    </dgm:pt>
    <dgm:pt modelId="{A712D2E1-B34B-48E5-B4C5-61E878979A4A}" type="pres">
      <dgm:prSet presAssocID="{68A84E62-2B11-4E9F-A500-847EDB8986E0}" presName="tx2" presStyleLbl="revTx" presStyleIdx="5" presStyleCnt="10"/>
      <dgm:spPr/>
    </dgm:pt>
    <dgm:pt modelId="{FCF130F9-5786-4A30-AD1D-57D9ABE28161}" type="pres">
      <dgm:prSet presAssocID="{68A84E62-2B11-4E9F-A500-847EDB8986E0}" presName="vert2" presStyleCnt="0"/>
      <dgm:spPr/>
    </dgm:pt>
    <dgm:pt modelId="{338B81C8-C9D6-42A7-BD62-045E0BA72A3F}" type="pres">
      <dgm:prSet presAssocID="{68A84E62-2B11-4E9F-A500-847EDB8986E0}" presName="thinLine2b" presStyleLbl="callout" presStyleIdx="2" presStyleCnt="5"/>
      <dgm:spPr/>
    </dgm:pt>
    <dgm:pt modelId="{2B568352-D10C-4A19-BDE5-B6B0D9C03576}" type="pres">
      <dgm:prSet presAssocID="{68A84E62-2B11-4E9F-A500-847EDB8986E0}" presName="vertSpace2b" presStyleCnt="0"/>
      <dgm:spPr/>
    </dgm:pt>
    <dgm:pt modelId="{058FE961-01A8-4016-A248-CDB34FB16883}" type="pres">
      <dgm:prSet presAssocID="{6EBBE7BF-AB99-4D2C-A1F4-4D3E16B2F2B2}" presName="thickLine" presStyleLbl="alignNode1" presStyleIdx="3" presStyleCnt="5"/>
      <dgm:spPr/>
    </dgm:pt>
    <dgm:pt modelId="{4E0FE869-6D37-4630-9235-07FCCF47F080}" type="pres">
      <dgm:prSet presAssocID="{6EBBE7BF-AB99-4D2C-A1F4-4D3E16B2F2B2}" presName="horz1" presStyleCnt="0"/>
      <dgm:spPr/>
    </dgm:pt>
    <dgm:pt modelId="{1E619138-C4B6-43EE-8386-502B77B131D9}" type="pres">
      <dgm:prSet presAssocID="{6EBBE7BF-AB99-4D2C-A1F4-4D3E16B2F2B2}" presName="tx1" presStyleLbl="revTx" presStyleIdx="6" presStyleCnt="10"/>
      <dgm:spPr/>
    </dgm:pt>
    <dgm:pt modelId="{C31942E4-33D8-4536-B231-97AEA8694DAD}" type="pres">
      <dgm:prSet presAssocID="{6EBBE7BF-AB99-4D2C-A1F4-4D3E16B2F2B2}" presName="vert1" presStyleCnt="0"/>
      <dgm:spPr/>
    </dgm:pt>
    <dgm:pt modelId="{28E6F66D-9AD8-43BC-B440-D1651DDB866A}" type="pres">
      <dgm:prSet presAssocID="{69B98DD2-FD68-49C5-B951-4D81C4E81164}" presName="vertSpace2a" presStyleCnt="0"/>
      <dgm:spPr/>
    </dgm:pt>
    <dgm:pt modelId="{FA7CB7A9-BB4E-4CF4-A4A2-69EF1AA2BF4D}" type="pres">
      <dgm:prSet presAssocID="{69B98DD2-FD68-49C5-B951-4D81C4E81164}" presName="horz2" presStyleCnt="0"/>
      <dgm:spPr/>
    </dgm:pt>
    <dgm:pt modelId="{3CBB0B1D-5B2F-49FC-9D56-621FE8D8FACE}" type="pres">
      <dgm:prSet presAssocID="{69B98DD2-FD68-49C5-B951-4D81C4E81164}" presName="horzSpace2" presStyleCnt="0"/>
      <dgm:spPr/>
    </dgm:pt>
    <dgm:pt modelId="{43BCFFAB-2D5D-4420-9470-97BFA7C94560}" type="pres">
      <dgm:prSet presAssocID="{69B98DD2-FD68-49C5-B951-4D81C4E81164}" presName="tx2" presStyleLbl="revTx" presStyleIdx="7" presStyleCnt="10"/>
      <dgm:spPr/>
    </dgm:pt>
    <dgm:pt modelId="{BE835355-80A3-4E47-890D-F4367BB6AF90}" type="pres">
      <dgm:prSet presAssocID="{69B98DD2-FD68-49C5-B951-4D81C4E81164}" presName="vert2" presStyleCnt="0"/>
      <dgm:spPr/>
    </dgm:pt>
    <dgm:pt modelId="{6CD3FDD0-FB25-4EDC-B220-ABC8F1998A32}" type="pres">
      <dgm:prSet presAssocID="{69B98DD2-FD68-49C5-B951-4D81C4E81164}" presName="thinLine2b" presStyleLbl="callout" presStyleIdx="3" presStyleCnt="5"/>
      <dgm:spPr/>
    </dgm:pt>
    <dgm:pt modelId="{AEE257EE-B90F-4A6A-AB72-2510B4287AD1}" type="pres">
      <dgm:prSet presAssocID="{69B98DD2-FD68-49C5-B951-4D81C4E81164}" presName="vertSpace2b" presStyleCnt="0"/>
      <dgm:spPr/>
    </dgm:pt>
    <dgm:pt modelId="{2525A325-23F5-4351-99FA-386A3C9C893A}" type="pres">
      <dgm:prSet presAssocID="{712EDDEE-0FC1-41C4-8ED0-D20C2F81381A}" presName="thickLine" presStyleLbl="alignNode1" presStyleIdx="4" presStyleCnt="5"/>
      <dgm:spPr/>
    </dgm:pt>
    <dgm:pt modelId="{672D1975-41AE-40A1-9C83-699BDE323F91}" type="pres">
      <dgm:prSet presAssocID="{712EDDEE-0FC1-41C4-8ED0-D20C2F81381A}" presName="horz1" presStyleCnt="0"/>
      <dgm:spPr/>
    </dgm:pt>
    <dgm:pt modelId="{55381D4D-8963-4064-B0AA-609B37870448}" type="pres">
      <dgm:prSet presAssocID="{712EDDEE-0FC1-41C4-8ED0-D20C2F81381A}" presName="tx1" presStyleLbl="revTx" presStyleIdx="8" presStyleCnt="10"/>
      <dgm:spPr/>
    </dgm:pt>
    <dgm:pt modelId="{9DFFE838-656A-41E3-A817-BC851A28C0E3}" type="pres">
      <dgm:prSet presAssocID="{712EDDEE-0FC1-41C4-8ED0-D20C2F81381A}" presName="vert1" presStyleCnt="0"/>
      <dgm:spPr/>
    </dgm:pt>
    <dgm:pt modelId="{7651352E-6E95-4186-8FEE-84DB9A7EE2D5}" type="pres">
      <dgm:prSet presAssocID="{06EBF168-0C44-415E-95AE-4C6A22AC9EF4}" presName="vertSpace2a" presStyleCnt="0"/>
      <dgm:spPr/>
    </dgm:pt>
    <dgm:pt modelId="{98D4B757-CC03-4C6C-B384-6445625B6853}" type="pres">
      <dgm:prSet presAssocID="{06EBF168-0C44-415E-95AE-4C6A22AC9EF4}" presName="horz2" presStyleCnt="0"/>
      <dgm:spPr/>
    </dgm:pt>
    <dgm:pt modelId="{F78C3997-E528-4275-A60C-987B7883E85F}" type="pres">
      <dgm:prSet presAssocID="{06EBF168-0C44-415E-95AE-4C6A22AC9EF4}" presName="horzSpace2" presStyleCnt="0"/>
      <dgm:spPr/>
    </dgm:pt>
    <dgm:pt modelId="{8E4A4BB3-C470-4EB9-BB07-A03CCB019767}" type="pres">
      <dgm:prSet presAssocID="{06EBF168-0C44-415E-95AE-4C6A22AC9EF4}" presName="tx2" presStyleLbl="revTx" presStyleIdx="9" presStyleCnt="10"/>
      <dgm:spPr/>
    </dgm:pt>
    <dgm:pt modelId="{D1B0FD96-2DFD-403B-A6D4-2647EBFAA355}" type="pres">
      <dgm:prSet presAssocID="{06EBF168-0C44-415E-95AE-4C6A22AC9EF4}" presName="vert2" presStyleCnt="0"/>
      <dgm:spPr/>
    </dgm:pt>
    <dgm:pt modelId="{F93A5CB2-94A4-4917-9EAA-920D4872F7C5}" type="pres">
      <dgm:prSet presAssocID="{06EBF168-0C44-415E-95AE-4C6A22AC9EF4}" presName="thinLine2b" presStyleLbl="callout" presStyleIdx="4" presStyleCnt="5"/>
      <dgm:spPr/>
    </dgm:pt>
    <dgm:pt modelId="{02828B62-DAC1-4985-A0CF-C118C9EC4BFD}" type="pres">
      <dgm:prSet presAssocID="{06EBF168-0C44-415E-95AE-4C6A22AC9EF4}" presName="vertSpace2b" presStyleCnt="0"/>
      <dgm:spPr/>
    </dgm:pt>
  </dgm:ptLst>
  <dgm:cxnLst>
    <dgm:cxn modelId="{EC652205-1B31-4145-82F4-F858C851F9BB}" type="presOf" srcId="{925DDB86-74DC-43EA-A5D4-4CA855D24560}" destId="{97F3D5CA-BE36-40B1-A7D3-CC8DF5F88ED0}" srcOrd="0" destOrd="0" presId="urn:microsoft.com/office/officeart/2008/layout/LinedList"/>
    <dgm:cxn modelId="{758CEC07-B5C7-4BC3-BC41-B5D5EFF70D88}" srcId="{6EBBE7BF-AB99-4D2C-A1F4-4D3E16B2F2B2}" destId="{69B98DD2-FD68-49C5-B951-4D81C4E81164}" srcOrd="0" destOrd="0" parTransId="{5BD41ECD-E2FE-45F3-ACC5-D60D173BEB84}" sibTransId="{211C8CD8-2F8C-492C-B52D-BC3EA32BF2FB}"/>
    <dgm:cxn modelId="{E3B93818-1411-42BC-BC61-77BE187620ED}" type="presOf" srcId="{41E4017D-55FD-4911-92D6-92D16D8A132D}" destId="{A87616D5-87CD-4970-B9F8-EAEC963DA7CC}" srcOrd="0" destOrd="0" presId="urn:microsoft.com/office/officeart/2008/layout/LinedList"/>
    <dgm:cxn modelId="{58FCF534-8163-486C-8133-9ACA3E550F1C}" srcId="{925DDB86-74DC-43EA-A5D4-4CA855D24560}" destId="{65A7D3D8-D59C-4D12-ABEF-32E97A480BA9}" srcOrd="0" destOrd="0" parTransId="{E4858BAE-AAD4-46E4-A9A4-F027BE1CDF06}" sibTransId="{572A0D1E-4AA1-425C-8DCB-41A2F3A4095B}"/>
    <dgm:cxn modelId="{5EAB305F-5042-4BEF-92F7-D6BD0A8937FD}" type="presOf" srcId="{06EBF168-0C44-415E-95AE-4C6A22AC9EF4}" destId="{8E4A4BB3-C470-4EB9-BB07-A03CCB019767}" srcOrd="0" destOrd="0" presId="urn:microsoft.com/office/officeart/2008/layout/LinedList"/>
    <dgm:cxn modelId="{9EC68262-B352-4C76-8813-95D3D5071E5B}" type="presOf" srcId="{1EC6C9FE-3A99-4E6B-8F75-A50A47539596}" destId="{5E0CA486-C2AD-4F99-93D5-FB464E4E490D}" srcOrd="0" destOrd="0" presId="urn:microsoft.com/office/officeart/2008/layout/LinedList"/>
    <dgm:cxn modelId="{6FE16549-5344-43E2-991C-CB91887107B4}" srcId="{5498DA04-3F55-440C-A113-D629FC8BA901}" destId="{6EBBE7BF-AB99-4D2C-A1F4-4D3E16B2F2B2}" srcOrd="3" destOrd="0" parTransId="{4BDF2488-AE03-4732-ACBF-B4FE7DCC55A3}" sibTransId="{B1EAD49D-EF19-4931-A311-C7B6D250958C}"/>
    <dgm:cxn modelId="{9AB23055-A97D-4EC9-AD9C-A50C970256B9}" type="presOf" srcId="{65A7D3D8-D59C-4D12-ABEF-32E97A480BA9}" destId="{221F1E04-5FD9-46B0-B9D8-8478F7DC0412}" srcOrd="0" destOrd="0" presId="urn:microsoft.com/office/officeart/2008/layout/LinedList"/>
    <dgm:cxn modelId="{AA512076-05D3-4233-B915-7578DA4944AA}" srcId="{5498DA04-3F55-440C-A113-D629FC8BA901}" destId="{712EDDEE-0FC1-41C4-8ED0-D20C2F81381A}" srcOrd="4" destOrd="0" parTransId="{65DE8522-BFCC-4A81-9310-97C320762701}" sibTransId="{2F0DC438-6213-4B6C-9D7C-CDB5837BC063}"/>
    <dgm:cxn modelId="{EB082559-FB59-479E-8E34-9E7956F0A6DC}" type="presOf" srcId="{69B98DD2-FD68-49C5-B951-4D81C4E81164}" destId="{43BCFFAB-2D5D-4420-9470-97BFA7C94560}" srcOrd="0" destOrd="0" presId="urn:microsoft.com/office/officeart/2008/layout/LinedList"/>
    <dgm:cxn modelId="{1D3F777F-E72F-4B37-B4BF-3BB0223285D4}" type="presOf" srcId="{68A84E62-2B11-4E9F-A500-847EDB8986E0}" destId="{A712D2E1-B34B-48E5-B4C5-61E878979A4A}" srcOrd="0" destOrd="0" presId="urn:microsoft.com/office/officeart/2008/layout/LinedList"/>
    <dgm:cxn modelId="{2BF58A8C-F7F7-467D-88A6-436F7BE07DAF}" type="presOf" srcId="{6EBBE7BF-AB99-4D2C-A1F4-4D3E16B2F2B2}" destId="{1E619138-C4B6-43EE-8386-502B77B131D9}" srcOrd="0" destOrd="0" presId="urn:microsoft.com/office/officeart/2008/layout/LinedList"/>
    <dgm:cxn modelId="{24969C90-85B3-4F5F-8BFE-658B0CF82ABD}" srcId="{5498DA04-3F55-440C-A113-D629FC8BA901}" destId="{41E4017D-55FD-4911-92D6-92D16D8A132D}" srcOrd="2" destOrd="0" parTransId="{AEBABC85-A244-4ACC-BECF-EAA39D7DA1D9}" sibTransId="{FF2633BA-2FF9-4816-A53B-79741AF9FE9C}"/>
    <dgm:cxn modelId="{BA131E9D-1A88-49D8-8872-58B6B032FC5B}" type="presOf" srcId="{40F45D93-3BE5-4675-8152-3681203FD413}" destId="{BB54CB6C-7BE1-4B8F-8809-0582990A3CC9}" srcOrd="0" destOrd="0" presId="urn:microsoft.com/office/officeart/2008/layout/LinedList"/>
    <dgm:cxn modelId="{203310A0-BEA7-4B2F-887A-EAAF6CB431EC}" type="presOf" srcId="{5498DA04-3F55-440C-A113-D629FC8BA901}" destId="{49C6FDA1-70ED-46BE-A5E2-AC07EE0916A9}" srcOrd="0" destOrd="0" presId="urn:microsoft.com/office/officeart/2008/layout/LinedList"/>
    <dgm:cxn modelId="{4442C4A8-50CA-4FBD-8681-0DC2739EC314}" srcId="{5498DA04-3F55-440C-A113-D629FC8BA901}" destId="{925DDB86-74DC-43EA-A5D4-4CA855D24560}" srcOrd="0" destOrd="0" parTransId="{F472C1B1-5781-4734-B2B7-DCD00334F52F}" sibTransId="{EFC923EC-3771-4D27-A633-44982A6B23F2}"/>
    <dgm:cxn modelId="{3D7B73C1-3183-4BBB-A705-7008F0C554FC}" srcId="{40F45D93-3BE5-4675-8152-3681203FD413}" destId="{1EC6C9FE-3A99-4E6B-8F75-A50A47539596}" srcOrd="0" destOrd="0" parTransId="{CA6CEF50-D61B-4DF2-84CC-F00880790CAF}" sibTransId="{82E5BF73-5425-4400-9866-6F96C8F03E98}"/>
    <dgm:cxn modelId="{E6E759CD-BC10-4E2F-A427-E4667EB267FF}" srcId="{5498DA04-3F55-440C-A113-D629FC8BA901}" destId="{40F45D93-3BE5-4675-8152-3681203FD413}" srcOrd="1" destOrd="0" parTransId="{3BC95BC7-3639-4EC1-8D00-9FC13C436C1F}" sibTransId="{3D002947-72FC-46B5-B088-DCC0F0A17A5D}"/>
    <dgm:cxn modelId="{44A6F1E3-ABD1-42FE-B0A0-8EC014DD5AC5}" type="presOf" srcId="{712EDDEE-0FC1-41C4-8ED0-D20C2F81381A}" destId="{55381D4D-8963-4064-B0AA-609B37870448}" srcOrd="0" destOrd="0" presId="urn:microsoft.com/office/officeart/2008/layout/LinedList"/>
    <dgm:cxn modelId="{576891EC-BC13-4815-97BA-E515FF230818}" srcId="{712EDDEE-0FC1-41C4-8ED0-D20C2F81381A}" destId="{06EBF168-0C44-415E-95AE-4C6A22AC9EF4}" srcOrd="0" destOrd="0" parTransId="{8DECB987-4338-441B-A6C3-D7D6588D34EB}" sibTransId="{246E0BEC-9279-4CB0-8322-0676C6BEE904}"/>
    <dgm:cxn modelId="{AD6FA3FC-D3BD-4985-AABB-F489E7A20153}" srcId="{41E4017D-55FD-4911-92D6-92D16D8A132D}" destId="{68A84E62-2B11-4E9F-A500-847EDB8986E0}" srcOrd="0" destOrd="0" parTransId="{A990B71E-6E2D-4E9B-8C2F-7D3C4BFFBC8A}" sibTransId="{8FFBB370-DE9A-4087-9645-2EC17B45BD37}"/>
    <dgm:cxn modelId="{45097574-8C59-41D2-9C40-C242BDD05BDA}" type="presParOf" srcId="{49C6FDA1-70ED-46BE-A5E2-AC07EE0916A9}" destId="{0019B234-A41E-40C4-9A09-B222A55A1862}" srcOrd="0" destOrd="0" presId="urn:microsoft.com/office/officeart/2008/layout/LinedList"/>
    <dgm:cxn modelId="{D7BB0CD1-E3EE-4C17-964E-FC6B0B4F523B}" type="presParOf" srcId="{49C6FDA1-70ED-46BE-A5E2-AC07EE0916A9}" destId="{EB944576-BC7F-4DE1-AB6B-927A84DA76D3}" srcOrd="1" destOrd="0" presId="urn:microsoft.com/office/officeart/2008/layout/LinedList"/>
    <dgm:cxn modelId="{65F77226-96A1-4F14-A6A6-9965A74030F8}" type="presParOf" srcId="{EB944576-BC7F-4DE1-AB6B-927A84DA76D3}" destId="{97F3D5CA-BE36-40B1-A7D3-CC8DF5F88ED0}" srcOrd="0" destOrd="0" presId="urn:microsoft.com/office/officeart/2008/layout/LinedList"/>
    <dgm:cxn modelId="{C5B2C099-BBB0-43F4-A114-5E0B7F5C89B9}" type="presParOf" srcId="{EB944576-BC7F-4DE1-AB6B-927A84DA76D3}" destId="{0A9E9CAE-89E4-4526-9EE6-D2FA5E22C20F}" srcOrd="1" destOrd="0" presId="urn:microsoft.com/office/officeart/2008/layout/LinedList"/>
    <dgm:cxn modelId="{68EEAFCD-90E1-4EA1-AAE5-D9AB7B4DEC48}" type="presParOf" srcId="{0A9E9CAE-89E4-4526-9EE6-D2FA5E22C20F}" destId="{F1F7115A-2B25-4204-B2B3-FEF8999AF999}" srcOrd="0" destOrd="0" presId="urn:microsoft.com/office/officeart/2008/layout/LinedList"/>
    <dgm:cxn modelId="{E6A93A67-41C7-4E30-B6FA-BA4823F72C29}" type="presParOf" srcId="{0A9E9CAE-89E4-4526-9EE6-D2FA5E22C20F}" destId="{F2EC0087-1D34-4209-84BD-579C5A107DC6}" srcOrd="1" destOrd="0" presId="urn:microsoft.com/office/officeart/2008/layout/LinedList"/>
    <dgm:cxn modelId="{74E143CD-D164-4EFF-B9B4-74632D996145}" type="presParOf" srcId="{F2EC0087-1D34-4209-84BD-579C5A107DC6}" destId="{3262A898-AB53-4E92-979F-A6A5BDAC723B}" srcOrd="0" destOrd="0" presId="urn:microsoft.com/office/officeart/2008/layout/LinedList"/>
    <dgm:cxn modelId="{BFB073E0-23D4-44CB-A81B-AE2B5B6900DD}" type="presParOf" srcId="{F2EC0087-1D34-4209-84BD-579C5A107DC6}" destId="{221F1E04-5FD9-46B0-B9D8-8478F7DC0412}" srcOrd="1" destOrd="0" presId="urn:microsoft.com/office/officeart/2008/layout/LinedList"/>
    <dgm:cxn modelId="{FED78AF1-356A-41B2-BEC2-F923FBEFA6C2}" type="presParOf" srcId="{F2EC0087-1D34-4209-84BD-579C5A107DC6}" destId="{B392E8F8-453D-4B91-95FE-4C7D485C5FB9}" srcOrd="2" destOrd="0" presId="urn:microsoft.com/office/officeart/2008/layout/LinedList"/>
    <dgm:cxn modelId="{5690158D-45B1-4A3B-A7A6-01A6562247E1}" type="presParOf" srcId="{0A9E9CAE-89E4-4526-9EE6-D2FA5E22C20F}" destId="{C241E5D8-B957-4349-AA6E-30E8FC7E698D}" srcOrd="2" destOrd="0" presId="urn:microsoft.com/office/officeart/2008/layout/LinedList"/>
    <dgm:cxn modelId="{4B077941-DFCA-4654-BF6C-850088EB555B}" type="presParOf" srcId="{0A9E9CAE-89E4-4526-9EE6-D2FA5E22C20F}" destId="{DACFD6A0-7549-4E56-A2F8-B09068CC53BC}" srcOrd="3" destOrd="0" presId="urn:microsoft.com/office/officeart/2008/layout/LinedList"/>
    <dgm:cxn modelId="{806DEC23-4100-4BEB-8192-165C8ECA2830}" type="presParOf" srcId="{49C6FDA1-70ED-46BE-A5E2-AC07EE0916A9}" destId="{7272A9E1-15D2-4C23-B8C9-0A2BC6A97E95}" srcOrd="2" destOrd="0" presId="urn:microsoft.com/office/officeart/2008/layout/LinedList"/>
    <dgm:cxn modelId="{EF329484-0092-45F0-A0C9-C6CD2B1A2A51}" type="presParOf" srcId="{49C6FDA1-70ED-46BE-A5E2-AC07EE0916A9}" destId="{997FD099-A630-406A-A496-ACCDE49DEAD9}" srcOrd="3" destOrd="0" presId="urn:microsoft.com/office/officeart/2008/layout/LinedList"/>
    <dgm:cxn modelId="{1EC3E3FE-0C2A-4A25-8D6A-48134B8C6150}" type="presParOf" srcId="{997FD099-A630-406A-A496-ACCDE49DEAD9}" destId="{BB54CB6C-7BE1-4B8F-8809-0582990A3CC9}" srcOrd="0" destOrd="0" presId="urn:microsoft.com/office/officeart/2008/layout/LinedList"/>
    <dgm:cxn modelId="{27B0920A-4070-4F0A-8F99-8BA75062325A}" type="presParOf" srcId="{997FD099-A630-406A-A496-ACCDE49DEAD9}" destId="{33CC3C0D-3AFD-4B9C-8E54-86B477CC0B51}" srcOrd="1" destOrd="0" presId="urn:microsoft.com/office/officeart/2008/layout/LinedList"/>
    <dgm:cxn modelId="{692C4A84-8A1D-46F0-9B50-182AD4393324}" type="presParOf" srcId="{33CC3C0D-3AFD-4B9C-8E54-86B477CC0B51}" destId="{163FCB99-3A7E-4076-9D2F-2B0574EA75AB}" srcOrd="0" destOrd="0" presId="urn:microsoft.com/office/officeart/2008/layout/LinedList"/>
    <dgm:cxn modelId="{747280F4-B679-4A51-A582-FF05A25F4AF1}" type="presParOf" srcId="{33CC3C0D-3AFD-4B9C-8E54-86B477CC0B51}" destId="{E277D438-1C38-4B63-88F7-79C05F615E3A}" srcOrd="1" destOrd="0" presId="urn:microsoft.com/office/officeart/2008/layout/LinedList"/>
    <dgm:cxn modelId="{E554A3A1-95D3-4DF7-BE68-6466417C9240}" type="presParOf" srcId="{E277D438-1C38-4B63-88F7-79C05F615E3A}" destId="{29DD5328-6CD1-488E-AF71-1DFF7D76450D}" srcOrd="0" destOrd="0" presId="urn:microsoft.com/office/officeart/2008/layout/LinedList"/>
    <dgm:cxn modelId="{B34F5FE9-20B4-4B47-8732-0A4A19E9966C}" type="presParOf" srcId="{E277D438-1C38-4B63-88F7-79C05F615E3A}" destId="{5E0CA486-C2AD-4F99-93D5-FB464E4E490D}" srcOrd="1" destOrd="0" presId="urn:microsoft.com/office/officeart/2008/layout/LinedList"/>
    <dgm:cxn modelId="{F9BA44A6-0AA7-43B5-9806-294703AD0A58}" type="presParOf" srcId="{E277D438-1C38-4B63-88F7-79C05F615E3A}" destId="{E49EBBE0-8352-42BD-AB5A-27127A92DC3E}" srcOrd="2" destOrd="0" presId="urn:microsoft.com/office/officeart/2008/layout/LinedList"/>
    <dgm:cxn modelId="{07F79E6D-AB6E-4A22-A6D9-6644F986220B}" type="presParOf" srcId="{33CC3C0D-3AFD-4B9C-8E54-86B477CC0B51}" destId="{E972D917-1616-402E-90A1-57C980ED042F}" srcOrd="2" destOrd="0" presId="urn:microsoft.com/office/officeart/2008/layout/LinedList"/>
    <dgm:cxn modelId="{A59BBD50-8E90-413E-8644-7B38FD1C9E88}" type="presParOf" srcId="{33CC3C0D-3AFD-4B9C-8E54-86B477CC0B51}" destId="{A1AB3162-9F01-4D01-80FE-C695B5E45121}" srcOrd="3" destOrd="0" presId="urn:microsoft.com/office/officeart/2008/layout/LinedList"/>
    <dgm:cxn modelId="{382F171B-05AA-4139-BC38-E2A202EBD45A}" type="presParOf" srcId="{49C6FDA1-70ED-46BE-A5E2-AC07EE0916A9}" destId="{05A4CD37-401D-4FB4-A71F-50683715D808}" srcOrd="4" destOrd="0" presId="urn:microsoft.com/office/officeart/2008/layout/LinedList"/>
    <dgm:cxn modelId="{B3B89DFB-3624-4E11-94A4-4FBAF252D357}" type="presParOf" srcId="{49C6FDA1-70ED-46BE-A5E2-AC07EE0916A9}" destId="{688364F3-D77C-4579-B3AF-BC4737FC6FB3}" srcOrd="5" destOrd="0" presId="urn:microsoft.com/office/officeart/2008/layout/LinedList"/>
    <dgm:cxn modelId="{5C154EE0-50D1-4524-A420-4051E9972522}" type="presParOf" srcId="{688364F3-D77C-4579-B3AF-BC4737FC6FB3}" destId="{A87616D5-87CD-4970-B9F8-EAEC963DA7CC}" srcOrd="0" destOrd="0" presId="urn:microsoft.com/office/officeart/2008/layout/LinedList"/>
    <dgm:cxn modelId="{66635DE2-F973-4F6C-A64F-E735CCAC52C7}" type="presParOf" srcId="{688364F3-D77C-4579-B3AF-BC4737FC6FB3}" destId="{7310DF8C-80DB-4273-B031-AF033B348913}" srcOrd="1" destOrd="0" presId="urn:microsoft.com/office/officeart/2008/layout/LinedList"/>
    <dgm:cxn modelId="{A164A6D0-A647-4B20-B572-8809A46651B7}" type="presParOf" srcId="{7310DF8C-80DB-4273-B031-AF033B348913}" destId="{9438926A-4378-475F-B426-D248405D1611}" srcOrd="0" destOrd="0" presId="urn:microsoft.com/office/officeart/2008/layout/LinedList"/>
    <dgm:cxn modelId="{845A80F9-2404-40BF-A9C8-1C6B7ADD1CC5}" type="presParOf" srcId="{7310DF8C-80DB-4273-B031-AF033B348913}" destId="{E61AD042-63A5-4789-BCF2-6B636A4D04D5}" srcOrd="1" destOrd="0" presId="urn:microsoft.com/office/officeart/2008/layout/LinedList"/>
    <dgm:cxn modelId="{79C95C7B-942B-4C44-A02E-36FE85A8717A}" type="presParOf" srcId="{E61AD042-63A5-4789-BCF2-6B636A4D04D5}" destId="{465D1D4F-F112-499E-9916-B875EA3FDF94}" srcOrd="0" destOrd="0" presId="urn:microsoft.com/office/officeart/2008/layout/LinedList"/>
    <dgm:cxn modelId="{B3EC550E-400C-4C25-868F-B5265140B424}" type="presParOf" srcId="{E61AD042-63A5-4789-BCF2-6B636A4D04D5}" destId="{A712D2E1-B34B-48E5-B4C5-61E878979A4A}" srcOrd="1" destOrd="0" presId="urn:microsoft.com/office/officeart/2008/layout/LinedList"/>
    <dgm:cxn modelId="{55CEEB4E-A502-4974-9069-A19DC0BEE5DF}" type="presParOf" srcId="{E61AD042-63A5-4789-BCF2-6B636A4D04D5}" destId="{FCF130F9-5786-4A30-AD1D-57D9ABE28161}" srcOrd="2" destOrd="0" presId="urn:microsoft.com/office/officeart/2008/layout/LinedList"/>
    <dgm:cxn modelId="{207B3F1B-640A-4FC4-A8F6-9C75C65255C1}" type="presParOf" srcId="{7310DF8C-80DB-4273-B031-AF033B348913}" destId="{338B81C8-C9D6-42A7-BD62-045E0BA72A3F}" srcOrd="2" destOrd="0" presId="urn:microsoft.com/office/officeart/2008/layout/LinedList"/>
    <dgm:cxn modelId="{4251812D-2D8E-4A10-9CBB-C6669EA09469}" type="presParOf" srcId="{7310DF8C-80DB-4273-B031-AF033B348913}" destId="{2B568352-D10C-4A19-BDE5-B6B0D9C03576}" srcOrd="3" destOrd="0" presId="urn:microsoft.com/office/officeart/2008/layout/LinedList"/>
    <dgm:cxn modelId="{944A1BC3-7CF4-453D-A81E-82ABD6DD0382}" type="presParOf" srcId="{49C6FDA1-70ED-46BE-A5E2-AC07EE0916A9}" destId="{058FE961-01A8-4016-A248-CDB34FB16883}" srcOrd="6" destOrd="0" presId="urn:microsoft.com/office/officeart/2008/layout/LinedList"/>
    <dgm:cxn modelId="{C33EC2BC-56C8-40CE-A821-70FC996ACFBB}" type="presParOf" srcId="{49C6FDA1-70ED-46BE-A5E2-AC07EE0916A9}" destId="{4E0FE869-6D37-4630-9235-07FCCF47F080}" srcOrd="7" destOrd="0" presId="urn:microsoft.com/office/officeart/2008/layout/LinedList"/>
    <dgm:cxn modelId="{CD31D96C-AEB9-4CDC-80C8-323F2C3F9A00}" type="presParOf" srcId="{4E0FE869-6D37-4630-9235-07FCCF47F080}" destId="{1E619138-C4B6-43EE-8386-502B77B131D9}" srcOrd="0" destOrd="0" presId="urn:microsoft.com/office/officeart/2008/layout/LinedList"/>
    <dgm:cxn modelId="{D29CB4AD-E854-4990-B0E1-ED58399226B3}" type="presParOf" srcId="{4E0FE869-6D37-4630-9235-07FCCF47F080}" destId="{C31942E4-33D8-4536-B231-97AEA8694DAD}" srcOrd="1" destOrd="0" presId="urn:microsoft.com/office/officeart/2008/layout/LinedList"/>
    <dgm:cxn modelId="{54CC8134-6733-42C0-843B-6F0A530CCE08}" type="presParOf" srcId="{C31942E4-33D8-4536-B231-97AEA8694DAD}" destId="{28E6F66D-9AD8-43BC-B440-D1651DDB866A}" srcOrd="0" destOrd="0" presId="urn:microsoft.com/office/officeart/2008/layout/LinedList"/>
    <dgm:cxn modelId="{816CF70E-4266-4DBD-802E-53C3CF40A819}" type="presParOf" srcId="{C31942E4-33D8-4536-B231-97AEA8694DAD}" destId="{FA7CB7A9-BB4E-4CF4-A4A2-69EF1AA2BF4D}" srcOrd="1" destOrd="0" presId="urn:microsoft.com/office/officeart/2008/layout/LinedList"/>
    <dgm:cxn modelId="{5A1B419A-BC42-4E6D-8366-4E7B14E26D4E}" type="presParOf" srcId="{FA7CB7A9-BB4E-4CF4-A4A2-69EF1AA2BF4D}" destId="{3CBB0B1D-5B2F-49FC-9D56-621FE8D8FACE}" srcOrd="0" destOrd="0" presId="urn:microsoft.com/office/officeart/2008/layout/LinedList"/>
    <dgm:cxn modelId="{A0043578-20D9-434C-B437-47402EC17EB0}" type="presParOf" srcId="{FA7CB7A9-BB4E-4CF4-A4A2-69EF1AA2BF4D}" destId="{43BCFFAB-2D5D-4420-9470-97BFA7C94560}" srcOrd="1" destOrd="0" presId="urn:microsoft.com/office/officeart/2008/layout/LinedList"/>
    <dgm:cxn modelId="{158B1E39-55D2-4BC9-8113-F87873F5DAFB}" type="presParOf" srcId="{FA7CB7A9-BB4E-4CF4-A4A2-69EF1AA2BF4D}" destId="{BE835355-80A3-4E47-890D-F4367BB6AF90}" srcOrd="2" destOrd="0" presId="urn:microsoft.com/office/officeart/2008/layout/LinedList"/>
    <dgm:cxn modelId="{C1FAE1B8-AF70-426D-9584-A36E8F44C5B8}" type="presParOf" srcId="{C31942E4-33D8-4536-B231-97AEA8694DAD}" destId="{6CD3FDD0-FB25-4EDC-B220-ABC8F1998A32}" srcOrd="2" destOrd="0" presId="urn:microsoft.com/office/officeart/2008/layout/LinedList"/>
    <dgm:cxn modelId="{D2F655D7-A6E2-46EC-BEA9-7EE779CC2D6F}" type="presParOf" srcId="{C31942E4-33D8-4536-B231-97AEA8694DAD}" destId="{AEE257EE-B90F-4A6A-AB72-2510B4287AD1}" srcOrd="3" destOrd="0" presId="urn:microsoft.com/office/officeart/2008/layout/LinedList"/>
    <dgm:cxn modelId="{4939C8E0-DFFF-4ABF-85A5-91440F1B5FAE}" type="presParOf" srcId="{49C6FDA1-70ED-46BE-A5E2-AC07EE0916A9}" destId="{2525A325-23F5-4351-99FA-386A3C9C893A}" srcOrd="8" destOrd="0" presId="urn:microsoft.com/office/officeart/2008/layout/LinedList"/>
    <dgm:cxn modelId="{32EC0EBD-5040-4F76-A57F-029005AF1AF5}" type="presParOf" srcId="{49C6FDA1-70ED-46BE-A5E2-AC07EE0916A9}" destId="{672D1975-41AE-40A1-9C83-699BDE323F91}" srcOrd="9" destOrd="0" presId="urn:microsoft.com/office/officeart/2008/layout/LinedList"/>
    <dgm:cxn modelId="{4CC30D83-47F0-40C4-AFE3-AB3008160F5A}" type="presParOf" srcId="{672D1975-41AE-40A1-9C83-699BDE323F91}" destId="{55381D4D-8963-4064-B0AA-609B37870448}" srcOrd="0" destOrd="0" presId="urn:microsoft.com/office/officeart/2008/layout/LinedList"/>
    <dgm:cxn modelId="{EBB0EB87-B06A-433F-9F54-A95EBB6CD189}" type="presParOf" srcId="{672D1975-41AE-40A1-9C83-699BDE323F91}" destId="{9DFFE838-656A-41E3-A817-BC851A28C0E3}" srcOrd="1" destOrd="0" presId="urn:microsoft.com/office/officeart/2008/layout/LinedList"/>
    <dgm:cxn modelId="{30FB0932-12FC-4A65-A48C-223136707F6C}" type="presParOf" srcId="{9DFFE838-656A-41E3-A817-BC851A28C0E3}" destId="{7651352E-6E95-4186-8FEE-84DB9A7EE2D5}" srcOrd="0" destOrd="0" presId="urn:microsoft.com/office/officeart/2008/layout/LinedList"/>
    <dgm:cxn modelId="{073BC0C5-E36D-45E0-92B4-6D207DF2808F}" type="presParOf" srcId="{9DFFE838-656A-41E3-A817-BC851A28C0E3}" destId="{98D4B757-CC03-4C6C-B384-6445625B6853}" srcOrd="1" destOrd="0" presId="urn:microsoft.com/office/officeart/2008/layout/LinedList"/>
    <dgm:cxn modelId="{92D7AF1A-A501-42A4-9430-1257030FE944}" type="presParOf" srcId="{98D4B757-CC03-4C6C-B384-6445625B6853}" destId="{F78C3997-E528-4275-A60C-987B7883E85F}" srcOrd="0" destOrd="0" presId="urn:microsoft.com/office/officeart/2008/layout/LinedList"/>
    <dgm:cxn modelId="{36F7FC53-7A4C-482C-8EFD-16196A72581E}" type="presParOf" srcId="{98D4B757-CC03-4C6C-B384-6445625B6853}" destId="{8E4A4BB3-C470-4EB9-BB07-A03CCB019767}" srcOrd="1" destOrd="0" presId="urn:microsoft.com/office/officeart/2008/layout/LinedList"/>
    <dgm:cxn modelId="{072A06F9-2F09-4EF4-B747-9874EFE9F6B6}" type="presParOf" srcId="{98D4B757-CC03-4C6C-B384-6445625B6853}" destId="{D1B0FD96-2DFD-403B-A6D4-2647EBFAA355}" srcOrd="2" destOrd="0" presId="urn:microsoft.com/office/officeart/2008/layout/LinedList"/>
    <dgm:cxn modelId="{AB18AF4D-7F3B-4820-A940-F63AC6DBCF1A}" type="presParOf" srcId="{9DFFE838-656A-41E3-A817-BC851A28C0E3}" destId="{F93A5CB2-94A4-4917-9EAA-920D4872F7C5}" srcOrd="2" destOrd="0" presId="urn:microsoft.com/office/officeart/2008/layout/LinedList"/>
    <dgm:cxn modelId="{4DF9119B-3C17-4E5D-9B0A-63EE17DD3C45}" type="presParOf" srcId="{9DFFE838-656A-41E3-A817-BC851A28C0E3}" destId="{02828B62-DAC1-4985-A0CF-C118C9EC4BFD}" srcOrd="3" destOrd="0" presId="urn:microsoft.com/office/officeart/2008/layout/LinedLis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19BCD4E-11F5-457C-9860-9C228B8FD95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C940A39-C217-4084-B72D-D64E6E13159A}">
      <dgm:prSet custT="1"/>
      <dgm:spPr/>
      <dgm:t>
        <a:bodyPr/>
        <a:lstStyle/>
        <a:p>
          <a:r>
            <a:rPr lang="en-US" sz="1000" b="1" dirty="0"/>
            <a:t>Multi-branch enterprises</a:t>
          </a:r>
        </a:p>
      </dgm:t>
    </dgm:pt>
    <dgm:pt modelId="{88E3EE39-A00D-48BA-98DD-9C11A0617108}" type="parTrans" cxnId="{5266D8C6-0304-43FE-B9CC-D74866DC4886}">
      <dgm:prSet/>
      <dgm:spPr/>
      <dgm:t>
        <a:bodyPr/>
        <a:lstStyle/>
        <a:p>
          <a:endParaRPr lang="en-US"/>
        </a:p>
      </dgm:t>
    </dgm:pt>
    <dgm:pt modelId="{647ACDEB-73A8-47AD-AC79-A3D6E5C7AA1E}" type="sibTrans" cxnId="{5266D8C6-0304-43FE-B9CC-D74866DC4886}">
      <dgm:prSet/>
      <dgm:spPr/>
      <dgm:t>
        <a:bodyPr/>
        <a:lstStyle/>
        <a:p>
          <a:endParaRPr lang="en-US"/>
        </a:p>
      </dgm:t>
    </dgm:pt>
    <dgm:pt modelId="{DCCD40D2-7489-4AFE-85CA-706E150C8737}">
      <dgm:prSet custT="1"/>
      <dgm:spPr/>
      <dgm:t>
        <a:bodyPr/>
        <a:lstStyle/>
        <a:p>
          <a:r>
            <a:rPr lang="en-US" sz="1000" b="1" dirty="0"/>
            <a:t>Hybrid workforces</a:t>
          </a:r>
        </a:p>
      </dgm:t>
    </dgm:pt>
    <dgm:pt modelId="{B40C655C-BA95-419F-98B6-102FAFEB3033}" type="parTrans" cxnId="{25627076-B027-4EA6-8822-7B146E7F72F9}">
      <dgm:prSet/>
      <dgm:spPr/>
      <dgm:t>
        <a:bodyPr/>
        <a:lstStyle/>
        <a:p>
          <a:endParaRPr lang="en-US"/>
        </a:p>
      </dgm:t>
    </dgm:pt>
    <dgm:pt modelId="{ACE2DBFB-445F-49EC-A0F1-C9C5067F530A}" type="sibTrans" cxnId="{25627076-B027-4EA6-8822-7B146E7F72F9}">
      <dgm:prSet/>
      <dgm:spPr/>
      <dgm:t>
        <a:bodyPr/>
        <a:lstStyle/>
        <a:p>
          <a:endParaRPr lang="en-US"/>
        </a:p>
      </dgm:t>
    </dgm:pt>
    <dgm:pt modelId="{C41297F3-163D-4BF2-8C79-DF5D16DD5D1D}">
      <dgm:prSet custT="1"/>
      <dgm:spPr/>
      <dgm:t>
        <a:bodyPr/>
        <a:lstStyle/>
        <a:p>
          <a:r>
            <a:rPr lang="en-US" sz="1000" b="1" dirty="0"/>
            <a:t>Any Organizations</a:t>
          </a:r>
        </a:p>
      </dgm:t>
    </dgm:pt>
    <dgm:pt modelId="{E0EF8FFA-4979-4E73-9EC4-41B41B0A5F2C}" type="parTrans" cxnId="{077317C6-586D-4101-936B-D3616B3BEA10}">
      <dgm:prSet/>
      <dgm:spPr/>
      <dgm:t>
        <a:bodyPr/>
        <a:lstStyle/>
        <a:p>
          <a:endParaRPr lang="en-US"/>
        </a:p>
      </dgm:t>
    </dgm:pt>
    <dgm:pt modelId="{903D72CB-268E-44CB-9E22-6BEF958AAD31}" type="sibTrans" cxnId="{077317C6-586D-4101-936B-D3616B3BEA10}">
      <dgm:prSet/>
      <dgm:spPr/>
      <dgm:t>
        <a:bodyPr/>
        <a:lstStyle/>
        <a:p>
          <a:endParaRPr lang="en-US"/>
        </a:p>
      </dgm:t>
    </dgm:pt>
    <dgm:pt modelId="{03F1523B-1156-43A3-8F39-D76FB56FBF58}">
      <dgm:prSet/>
      <dgm:spPr/>
      <dgm:t>
        <a:bodyPr/>
        <a:lstStyle/>
        <a:p>
          <a:r>
            <a:rPr lang="en-US" dirty="0"/>
            <a:t>Replacing MPLS with broadband + SASE.</a:t>
          </a:r>
        </a:p>
      </dgm:t>
    </dgm:pt>
    <dgm:pt modelId="{F16B536D-D2B9-42F2-9488-44C8A25F14AF}" type="parTrans" cxnId="{3BF72F05-9481-466E-8D9B-B976C2E5D78B}">
      <dgm:prSet/>
      <dgm:spPr/>
      <dgm:t>
        <a:bodyPr/>
        <a:lstStyle/>
        <a:p>
          <a:endParaRPr lang="en-US"/>
        </a:p>
      </dgm:t>
    </dgm:pt>
    <dgm:pt modelId="{A1AA19EF-109E-4AE6-8569-35CEE1B6F288}" type="sibTrans" cxnId="{3BF72F05-9481-466E-8D9B-B976C2E5D78B}">
      <dgm:prSet/>
      <dgm:spPr/>
      <dgm:t>
        <a:bodyPr/>
        <a:lstStyle/>
        <a:p>
          <a:endParaRPr lang="en-US"/>
        </a:p>
      </dgm:t>
    </dgm:pt>
    <dgm:pt modelId="{9CCCDD4F-D149-4630-BE0F-07E770EAD671}">
      <dgm:prSet/>
      <dgm:spPr/>
      <dgm:t>
        <a:bodyPr/>
        <a:lstStyle/>
        <a:p>
          <a:r>
            <a:rPr lang="en-US" dirty="0"/>
            <a:t>Needing secure cloud access from anywhere.</a:t>
          </a:r>
        </a:p>
      </dgm:t>
    </dgm:pt>
    <dgm:pt modelId="{21D56C77-5209-4FA5-94AB-5D7E274F091F}" type="parTrans" cxnId="{5DA04E2C-D57C-47E7-AD84-CFF3132642CB}">
      <dgm:prSet/>
      <dgm:spPr/>
      <dgm:t>
        <a:bodyPr/>
        <a:lstStyle/>
        <a:p>
          <a:endParaRPr lang="en-US"/>
        </a:p>
      </dgm:t>
    </dgm:pt>
    <dgm:pt modelId="{D73F4208-7051-4B44-9F98-BBB580CF16CB}" type="sibTrans" cxnId="{5DA04E2C-D57C-47E7-AD84-CFF3132642CB}">
      <dgm:prSet/>
      <dgm:spPr/>
      <dgm:t>
        <a:bodyPr/>
        <a:lstStyle/>
        <a:p>
          <a:endParaRPr lang="en-US"/>
        </a:p>
      </dgm:t>
    </dgm:pt>
    <dgm:pt modelId="{15417CEE-8FDF-4BAB-87DB-A40E5CC6787C}">
      <dgm:prSet/>
      <dgm:spPr/>
      <dgm:t>
        <a:bodyPr/>
        <a:lstStyle/>
        <a:p>
          <a:r>
            <a:rPr lang="en-US" dirty="0"/>
            <a:t>Wanting unified network + security under a single service provider.</a:t>
          </a:r>
        </a:p>
      </dgm:t>
    </dgm:pt>
    <dgm:pt modelId="{BE036CD4-9AC0-4888-99A0-6229E306676B}" type="parTrans" cxnId="{6D6174E2-B3EB-4369-8C32-502984E72B86}">
      <dgm:prSet/>
      <dgm:spPr/>
      <dgm:t>
        <a:bodyPr/>
        <a:lstStyle/>
        <a:p>
          <a:endParaRPr lang="en-US"/>
        </a:p>
      </dgm:t>
    </dgm:pt>
    <dgm:pt modelId="{C87BD3A6-1A32-4182-AF87-39ED24B335B3}" type="sibTrans" cxnId="{6D6174E2-B3EB-4369-8C32-502984E72B86}">
      <dgm:prSet/>
      <dgm:spPr/>
      <dgm:t>
        <a:bodyPr/>
        <a:lstStyle/>
        <a:p>
          <a:endParaRPr lang="en-US"/>
        </a:p>
      </dgm:t>
    </dgm:pt>
    <dgm:pt modelId="{9C44EEC0-324E-492D-BF6C-7468176A89C5}" type="pres">
      <dgm:prSet presAssocID="{619BCD4E-11F5-457C-9860-9C228B8FD95A}" presName="vert0" presStyleCnt="0">
        <dgm:presLayoutVars>
          <dgm:dir/>
          <dgm:animOne val="branch"/>
          <dgm:animLvl val="lvl"/>
        </dgm:presLayoutVars>
      </dgm:prSet>
      <dgm:spPr/>
    </dgm:pt>
    <dgm:pt modelId="{5AFD0D0D-D481-477D-A33B-1EE525907638}" type="pres">
      <dgm:prSet presAssocID="{AC940A39-C217-4084-B72D-D64E6E13159A}" presName="thickLine" presStyleLbl="alignNode1" presStyleIdx="0" presStyleCnt="3"/>
      <dgm:spPr/>
    </dgm:pt>
    <dgm:pt modelId="{0E935240-FD91-426A-817E-C205C0774623}" type="pres">
      <dgm:prSet presAssocID="{AC940A39-C217-4084-B72D-D64E6E13159A}" presName="horz1" presStyleCnt="0"/>
      <dgm:spPr/>
    </dgm:pt>
    <dgm:pt modelId="{B0D9BF77-D798-4F2B-B0DC-F728396EE905}" type="pres">
      <dgm:prSet presAssocID="{AC940A39-C217-4084-B72D-D64E6E13159A}" presName="tx1" presStyleLbl="revTx" presStyleIdx="0" presStyleCnt="6"/>
      <dgm:spPr/>
    </dgm:pt>
    <dgm:pt modelId="{9738B98E-AA5E-4C27-AC50-524EC0117FB9}" type="pres">
      <dgm:prSet presAssocID="{AC940A39-C217-4084-B72D-D64E6E13159A}" presName="vert1" presStyleCnt="0"/>
      <dgm:spPr/>
    </dgm:pt>
    <dgm:pt modelId="{5F7FD4E1-0E51-4D98-AD80-72DA605A9205}" type="pres">
      <dgm:prSet presAssocID="{03F1523B-1156-43A3-8F39-D76FB56FBF58}" presName="vertSpace2a" presStyleCnt="0"/>
      <dgm:spPr/>
    </dgm:pt>
    <dgm:pt modelId="{2761ACC8-EC1E-4C3C-A10E-DA911FCFC8F8}" type="pres">
      <dgm:prSet presAssocID="{03F1523B-1156-43A3-8F39-D76FB56FBF58}" presName="horz2" presStyleCnt="0"/>
      <dgm:spPr/>
    </dgm:pt>
    <dgm:pt modelId="{A156819A-720A-4927-8570-EDD8EDA37C8E}" type="pres">
      <dgm:prSet presAssocID="{03F1523B-1156-43A3-8F39-D76FB56FBF58}" presName="horzSpace2" presStyleCnt="0"/>
      <dgm:spPr/>
    </dgm:pt>
    <dgm:pt modelId="{7F456B53-A54F-4128-B53A-032920B688CA}" type="pres">
      <dgm:prSet presAssocID="{03F1523B-1156-43A3-8F39-D76FB56FBF58}" presName="tx2" presStyleLbl="revTx" presStyleIdx="1" presStyleCnt="6"/>
      <dgm:spPr/>
    </dgm:pt>
    <dgm:pt modelId="{BAA601EA-CF5B-43D3-9B36-43C492DE75E0}" type="pres">
      <dgm:prSet presAssocID="{03F1523B-1156-43A3-8F39-D76FB56FBF58}" presName="vert2" presStyleCnt="0"/>
      <dgm:spPr/>
    </dgm:pt>
    <dgm:pt modelId="{E8242047-E233-4E0C-8CD3-42C87E17D04D}" type="pres">
      <dgm:prSet presAssocID="{03F1523B-1156-43A3-8F39-D76FB56FBF58}" presName="thinLine2b" presStyleLbl="callout" presStyleIdx="0" presStyleCnt="3"/>
      <dgm:spPr/>
    </dgm:pt>
    <dgm:pt modelId="{F435BEA7-B69D-4E22-9465-F5CDC3860F88}" type="pres">
      <dgm:prSet presAssocID="{03F1523B-1156-43A3-8F39-D76FB56FBF58}" presName="vertSpace2b" presStyleCnt="0"/>
      <dgm:spPr/>
    </dgm:pt>
    <dgm:pt modelId="{6AA1B89C-E6E7-4CE5-8DA4-3AF71EF46F92}" type="pres">
      <dgm:prSet presAssocID="{DCCD40D2-7489-4AFE-85CA-706E150C8737}" presName="thickLine" presStyleLbl="alignNode1" presStyleIdx="1" presStyleCnt="3"/>
      <dgm:spPr/>
    </dgm:pt>
    <dgm:pt modelId="{AD3C302B-0040-42F7-9539-88CB65993D06}" type="pres">
      <dgm:prSet presAssocID="{DCCD40D2-7489-4AFE-85CA-706E150C8737}" presName="horz1" presStyleCnt="0"/>
      <dgm:spPr/>
    </dgm:pt>
    <dgm:pt modelId="{A18F849B-2BAE-46A0-852C-81A64E642A9D}" type="pres">
      <dgm:prSet presAssocID="{DCCD40D2-7489-4AFE-85CA-706E150C8737}" presName="tx1" presStyleLbl="revTx" presStyleIdx="2" presStyleCnt="6"/>
      <dgm:spPr/>
    </dgm:pt>
    <dgm:pt modelId="{CA4914CB-27AB-471E-993D-FA81CA2121AC}" type="pres">
      <dgm:prSet presAssocID="{DCCD40D2-7489-4AFE-85CA-706E150C8737}" presName="vert1" presStyleCnt="0"/>
      <dgm:spPr/>
    </dgm:pt>
    <dgm:pt modelId="{4A472C89-9CCB-4807-8A8E-1CE78DAD5C84}" type="pres">
      <dgm:prSet presAssocID="{9CCCDD4F-D149-4630-BE0F-07E770EAD671}" presName="vertSpace2a" presStyleCnt="0"/>
      <dgm:spPr/>
    </dgm:pt>
    <dgm:pt modelId="{E4DB2489-70DC-4069-9342-393B3487AD5B}" type="pres">
      <dgm:prSet presAssocID="{9CCCDD4F-D149-4630-BE0F-07E770EAD671}" presName="horz2" presStyleCnt="0"/>
      <dgm:spPr/>
    </dgm:pt>
    <dgm:pt modelId="{96D13487-9CE4-4383-9271-09B8FFFDE79F}" type="pres">
      <dgm:prSet presAssocID="{9CCCDD4F-D149-4630-BE0F-07E770EAD671}" presName="horzSpace2" presStyleCnt="0"/>
      <dgm:spPr/>
    </dgm:pt>
    <dgm:pt modelId="{E44FFE00-6CDC-472B-8F73-05963FE9E1DA}" type="pres">
      <dgm:prSet presAssocID="{9CCCDD4F-D149-4630-BE0F-07E770EAD671}" presName="tx2" presStyleLbl="revTx" presStyleIdx="3" presStyleCnt="6"/>
      <dgm:spPr/>
    </dgm:pt>
    <dgm:pt modelId="{0EE1D964-8E07-42A4-B57C-F88E941CAD27}" type="pres">
      <dgm:prSet presAssocID="{9CCCDD4F-D149-4630-BE0F-07E770EAD671}" presName="vert2" presStyleCnt="0"/>
      <dgm:spPr/>
    </dgm:pt>
    <dgm:pt modelId="{E3189A00-3360-44FC-84D3-B796D4F6F637}" type="pres">
      <dgm:prSet presAssocID="{9CCCDD4F-D149-4630-BE0F-07E770EAD671}" presName="thinLine2b" presStyleLbl="callout" presStyleIdx="1" presStyleCnt="3"/>
      <dgm:spPr/>
    </dgm:pt>
    <dgm:pt modelId="{CEEB65A6-5C6A-4ADE-ACF9-CD74FB1BCF16}" type="pres">
      <dgm:prSet presAssocID="{9CCCDD4F-D149-4630-BE0F-07E770EAD671}" presName="vertSpace2b" presStyleCnt="0"/>
      <dgm:spPr/>
    </dgm:pt>
    <dgm:pt modelId="{DCF04057-E97B-4A3E-BA99-13B8CD9A24BC}" type="pres">
      <dgm:prSet presAssocID="{C41297F3-163D-4BF2-8C79-DF5D16DD5D1D}" presName="thickLine" presStyleLbl="alignNode1" presStyleIdx="2" presStyleCnt="3"/>
      <dgm:spPr/>
    </dgm:pt>
    <dgm:pt modelId="{F2603462-47B7-4BCB-B1DA-6BFAE1ED881B}" type="pres">
      <dgm:prSet presAssocID="{C41297F3-163D-4BF2-8C79-DF5D16DD5D1D}" presName="horz1" presStyleCnt="0"/>
      <dgm:spPr/>
    </dgm:pt>
    <dgm:pt modelId="{3FEEBF55-51FF-40D1-A1E1-DBBF40AF5C29}" type="pres">
      <dgm:prSet presAssocID="{C41297F3-163D-4BF2-8C79-DF5D16DD5D1D}" presName="tx1" presStyleLbl="revTx" presStyleIdx="4" presStyleCnt="6"/>
      <dgm:spPr/>
    </dgm:pt>
    <dgm:pt modelId="{74E39958-BDB0-4ADC-A63C-1AFE3B3FDEDB}" type="pres">
      <dgm:prSet presAssocID="{C41297F3-163D-4BF2-8C79-DF5D16DD5D1D}" presName="vert1" presStyleCnt="0"/>
      <dgm:spPr/>
    </dgm:pt>
    <dgm:pt modelId="{5CF48B89-337C-4F6E-B261-9B17D16D40EA}" type="pres">
      <dgm:prSet presAssocID="{15417CEE-8FDF-4BAB-87DB-A40E5CC6787C}" presName="vertSpace2a" presStyleCnt="0"/>
      <dgm:spPr/>
    </dgm:pt>
    <dgm:pt modelId="{14D4C1AE-0912-4A58-8517-55AA5386FCEC}" type="pres">
      <dgm:prSet presAssocID="{15417CEE-8FDF-4BAB-87DB-A40E5CC6787C}" presName="horz2" presStyleCnt="0"/>
      <dgm:spPr/>
    </dgm:pt>
    <dgm:pt modelId="{9D7E3240-4F98-4812-B0A0-85A694218EC8}" type="pres">
      <dgm:prSet presAssocID="{15417CEE-8FDF-4BAB-87DB-A40E5CC6787C}" presName="horzSpace2" presStyleCnt="0"/>
      <dgm:spPr/>
    </dgm:pt>
    <dgm:pt modelId="{3A9AD1AB-E350-46D5-91CD-44CCA1BC288A}" type="pres">
      <dgm:prSet presAssocID="{15417CEE-8FDF-4BAB-87DB-A40E5CC6787C}" presName="tx2" presStyleLbl="revTx" presStyleIdx="5" presStyleCnt="6"/>
      <dgm:spPr/>
    </dgm:pt>
    <dgm:pt modelId="{CAF01793-2D0D-4540-8C62-1A16A06CE0D1}" type="pres">
      <dgm:prSet presAssocID="{15417CEE-8FDF-4BAB-87DB-A40E5CC6787C}" presName="vert2" presStyleCnt="0"/>
      <dgm:spPr/>
    </dgm:pt>
    <dgm:pt modelId="{001D804D-049C-49FB-B1CE-803761B612A9}" type="pres">
      <dgm:prSet presAssocID="{15417CEE-8FDF-4BAB-87DB-A40E5CC6787C}" presName="thinLine2b" presStyleLbl="callout" presStyleIdx="2" presStyleCnt="3"/>
      <dgm:spPr/>
    </dgm:pt>
    <dgm:pt modelId="{CAD0D537-5DA6-4877-992D-A837FA7212E7}" type="pres">
      <dgm:prSet presAssocID="{15417CEE-8FDF-4BAB-87DB-A40E5CC6787C}" presName="vertSpace2b" presStyleCnt="0"/>
      <dgm:spPr/>
    </dgm:pt>
  </dgm:ptLst>
  <dgm:cxnLst>
    <dgm:cxn modelId="{3BF72F05-9481-466E-8D9B-B976C2E5D78B}" srcId="{AC940A39-C217-4084-B72D-D64E6E13159A}" destId="{03F1523B-1156-43A3-8F39-D76FB56FBF58}" srcOrd="0" destOrd="0" parTransId="{F16B536D-D2B9-42F2-9488-44C8A25F14AF}" sibTransId="{A1AA19EF-109E-4AE6-8569-35CEE1B6F288}"/>
    <dgm:cxn modelId="{5DA04E2C-D57C-47E7-AD84-CFF3132642CB}" srcId="{DCCD40D2-7489-4AFE-85CA-706E150C8737}" destId="{9CCCDD4F-D149-4630-BE0F-07E770EAD671}" srcOrd="0" destOrd="0" parTransId="{21D56C77-5209-4FA5-94AB-5D7E274F091F}" sibTransId="{D73F4208-7051-4B44-9F98-BBB580CF16CB}"/>
    <dgm:cxn modelId="{76BA5069-3BBE-42DE-BF08-281F593E3E6D}" type="presOf" srcId="{C41297F3-163D-4BF2-8C79-DF5D16DD5D1D}" destId="{3FEEBF55-51FF-40D1-A1E1-DBBF40AF5C29}" srcOrd="0" destOrd="0" presId="urn:microsoft.com/office/officeart/2008/layout/LinedList"/>
    <dgm:cxn modelId="{509D734D-090B-4751-B0B5-3D6159F42AB2}" type="presOf" srcId="{AC940A39-C217-4084-B72D-D64E6E13159A}" destId="{B0D9BF77-D798-4F2B-B0DC-F728396EE905}" srcOrd="0" destOrd="0" presId="urn:microsoft.com/office/officeart/2008/layout/LinedList"/>
    <dgm:cxn modelId="{E6DE0551-C24B-4439-A8DB-96945A9F4476}" type="presOf" srcId="{DCCD40D2-7489-4AFE-85CA-706E150C8737}" destId="{A18F849B-2BAE-46A0-852C-81A64E642A9D}" srcOrd="0" destOrd="0" presId="urn:microsoft.com/office/officeart/2008/layout/LinedList"/>
    <dgm:cxn modelId="{25627076-B027-4EA6-8822-7B146E7F72F9}" srcId="{619BCD4E-11F5-457C-9860-9C228B8FD95A}" destId="{DCCD40D2-7489-4AFE-85CA-706E150C8737}" srcOrd="1" destOrd="0" parTransId="{B40C655C-BA95-419F-98B6-102FAFEB3033}" sibTransId="{ACE2DBFB-445F-49EC-A0F1-C9C5067F530A}"/>
    <dgm:cxn modelId="{38336C9A-C485-4550-BB92-EC59F57BD8B3}" type="presOf" srcId="{9CCCDD4F-D149-4630-BE0F-07E770EAD671}" destId="{E44FFE00-6CDC-472B-8F73-05963FE9E1DA}" srcOrd="0" destOrd="0" presId="urn:microsoft.com/office/officeart/2008/layout/LinedList"/>
    <dgm:cxn modelId="{B0040AA3-733D-433E-A613-D6A16B5657BC}" type="presOf" srcId="{619BCD4E-11F5-457C-9860-9C228B8FD95A}" destId="{9C44EEC0-324E-492D-BF6C-7468176A89C5}" srcOrd="0" destOrd="0" presId="urn:microsoft.com/office/officeart/2008/layout/LinedList"/>
    <dgm:cxn modelId="{AB2610AD-A446-41B2-B71D-EB5534C3DC44}" type="presOf" srcId="{03F1523B-1156-43A3-8F39-D76FB56FBF58}" destId="{7F456B53-A54F-4128-B53A-032920B688CA}" srcOrd="0" destOrd="0" presId="urn:microsoft.com/office/officeart/2008/layout/LinedList"/>
    <dgm:cxn modelId="{077317C6-586D-4101-936B-D3616B3BEA10}" srcId="{619BCD4E-11F5-457C-9860-9C228B8FD95A}" destId="{C41297F3-163D-4BF2-8C79-DF5D16DD5D1D}" srcOrd="2" destOrd="0" parTransId="{E0EF8FFA-4979-4E73-9EC4-41B41B0A5F2C}" sibTransId="{903D72CB-268E-44CB-9E22-6BEF958AAD31}"/>
    <dgm:cxn modelId="{5266D8C6-0304-43FE-B9CC-D74866DC4886}" srcId="{619BCD4E-11F5-457C-9860-9C228B8FD95A}" destId="{AC940A39-C217-4084-B72D-D64E6E13159A}" srcOrd="0" destOrd="0" parTransId="{88E3EE39-A00D-48BA-98DD-9C11A0617108}" sibTransId="{647ACDEB-73A8-47AD-AC79-A3D6E5C7AA1E}"/>
    <dgm:cxn modelId="{A0304DE0-842C-4AA3-9249-948D635EF73D}" type="presOf" srcId="{15417CEE-8FDF-4BAB-87DB-A40E5CC6787C}" destId="{3A9AD1AB-E350-46D5-91CD-44CCA1BC288A}" srcOrd="0" destOrd="0" presId="urn:microsoft.com/office/officeart/2008/layout/LinedList"/>
    <dgm:cxn modelId="{6D6174E2-B3EB-4369-8C32-502984E72B86}" srcId="{C41297F3-163D-4BF2-8C79-DF5D16DD5D1D}" destId="{15417CEE-8FDF-4BAB-87DB-A40E5CC6787C}" srcOrd="0" destOrd="0" parTransId="{BE036CD4-9AC0-4888-99A0-6229E306676B}" sibTransId="{C87BD3A6-1A32-4182-AF87-39ED24B335B3}"/>
    <dgm:cxn modelId="{F458A491-D45E-4CDA-9465-1E14B3CDE3FF}" type="presParOf" srcId="{9C44EEC0-324E-492D-BF6C-7468176A89C5}" destId="{5AFD0D0D-D481-477D-A33B-1EE525907638}" srcOrd="0" destOrd="0" presId="urn:microsoft.com/office/officeart/2008/layout/LinedList"/>
    <dgm:cxn modelId="{37E21C00-A38F-43CF-82A9-8C57D9B1CAC3}" type="presParOf" srcId="{9C44EEC0-324E-492D-BF6C-7468176A89C5}" destId="{0E935240-FD91-426A-817E-C205C0774623}" srcOrd="1" destOrd="0" presId="urn:microsoft.com/office/officeart/2008/layout/LinedList"/>
    <dgm:cxn modelId="{100902AF-484D-4E11-88C2-DEAA23B5869C}" type="presParOf" srcId="{0E935240-FD91-426A-817E-C205C0774623}" destId="{B0D9BF77-D798-4F2B-B0DC-F728396EE905}" srcOrd="0" destOrd="0" presId="urn:microsoft.com/office/officeart/2008/layout/LinedList"/>
    <dgm:cxn modelId="{C1C2CB24-2726-43DF-9220-073778CC6AEC}" type="presParOf" srcId="{0E935240-FD91-426A-817E-C205C0774623}" destId="{9738B98E-AA5E-4C27-AC50-524EC0117FB9}" srcOrd="1" destOrd="0" presId="urn:microsoft.com/office/officeart/2008/layout/LinedList"/>
    <dgm:cxn modelId="{C3C5F2FC-6A24-424D-94A0-9A5EF6B318B0}" type="presParOf" srcId="{9738B98E-AA5E-4C27-AC50-524EC0117FB9}" destId="{5F7FD4E1-0E51-4D98-AD80-72DA605A9205}" srcOrd="0" destOrd="0" presId="urn:microsoft.com/office/officeart/2008/layout/LinedList"/>
    <dgm:cxn modelId="{2D0B9603-679B-47D3-AFC8-8BC638B964DF}" type="presParOf" srcId="{9738B98E-AA5E-4C27-AC50-524EC0117FB9}" destId="{2761ACC8-EC1E-4C3C-A10E-DA911FCFC8F8}" srcOrd="1" destOrd="0" presId="urn:microsoft.com/office/officeart/2008/layout/LinedList"/>
    <dgm:cxn modelId="{4D8A6AC6-29E2-445F-BEE5-BF14A6FA0C6D}" type="presParOf" srcId="{2761ACC8-EC1E-4C3C-A10E-DA911FCFC8F8}" destId="{A156819A-720A-4927-8570-EDD8EDA37C8E}" srcOrd="0" destOrd="0" presId="urn:microsoft.com/office/officeart/2008/layout/LinedList"/>
    <dgm:cxn modelId="{00E1DAEE-2C9A-4B3E-B6C0-9A2C2C78C505}" type="presParOf" srcId="{2761ACC8-EC1E-4C3C-A10E-DA911FCFC8F8}" destId="{7F456B53-A54F-4128-B53A-032920B688CA}" srcOrd="1" destOrd="0" presId="urn:microsoft.com/office/officeart/2008/layout/LinedList"/>
    <dgm:cxn modelId="{672212B7-EC05-4899-9FD0-EE1F50225F84}" type="presParOf" srcId="{2761ACC8-EC1E-4C3C-A10E-DA911FCFC8F8}" destId="{BAA601EA-CF5B-43D3-9B36-43C492DE75E0}" srcOrd="2" destOrd="0" presId="urn:microsoft.com/office/officeart/2008/layout/LinedList"/>
    <dgm:cxn modelId="{B26188BA-A460-4C05-8ECB-6A096D23C099}" type="presParOf" srcId="{9738B98E-AA5E-4C27-AC50-524EC0117FB9}" destId="{E8242047-E233-4E0C-8CD3-42C87E17D04D}" srcOrd="2" destOrd="0" presId="urn:microsoft.com/office/officeart/2008/layout/LinedList"/>
    <dgm:cxn modelId="{718C38E7-C33E-4746-A311-DB1BEA024541}" type="presParOf" srcId="{9738B98E-AA5E-4C27-AC50-524EC0117FB9}" destId="{F435BEA7-B69D-4E22-9465-F5CDC3860F88}" srcOrd="3" destOrd="0" presId="urn:microsoft.com/office/officeart/2008/layout/LinedList"/>
    <dgm:cxn modelId="{CA1A6DFB-7C25-4D12-B0AB-B8B775A445AB}" type="presParOf" srcId="{9C44EEC0-324E-492D-BF6C-7468176A89C5}" destId="{6AA1B89C-E6E7-4CE5-8DA4-3AF71EF46F92}" srcOrd="2" destOrd="0" presId="urn:microsoft.com/office/officeart/2008/layout/LinedList"/>
    <dgm:cxn modelId="{B4B8D360-531D-4932-956B-AEE9A215497A}" type="presParOf" srcId="{9C44EEC0-324E-492D-BF6C-7468176A89C5}" destId="{AD3C302B-0040-42F7-9539-88CB65993D06}" srcOrd="3" destOrd="0" presId="urn:microsoft.com/office/officeart/2008/layout/LinedList"/>
    <dgm:cxn modelId="{C3B2FDDD-5D82-4C3C-B410-2B6E7EE4BBDC}" type="presParOf" srcId="{AD3C302B-0040-42F7-9539-88CB65993D06}" destId="{A18F849B-2BAE-46A0-852C-81A64E642A9D}" srcOrd="0" destOrd="0" presId="urn:microsoft.com/office/officeart/2008/layout/LinedList"/>
    <dgm:cxn modelId="{B9E07AFD-6992-45AE-BF9C-89063B53CDF0}" type="presParOf" srcId="{AD3C302B-0040-42F7-9539-88CB65993D06}" destId="{CA4914CB-27AB-471E-993D-FA81CA2121AC}" srcOrd="1" destOrd="0" presId="urn:microsoft.com/office/officeart/2008/layout/LinedList"/>
    <dgm:cxn modelId="{6F0B83ED-0A5D-46AC-B004-40F3A6FCF7BF}" type="presParOf" srcId="{CA4914CB-27AB-471E-993D-FA81CA2121AC}" destId="{4A472C89-9CCB-4807-8A8E-1CE78DAD5C84}" srcOrd="0" destOrd="0" presId="urn:microsoft.com/office/officeart/2008/layout/LinedList"/>
    <dgm:cxn modelId="{2EA365A0-AE88-43A2-8D6A-5B7F83E86155}" type="presParOf" srcId="{CA4914CB-27AB-471E-993D-FA81CA2121AC}" destId="{E4DB2489-70DC-4069-9342-393B3487AD5B}" srcOrd="1" destOrd="0" presId="urn:microsoft.com/office/officeart/2008/layout/LinedList"/>
    <dgm:cxn modelId="{1CF8EBC5-6755-460A-98D7-B0AEE80AB49E}" type="presParOf" srcId="{E4DB2489-70DC-4069-9342-393B3487AD5B}" destId="{96D13487-9CE4-4383-9271-09B8FFFDE79F}" srcOrd="0" destOrd="0" presId="urn:microsoft.com/office/officeart/2008/layout/LinedList"/>
    <dgm:cxn modelId="{7DD23B55-56F1-4E52-BAC2-9B7D33916DA4}" type="presParOf" srcId="{E4DB2489-70DC-4069-9342-393B3487AD5B}" destId="{E44FFE00-6CDC-472B-8F73-05963FE9E1DA}" srcOrd="1" destOrd="0" presId="urn:microsoft.com/office/officeart/2008/layout/LinedList"/>
    <dgm:cxn modelId="{261D7C03-A7A4-4D29-8DAA-1C64C5FFB140}" type="presParOf" srcId="{E4DB2489-70DC-4069-9342-393B3487AD5B}" destId="{0EE1D964-8E07-42A4-B57C-F88E941CAD27}" srcOrd="2" destOrd="0" presId="urn:microsoft.com/office/officeart/2008/layout/LinedList"/>
    <dgm:cxn modelId="{AC41A226-C3A1-4818-850D-69F58C9BEEBA}" type="presParOf" srcId="{CA4914CB-27AB-471E-993D-FA81CA2121AC}" destId="{E3189A00-3360-44FC-84D3-B796D4F6F637}" srcOrd="2" destOrd="0" presId="urn:microsoft.com/office/officeart/2008/layout/LinedList"/>
    <dgm:cxn modelId="{9FDBED69-D558-4490-B6E1-A5CFF1296C35}" type="presParOf" srcId="{CA4914CB-27AB-471E-993D-FA81CA2121AC}" destId="{CEEB65A6-5C6A-4ADE-ACF9-CD74FB1BCF16}" srcOrd="3" destOrd="0" presId="urn:microsoft.com/office/officeart/2008/layout/LinedList"/>
    <dgm:cxn modelId="{DDD59087-75C6-4E95-A38B-049C902BC168}" type="presParOf" srcId="{9C44EEC0-324E-492D-BF6C-7468176A89C5}" destId="{DCF04057-E97B-4A3E-BA99-13B8CD9A24BC}" srcOrd="4" destOrd="0" presId="urn:microsoft.com/office/officeart/2008/layout/LinedList"/>
    <dgm:cxn modelId="{BC6BD40D-7272-4442-993D-A6BDD8DFD8CE}" type="presParOf" srcId="{9C44EEC0-324E-492D-BF6C-7468176A89C5}" destId="{F2603462-47B7-4BCB-B1DA-6BFAE1ED881B}" srcOrd="5" destOrd="0" presId="urn:microsoft.com/office/officeart/2008/layout/LinedList"/>
    <dgm:cxn modelId="{5490D9FB-DDF6-4E02-AEA8-8BD243A92CA4}" type="presParOf" srcId="{F2603462-47B7-4BCB-B1DA-6BFAE1ED881B}" destId="{3FEEBF55-51FF-40D1-A1E1-DBBF40AF5C29}" srcOrd="0" destOrd="0" presId="urn:microsoft.com/office/officeart/2008/layout/LinedList"/>
    <dgm:cxn modelId="{9465D816-6413-4255-B2C2-6722A4641CF9}" type="presParOf" srcId="{F2603462-47B7-4BCB-B1DA-6BFAE1ED881B}" destId="{74E39958-BDB0-4ADC-A63C-1AFE3B3FDEDB}" srcOrd="1" destOrd="0" presId="urn:microsoft.com/office/officeart/2008/layout/LinedList"/>
    <dgm:cxn modelId="{3E64EB8C-DE1F-409D-B188-2C608CC0DDAB}" type="presParOf" srcId="{74E39958-BDB0-4ADC-A63C-1AFE3B3FDEDB}" destId="{5CF48B89-337C-4F6E-B261-9B17D16D40EA}" srcOrd="0" destOrd="0" presId="urn:microsoft.com/office/officeart/2008/layout/LinedList"/>
    <dgm:cxn modelId="{E2BCB7B0-E64A-43CC-B5BA-2251490BA63B}" type="presParOf" srcId="{74E39958-BDB0-4ADC-A63C-1AFE3B3FDEDB}" destId="{14D4C1AE-0912-4A58-8517-55AA5386FCEC}" srcOrd="1" destOrd="0" presId="urn:microsoft.com/office/officeart/2008/layout/LinedList"/>
    <dgm:cxn modelId="{5AA4A933-8F64-4C89-859B-2E43CFC0C7B1}" type="presParOf" srcId="{14D4C1AE-0912-4A58-8517-55AA5386FCEC}" destId="{9D7E3240-4F98-4812-B0A0-85A694218EC8}" srcOrd="0" destOrd="0" presId="urn:microsoft.com/office/officeart/2008/layout/LinedList"/>
    <dgm:cxn modelId="{B70B2B53-C4C7-450B-AA67-9C6E71449605}" type="presParOf" srcId="{14D4C1AE-0912-4A58-8517-55AA5386FCEC}" destId="{3A9AD1AB-E350-46D5-91CD-44CCA1BC288A}" srcOrd="1" destOrd="0" presId="urn:microsoft.com/office/officeart/2008/layout/LinedList"/>
    <dgm:cxn modelId="{786E1D70-7F2B-4BEF-A627-722CB9AED867}" type="presParOf" srcId="{14D4C1AE-0912-4A58-8517-55AA5386FCEC}" destId="{CAF01793-2D0D-4540-8C62-1A16A06CE0D1}" srcOrd="2" destOrd="0" presId="urn:microsoft.com/office/officeart/2008/layout/LinedList"/>
    <dgm:cxn modelId="{3028E26C-AD7D-46D1-BE15-BC8E638CF29C}" type="presParOf" srcId="{74E39958-BDB0-4ADC-A63C-1AFE3B3FDEDB}" destId="{001D804D-049C-49FB-B1CE-803761B612A9}" srcOrd="2" destOrd="0" presId="urn:microsoft.com/office/officeart/2008/layout/LinedList"/>
    <dgm:cxn modelId="{6B0A469F-F342-4201-B89B-A5352B375898}" type="presParOf" srcId="{74E39958-BDB0-4ADC-A63C-1AFE3B3FDEDB}" destId="{CAD0D537-5DA6-4877-992D-A837FA7212E7}" srcOrd="3" destOrd="0" presId="urn:microsoft.com/office/officeart/2008/layout/LinedList"/>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202FED-50C3-42D7-AB2A-7DB5366C7F60}"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A7B67E79-1C0B-45D1-8EB9-02B7996F997C}">
      <dgm:prSet custT="1"/>
      <dgm:spPr/>
      <dgm:t>
        <a:bodyPr/>
        <a:lstStyle/>
        <a:p>
          <a:r>
            <a:rPr lang="en-US" sz="1200" b="1" dirty="0"/>
            <a:t>TLS/SSL (HTTPS):</a:t>
          </a:r>
          <a:endParaRPr lang="en-US" sz="1200" dirty="0"/>
        </a:p>
      </dgm:t>
    </dgm:pt>
    <dgm:pt modelId="{4881E87F-8344-496F-B9AB-078EAAA67FF0}" type="parTrans" cxnId="{C76FDA02-1A3A-4EEA-BBC2-AE83A71F2C8D}">
      <dgm:prSet/>
      <dgm:spPr/>
      <dgm:t>
        <a:bodyPr/>
        <a:lstStyle/>
        <a:p>
          <a:endParaRPr lang="en-US" sz="1200"/>
        </a:p>
      </dgm:t>
    </dgm:pt>
    <dgm:pt modelId="{9B6284B3-1350-4D3B-819C-C5FBE80701AF}" type="sibTrans" cxnId="{C76FDA02-1A3A-4EEA-BBC2-AE83A71F2C8D}">
      <dgm:prSet/>
      <dgm:spPr/>
      <dgm:t>
        <a:bodyPr/>
        <a:lstStyle/>
        <a:p>
          <a:endParaRPr lang="en-US" sz="1200"/>
        </a:p>
      </dgm:t>
    </dgm:pt>
    <dgm:pt modelId="{0D307CD1-30C3-4149-8ADD-229B05E22648}">
      <dgm:prSet custT="1"/>
      <dgm:spPr/>
      <dgm:t>
        <a:bodyPr/>
        <a:lstStyle/>
        <a:p>
          <a:pPr>
            <a:buFont typeface="Arial" panose="020B0604020202020204" pitchFamily="34" charset="0"/>
            <a:buChar char="•"/>
          </a:pPr>
          <a:r>
            <a:rPr lang="en-US" sz="1200" dirty="0"/>
            <a:t>Provides encryption for web traffic.</a:t>
          </a:r>
        </a:p>
      </dgm:t>
    </dgm:pt>
    <dgm:pt modelId="{50D03B49-7320-4383-8959-9DD7ECFC3A5F}" type="parTrans" cxnId="{517390C5-831E-49BA-B15A-FA28F1CD3750}">
      <dgm:prSet/>
      <dgm:spPr/>
      <dgm:t>
        <a:bodyPr/>
        <a:lstStyle/>
        <a:p>
          <a:endParaRPr lang="en-US" sz="1200"/>
        </a:p>
      </dgm:t>
    </dgm:pt>
    <dgm:pt modelId="{3592A61E-9CD4-4177-B5DE-2D47C963F863}" type="sibTrans" cxnId="{517390C5-831E-49BA-B15A-FA28F1CD3750}">
      <dgm:prSet/>
      <dgm:spPr/>
      <dgm:t>
        <a:bodyPr/>
        <a:lstStyle/>
        <a:p>
          <a:endParaRPr lang="en-US" sz="1200"/>
        </a:p>
      </dgm:t>
    </dgm:pt>
    <dgm:pt modelId="{5C7616B0-3858-4D53-A617-5848D90792BB}">
      <dgm:prSet custT="1"/>
      <dgm:spPr/>
      <dgm:t>
        <a:bodyPr/>
        <a:lstStyle/>
        <a:p>
          <a:pPr>
            <a:buFont typeface="Arial" panose="020B0604020202020204" pitchFamily="34" charset="0"/>
            <a:buChar char="•"/>
          </a:pPr>
          <a:r>
            <a:rPr lang="en-US" sz="1200" dirty="0"/>
            <a:t>Uses asymmetric encryption (certificates) for handshake, symmetric for bulk data.</a:t>
          </a:r>
        </a:p>
      </dgm:t>
    </dgm:pt>
    <dgm:pt modelId="{2BCE270C-54C2-4A7F-81D4-9C5E2F503AF7}" type="parTrans" cxnId="{75A56185-ABBD-4107-9552-6FB57CA50EA0}">
      <dgm:prSet/>
      <dgm:spPr/>
      <dgm:t>
        <a:bodyPr/>
        <a:lstStyle/>
        <a:p>
          <a:endParaRPr lang="en-US" sz="1200"/>
        </a:p>
      </dgm:t>
    </dgm:pt>
    <dgm:pt modelId="{FD997CC3-55A1-410E-9899-BD71EC49CF80}" type="sibTrans" cxnId="{75A56185-ABBD-4107-9552-6FB57CA50EA0}">
      <dgm:prSet/>
      <dgm:spPr/>
      <dgm:t>
        <a:bodyPr/>
        <a:lstStyle/>
        <a:p>
          <a:endParaRPr lang="en-US" sz="1200"/>
        </a:p>
      </dgm:t>
    </dgm:pt>
    <dgm:pt modelId="{10AF3D27-46A1-4684-B6C6-26DBC9E17078}">
      <dgm:prSet custT="1"/>
      <dgm:spPr/>
      <dgm:t>
        <a:bodyPr/>
        <a:lstStyle/>
        <a:p>
          <a:pPr>
            <a:buNone/>
          </a:pPr>
          <a:r>
            <a:rPr lang="en-US" sz="1200" b="1" dirty="0"/>
            <a:t>IPSec:</a:t>
          </a:r>
          <a:endParaRPr lang="en-US" sz="1200" dirty="0"/>
        </a:p>
      </dgm:t>
    </dgm:pt>
    <dgm:pt modelId="{355DA582-7258-448F-9A6B-A6C02BF0AF59}" type="parTrans" cxnId="{4756248D-AAD2-4825-A7E8-20E21AC6094E}">
      <dgm:prSet/>
      <dgm:spPr/>
      <dgm:t>
        <a:bodyPr/>
        <a:lstStyle/>
        <a:p>
          <a:endParaRPr lang="en-US" sz="1200"/>
        </a:p>
      </dgm:t>
    </dgm:pt>
    <dgm:pt modelId="{CB19230E-5271-4D6C-8642-8405F760A2CA}" type="sibTrans" cxnId="{4756248D-AAD2-4825-A7E8-20E21AC6094E}">
      <dgm:prSet/>
      <dgm:spPr/>
      <dgm:t>
        <a:bodyPr/>
        <a:lstStyle/>
        <a:p>
          <a:endParaRPr lang="en-US" sz="1200"/>
        </a:p>
      </dgm:t>
    </dgm:pt>
    <dgm:pt modelId="{8DAC6B96-A390-4257-BDDD-CE96D1CBA51E}">
      <dgm:prSet custT="1"/>
      <dgm:spPr/>
      <dgm:t>
        <a:bodyPr/>
        <a:lstStyle/>
        <a:p>
          <a:pPr>
            <a:buFont typeface="Arial" panose="020B0604020202020204" pitchFamily="34" charset="0"/>
            <a:buChar char="•"/>
          </a:pPr>
          <a:r>
            <a:rPr lang="en-US" sz="1200" dirty="0"/>
            <a:t>Encrypts traffic at network layer.</a:t>
          </a:r>
        </a:p>
      </dgm:t>
    </dgm:pt>
    <dgm:pt modelId="{A4DC7E21-3AC2-44EF-BB11-F53D50EA38BB}" type="parTrans" cxnId="{45ADFCFC-CB94-4880-9DFE-B70486DD0952}">
      <dgm:prSet/>
      <dgm:spPr/>
      <dgm:t>
        <a:bodyPr/>
        <a:lstStyle/>
        <a:p>
          <a:endParaRPr lang="en-US" sz="1200"/>
        </a:p>
      </dgm:t>
    </dgm:pt>
    <dgm:pt modelId="{F9C34784-665E-4F1E-8653-22ECD32D3AE5}" type="sibTrans" cxnId="{45ADFCFC-CB94-4880-9DFE-B70486DD0952}">
      <dgm:prSet/>
      <dgm:spPr/>
      <dgm:t>
        <a:bodyPr/>
        <a:lstStyle/>
        <a:p>
          <a:endParaRPr lang="en-US" sz="1200"/>
        </a:p>
      </dgm:t>
    </dgm:pt>
    <dgm:pt modelId="{4E344AA3-0CE5-437C-A432-C7291859B86E}">
      <dgm:prSet custT="1"/>
      <dgm:spPr/>
      <dgm:t>
        <a:bodyPr/>
        <a:lstStyle/>
        <a:p>
          <a:pPr>
            <a:buFont typeface="Arial" panose="020B0604020202020204" pitchFamily="34" charset="0"/>
            <a:buChar char="•"/>
          </a:pPr>
          <a:r>
            <a:rPr lang="en-US" sz="1200" b="1" dirty="0"/>
            <a:t>Protocols: </a:t>
          </a:r>
          <a:r>
            <a:rPr lang="en-US" sz="1200" dirty="0"/>
            <a:t>ESP (encryption + integrity), AH (integrity only).</a:t>
          </a:r>
        </a:p>
      </dgm:t>
    </dgm:pt>
    <dgm:pt modelId="{BB499944-4C7E-4020-B9EC-168483E41577}" type="parTrans" cxnId="{4A740367-BCC7-4960-B15B-6060ED8AF339}">
      <dgm:prSet/>
      <dgm:spPr/>
      <dgm:t>
        <a:bodyPr/>
        <a:lstStyle/>
        <a:p>
          <a:endParaRPr lang="en-US" sz="1200"/>
        </a:p>
      </dgm:t>
    </dgm:pt>
    <dgm:pt modelId="{FE7525C2-681B-43E6-9717-65A55DAF2F80}" type="sibTrans" cxnId="{4A740367-BCC7-4960-B15B-6060ED8AF339}">
      <dgm:prSet/>
      <dgm:spPr/>
      <dgm:t>
        <a:bodyPr/>
        <a:lstStyle/>
        <a:p>
          <a:endParaRPr lang="en-US" sz="1200"/>
        </a:p>
      </dgm:t>
    </dgm:pt>
    <dgm:pt modelId="{F275B1C3-15A8-4F34-9A6C-DFEBA778E028}">
      <dgm:prSet custT="1"/>
      <dgm:spPr/>
      <dgm:t>
        <a:bodyPr/>
        <a:lstStyle/>
        <a:p>
          <a:pPr>
            <a:buFont typeface="Arial" panose="020B0604020202020204" pitchFamily="34" charset="0"/>
            <a:buChar char="•"/>
          </a:pPr>
          <a:r>
            <a:rPr lang="en-US" sz="1200" dirty="0"/>
            <a:t>Uses IKE (Internet Key Exchange) to negotiate keys.</a:t>
          </a:r>
        </a:p>
      </dgm:t>
    </dgm:pt>
    <dgm:pt modelId="{2C8472E2-D526-4AA3-80F7-1B479FD5B64E}" type="parTrans" cxnId="{E5C10AB5-7249-4A75-9438-AA1F7B5E37DA}">
      <dgm:prSet/>
      <dgm:spPr/>
      <dgm:t>
        <a:bodyPr/>
        <a:lstStyle/>
        <a:p>
          <a:endParaRPr lang="en-US" sz="1200"/>
        </a:p>
      </dgm:t>
    </dgm:pt>
    <dgm:pt modelId="{83140428-2D04-4302-8BFA-7437FF97AA80}" type="sibTrans" cxnId="{E5C10AB5-7249-4A75-9438-AA1F7B5E37DA}">
      <dgm:prSet/>
      <dgm:spPr/>
      <dgm:t>
        <a:bodyPr/>
        <a:lstStyle/>
        <a:p>
          <a:endParaRPr lang="en-US" sz="1200"/>
        </a:p>
      </dgm:t>
    </dgm:pt>
    <dgm:pt modelId="{283CCE42-CA2A-4DA8-9ECA-55DAE7E4B395}">
      <dgm:prSet custT="1"/>
      <dgm:spPr/>
      <dgm:t>
        <a:bodyPr/>
        <a:lstStyle/>
        <a:p>
          <a:pPr>
            <a:buNone/>
          </a:pPr>
          <a:r>
            <a:rPr lang="en-US" sz="1200" b="1" dirty="0"/>
            <a:t>VPNs:</a:t>
          </a:r>
          <a:endParaRPr lang="en-US" sz="1200" dirty="0"/>
        </a:p>
      </dgm:t>
    </dgm:pt>
    <dgm:pt modelId="{3858E8E9-D243-49DB-BF3C-0BEAA3C25FA3}" type="parTrans" cxnId="{55DE8DB4-E46E-4277-A8CA-5239D0FBBEC2}">
      <dgm:prSet/>
      <dgm:spPr/>
      <dgm:t>
        <a:bodyPr/>
        <a:lstStyle/>
        <a:p>
          <a:endParaRPr lang="en-US" sz="1200"/>
        </a:p>
      </dgm:t>
    </dgm:pt>
    <dgm:pt modelId="{0C0BF2E3-DAFD-4567-840C-C4C73B24CD85}" type="sibTrans" cxnId="{55DE8DB4-E46E-4277-A8CA-5239D0FBBEC2}">
      <dgm:prSet/>
      <dgm:spPr/>
      <dgm:t>
        <a:bodyPr/>
        <a:lstStyle/>
        <a:p>
          <a:endParaRPr lang="en-US" sz="1200"/>
        </a:p>
      </dgm:t>
    </dgm:pt>
    <dgm:pt modelId="{363C8742-83C9-489F-B60D-723232E482BB}">
      <dgm:prSet custT="1"/>
      <dgm:spPr/>
      <dgm:t>
        <a:bodyPr/>
        <a:lstStyle/>
        <a:p>
          <a:pPr>
            <a:buFont typeface="Arial" panose="020B0604020202020204" pitchFamily="34" charset="0"/>
            <a:buChar char="•"/>
          </a:pPr>
          <a:r>
            <a:rPr lang="en-US" sz="1200" b="1" dirty="0"/>
            <a:t>SSL VPN:</a:t>
          </a:r>
          <a:r>
            <a:rPr lang="en-US" sz="1200" dirty="0"/>
            <a:t> Browser or client-based, often user-level remote access.</a:t>
          </a:r>
        </a:p>
      </dgm:t>
    </dgm:pt>
    <dgm:pt modelId="{1F368BCA-ED86-4855-ACF5-A6370D7227DA}" type="parTrans" cxnId="{618D2D92-ED9A-4059-98FA-B24C38AA9709}">
      <dgm:prSet/>
      <dgm:spPr/>
      <dgm:t>
        <a:bodyPr/>
        <a:lstStyle/>
        <a:p>
          <a:endParaRPr lang="en-US" sz="1200"/>
        </a:p>
      </dgm:t>
    </dgm:pt>
    <dgm:pt modelId="{5868EA35-5F90-4BD7-A73C-4259B2C2A825}" type="sibTrans" cxnId="{618D2D92-ED9A-4059-98FA-B24C38AA9709}">
      <dgm:prSet/>
      <dgm:spPr/>
      <dgm:t>
        <a:bodyPr/>
        <a:lstStyle/>
        <a:p>
          <a:endParaRPr lang="en-US" sz="1200"/>
        </a:p>
      </dgm:t>
    </dgm:pt>
    <dgm:pt modelId="{835A87C0-21CA-4AF9-9CB6-A45E7B80101A}">
      <dgm:prSet custT="1"/>
      <dgm:spPr/>
      <dgm:t>
        <a:bodyPr/>
        <a:lstStyle/>
        <a:p>
          <a:pPr>
            <a:buFont typeface="Arial" panose="020B0604020202020204" pitchFamily="34" charset="0"/>
            <a:buChar char="•"/>
          </a:pPr>
          <a:r>
            <a:rPr lang="en-US" sz="1200" b="1" dirty="0"/>
            <a:t>IPSec VPN:</a:t>
          </a:r>
          <a:r>
            <a:rPr lang="en-US" sz="1200" dirty="0"/>
            <a:t> Site-to-site or full-tunnel remote access.</a:t>
          </a:r>
        </a:p>
      </dgm:t>
    </dgm:pt>
    <dgm:pt modelId="{F8E114F6-BA48-43C0-A6C5-FE83C621D075}" type="parTrans" cxnId="{7DE5F052-21F3-4883-AE3B-994B0CB5E40E}">
      <dgm:prSet/>
      <dgm:spPr/>
      <dgm:t>
        <a:bodyPr/>
        <a:lstStyle/>
        <a:p>
          <a:endParaRPr lang="en-US" sz="1200"/>
        </a:p>
      </dgm:t>
    </dgm:pt>
    <dgm:pt modelId="{5F69F0FA-047E-455D-B384-3F6E5C9ECBD0}" type="sibTrans" cxnId="{7DE5F052-21F3-4883-AE3B-994B0CB5E40E}">
      <dgm:prSet/>
      <dgm:spPr/>
      <dgm:t>
        <a:bodyPr/>
        <a:lstStyle/>
        <a:p>
          <a:endParaRPr lang="en-US" sz="1200"/>
        </a:p>
      </dgm:t>
    </dgm:pt>
    <dgm:pt modelId="{4E3AF303-EC82-4206-B0C1-DAE7A620BC28}">
      <dgm:prSet custT="1"/>
      <dgm:spPr/>
      <dgm:t>
        <a:bodyPr/>
        <a:lstStyle/>
        <a:p>
          <a:pPr>
            <a:buNone/>
          </a:pPr>
          <a:r>
            <a:rPr lang="en-US" sz="1200" b="1" dirty="0"/>
            <a:t>Wi-Fi Encryption:</a:t>
          </a:r>
          <a:endParaRPr lang="en-US" sz="1200" dirty="0"/>
        </a:p>
      </dgm:t>
    </dgm:pt>
    <dgm:pt modelId="{5701E0C5-D569-411E-80E9-29FCC94CD1AE}" type="parTrans" cxnId="{BAC7C4AF-74B8-481E-9D09-2E964E39258D}">
      <dgm:prSet/>
      <dgm:spPr/>
      <dgm:t>
        <a:bodyPr/>
        <a:lstStyle/>
        <a:p>
          <a:endParaRPr lang="en-US" sz="1200"/>
        </a:p>
      </dgm:t>
    </dgm:pt>
    <dgm:pt modelId="{D96ECA41-2A63-4825-AD36-291513B62527}" type="sibTrans" cxnId="{BAC7C4AF-74B8-481E-9D09-2E964E39258D}">
      <dgm:prSet/>
      <dgm:spPr/>
      <dgm:t>
        <a:bodyPr/>
        <a:lstStyle/>
        <a:p>
          <a:endParaRPr lang="en-US" sz="1200"/>
        </a:p>
      </dgm:t>
    </dgm:pt>
    <dgm:pt modelId="{62CFC9BA-68C8-49DF-91BD-85272FC5BDC7}">
      <dgm:prSet custT="1"/>
      <dgm:spPr/>
      <dgm:t>
        <a:bodyPr/>
        <a:lstStyle/>
        <a:p>
          <a:pPr>
            <a:buFont typeface="Arial" panose="020B0604020202020204" pitchFamily="34" charset="0"/>
            <a:buChar char="•"/>
          </a:pPr>
          <a:r>
            <a:rPr lang="en-US" sz="1200" b="1" dirty="0"/>
            <a:t>WPA2-Enterprise (802.1X with RADIUS):</a:t>
          </a:r>
          <a:r>
            <a:rPr lang="en-US" sz="1200" dirty="0"/>
            <a:t> Strong enterprise-grade Wi-Fi security.</a:t>
          </a:r>
        </a:p>
      </dgm:t>
    </dgm:pt>
    <dgm:pt modelId="{0498A310-41B0-49B2-B10C-D7B35EB40554}" type="parTrans" cxnId="{3F9DA103-5275-4117-88D0-4386F96F9F8A}">
      <dgm:prSet/>
      <dgm:spPr/>
      <dgm:t>
        <a:bodyPr/>
        <a:lstStyle/>
        <a:p>
          <a:endParaRPr lang="en-US" sz="1200"/>
        </a:p>
      </dgm:t>
    </dgm:pt>
    <dgm:pt modelId="{1DE16779-538C-44A0-86AC-BA8FA91C029A}" type="sibTrans" cxnId="{3F9DA103-5275-4117-88D0-4386F96F9F8A}">
      <dgm:prSet/>
      <dgm:spPr/>
      <dgm:t>
        <a:bodyPr/>
        <a:lstStyle/>
        <a:p>
          <a:endParaRPr lang="en-US" sz="1200"/>
        </a:p>
      </dgm:t>
    </dgm:pt>
    <dgm:pt modelId="{BB383447-698B-4990-96ED-61B3315CB8CB}">
      <dgm:prSet custT="1"/>
      <dgm:spPr/>
      <dgm:t>
        <a:bodyPr/>
        <a:lstStyle/>
        <a:p>
          <a:pPr>
            <a:buFont typeface="Arial" panose="020B0604020202020204" pitchFamily="34" charset="0"/>
            <a:buChar char="•"/>
          </a:pPr>
          <a:r>
            <a:rPr lang="en-US" sz="1200" b="1" dirty="0"/>
            <a:t>WPA3:</a:t>
          </a:r>
          <a:r>
            <a:rPr lang="en-US" sz="1200" dirty="0"/>
            <a:t> Newer, stronger standard with forward secrecy.</a:t>
          </a:r>
        </a:p>
      </dgm:t>
    </dgm:pt>
    <dgm:pt modelId="{32ED2192-B782-4A0E-97D4-809575B95D17}" type="parTrans" cxnId="{C7528099-D5B2-449F-8CCE-84DD288EE24F}">
      <dgm:prSet/>
      <dgm:spPr/>
      <dgm:t>
        <a:bodyPr/>
        <a:lstStyle/>
        <a:p>
          <a:endParaRPr lang="en-US" sz="1200"/>
        </a:p>
      </dgm:t>
    </dgm:pt>
    <dgm:pt modelId="{414006A3-8BD3-41A4-A93E-91E0EC05B481}" type="sibTrans" cxnId="{C7528099-D5B2-449F-8CCE-84DD288EE24F}">
      <dgm:prSet/>
      <dgm:spPr/>
      <dgm:t>
        <a:bodyPr/>
        <a:lstStyle/>
        <a:p>
          <a:endParaRPr lang="en-US" sz="1200"/>
        </a:p>
      </dgm:t>
    </dgm:pt>
    <dgm:pt modelId="{6FD293CB-1154-493A-A88A-416CEBBC8918}" type="pres">
      <dgm:prSet presAssocID="{4D202FED-50C3-42D7-AB2A-7DB5366C7F60}" presName="vert0" presStyleCnt="0">
        <dgm:presLayoutVars>
          <dgm:dir/>
          <dgm:animOne val="branch"/>
          <dgm:animLvl val="lvl"/>
        </dgm:presLayoutVars>
      </dgm:prSet>
      <dgm:spPr/>
    </dgm:pt>
    <dgm:pt modelId="{F01C8FA7-9D74-46C4-9661-B6F5C3A9B046}" type="pres">
      <dgm:prSet presAssocID="{A7B67E79-1C0B-45D1-8EB9-02B7996F997C}" presName="thickLine" presStyleLbl="alignNode1" presStyleIdx="0" presStyleCnt="4"/>
      <dgm:spPr/>
    </dgm:pt>
    <dgm:pt modelId="{0924B4D9-BC62-4E2A-BCA8-CFD4100235CC}" type="pres">
      <dgm:prSet presAssocID="{A7B67E79-1C0B-45D1-8EB9-02B7996F997C}" presName="horz1" presStyleCnt="0"/>
      <dgm:spPr/>
    </dgm:pt>
    <dgm:pt modelId="{D2265E71-955D-4A41-AC34-559D2C7B1C83}" type="pres">
      <dgm:prSet presAssocID="{A7B67E79-1C0B-45D1-8EB9-02B7996F997C}" presName="tx1" presStyleLbl="revTx" presStyleIdx="0" presStyleCnt="13"/>
      <dgm:spPr/>
    </dgm:pt>
    <dgm:pt modelId="{D398BC3A-B9F2-40B4-8E2D-3ADBF7AC8677}" type="pres">
      <dgm:prSet presAssocID="{A7B67E79-1C0B-45D1-8EB9-02B7996F997C}" presName="vert1" presStyleCnt="0"/>
      <dgm:spPr/>
    </dgm:pt>
    <dgm:pt modelId="{AE454FC6-692C-44D9-9B08-D6DD72FD231D}" type="pres">
      <dgm:prSet presAssocID="{0D307CD1-30C3-4149-8ADD-229B05E22648}" presName="vertSpace2a" presStyleCnt="0"/>
      <dgm:spPr/>
    </dgm:pt>
    <dgm:pt modelId="{D04281DE-70C8-4595-8824-9A2D3AB698CD}" type="pres">
      <dgm:prSet presAssocID="{0D307CD1-30C3-4149-8ADD-229B05E22648}" presName="horz2" presStyleCnt="0"/>
      <dgm:spPr/>
    </dgm:pt>
    <dgm:pt modelId="{93EAA207-0476-4FED-8444-EAD4144280A7}" type="pres">
      <dgm:prSet presAssocID="{0D307CD1-30C3-4149-8ADD-229B05E22648}" presName="horzSpace2" presStyleCnt="0"/>
      <dgm:spPr/>
    </dgm:pt>
    <dgm:pt modelId="{7E34E73A-8EFF-4E5D-ACA0-4431F7D9194C}" type="pres">
      <dgm:prSet presAssocID="{0D307CD1-30C3-4149-8ADD-229B05E22648}" presName="tx2" presStyleLbl="revTx" presStyleIdx="1" presStyleCnt="13"/>
      <dgm:spPr/>
    </dgm:pt>
    <dgm:pt modelId="{EDB965CD-7CFD-4474-8BCD-2CD6C58BDC21}" type="pres">
      <dgm:prSet presAssocID="{0D307CD1-30C3-4149-8ADD-229B05E22648}" presName="vert2" presStyleCnt="0"/>
      <dgm:spPr/>
    </dgm:pt>
    <dgm:pt modelId="{3A943636-5A9D-45B0-A6C3-510D06C1E94A}" type="pres">
      <dgm:prSet presAssocID="{0D307CD1-30C3-4149-8ADD-229B05E22648}" presName="thinLine2b" presStyleLbl="callout" presStyleIdx="0" presStyleCnt="9"/>
      <dgm:spPr/>
    </dgm:pt>
    <dgm:pt modelId="{EF8EC19C-6296-43C4-AC7F-FCC0E6ED3D81}" type="pres">
      <dgm:prSet presAssocID="{0D307CD1-30C3-4149-8ADD-229B05E22648}" presName="vertSpace2b" presStyleCnt="0"/>
      <dgm:spPr/>
    </dgm:pt>
    <dgm:pt modelId="{00779162-332D-435D-ADA1-56A3367EC01C}" type="pres">
      <dgm:prSet presAssocID="{5C7616B0-3858-4D53-A617-5848D90792BB}" presName="horz2" presStyleCnt="0"/>
      <dgm:spPr/>
    </dgm:pt>
    <dgm:pt modelId="{CF28626B-2CFC-4343-B4B4-4779D556B7C5}" type="pres">
      <dgm:prSet presAssocID="{5C7616B0-3858-4D53-A617-5848D90792BB}" presName="horzSpace2" presStyleCnt="0"/>
      <dgm:spPr/>
    </dgm:pt>
    <dgm:pt modelId="{5578F4A5-ED66-4FA4-B817-18098263CBB6}" type="pres">
      <dgm:prSet presAssocID="{5C7616B0-3858-4D53-A617-5848D90792BB}" presName="tx2" presStyleLbl="revTx" presStyleIdx="2" presStyleCnt="13"/>
      <dgm:spPr/>
    </dgm:pt>
    <dgm:pt modelId="{AB78A05E-6A91-4E71-9415-BF474798C10C}" type="pres">
      <dgm:prSet presAssocID="{5C7616B0-3858-4D53-A617-5848D90792BB}" presName="vert2" presStyleCnt="0"/>
      <dgm:spPr/>
    </dgm:pt>
    <dgm:pt modelId="{EE025F47-A4C7-4993-9665-CECA83C44DE7}" type="pres">
      <dgm:prSet presAssocID="{5C7616B0-3858-4D53-A617-5848D90792BB}" presName="thinLine2b" presStyleLbl="callout" presStyleIdx="1" presStyleCnt="9"/>
      <dgm:spPr/>
    </dgm:pt>
    <dgm:pt modelId="{C38FB8AF-6D7C-40AB-AFCA-67153D5EED7E}" type="pres">
      <dgm:prSet presAssocID="{5C7616B0-3858-4D53-A617-5848D90792BB}" presName="vertSpace2b" presStyleCnt="0"/>
      <dgm:spPr/>
    </dgm:pt>
    <dgm:pt modelId="{649D0EE3-0A58-4B61-B1A5-EEC9DFAFE4E9}" type="pres">
      <dgm:prSet presAssocID="{10AF3D27-46A1-4684-B6C6-26DBC9E17078}" presName="thickLine" presStyleLbl="alignNode1" presStyleIdx="1" presStyleCnt="4"/>
      <dgm:spPr/>
    </dgm:pt>
    <dgm:pt modelId="{C921FCDE-F0F6-4C0C-A2FF-C2383F543CF1}" type="pres">
      <dgm:prSet presAssocID="{10AF3D27-46A1-4684-B6C6-26DBC9E17078}" presName="horz1" presStyleCnt="0"/>
      <dgm:spPr/>
    </dgm:pt>
    <dgm:pt modelId="{7510720B-05C7-4691-A0D7-4A5C36410BAF}" type="pres">
      <dgm:prSet presAssocID="{10AF3D27-46A1-4684-B6C6-26DBC9E17078}" presName="tx1" presStyleLbl="revTx" presStyleIdx="3" presStyleCnt="13"/>
      <dgm:spPr/>
    </dgm:pt>
    <dgm:pt modelId="{5F69C0C0-E703-47B5-9683-8C19F59255E4}" type="pres">
      <dgm:prSet presAssocID="{10AF3D27-46A1-4684-B6C6-26DBC9E17078}" presName="vert1" presStyleCnt="0"/>
      <dgm:spPr/>
    </dgm:pt>
    <dgm:pt modelId="{E4DDEF2F-2EC6-4851-895B-C4B9C64C20B4}" type="pres">
      <dgm:prSet presAssocID="{8DAC6B96-A390-4257-BDDD-CE96D1CBA51E}" presName="vertSpace2a" presStyleCnt="0"/>
      <dgm:spPr/>
    </dgm:pt>
    <dgm:pt modelId="{81F5467C-2248-4E99-8733-79ECBD32B1EB}" type="pres">
      <dgm:prSet presAssocID="{8DAC6B96-A390-4257-BDDD-CE96D1CBA51E}" presName="horz2" presStyleCnt="0"/>
      <dgm:spPr/>
    </dgm:pt>
    <dgm:pt modelId="{BC090576-81D6-4F9F-9703-03D7EBCEC865}" type="pres">
      <dgm:prSet presAssocID="{8DAC6B96-A390-4257-BDDD-CE96D1CBA51E}" presName="horzSpace2" presStyleCnt="0"/>
      <dgm:spPr/>
    </dgm:pt>
    <dgm:pt modelId="{E6D14F15-BF70-466F-93E2-2F767DCEB394}" type="pres">
      <dgm:prSet presAssocID="{8DAC6B96-A390-4257-BDDD-CE96D1CBA51E}" presName="tx2" presStyleLbl="revTx" presStyleIdx="4" presStyleCnt="13"/>
      <dgm:spPr/>
    </dgm:pt>
    <dgm:pt modelId="{FD9C99E4-0A2E-4E68-9739-3F9F392256EC}" type="pres">
      <dgm:prSet presAssocID="{8DAC6B96-A390-4257-BDDD-CE96D1CBA51E}" presName="vert2" presStyleCnt="0"/>
      <dgm:spPr/>
    </dgm:pt>
    <dgm:pt modelId="{FEA007C6-2BFA-4EF2-ADFF-CFD536E609FD}" type="pres">
      <dgm:prSet presAssocID="{8DAC6B96-A390-4257-BDDD-CE96D1CBA51E}" presName="thinLine2b" presStyleLbl="callout" presStyleIdx="2" presStyleCnt="9"/>
      <dgm:spPr/>
    </dgm:pt>
    <dgm:pt modelId="{3B8744B6-A8F1-4F55-BE08-FD691B445A5F}" type="pres">
      <dgm:prSet presAssocID="{8DAC6B96-A390-4257-BDDD-CE96D1CBA51E}" presName="vertSpace2b" presStyleCnt="0"/>
      <dgm:spPr/>
    </dgm:pt>
    <dgm:pt modelId="{B4C772D4-26B0-4132-96F5-538D120D428C}" type="pres">
      <dgm:prSet presAssocID="{4E344AA3-0CE5-437C-A432-C7291859B86E}" presName="horz2" presStyleCnt="0"/>
      <dgm:spPr/>
    </dgm:pt>
    <dgm:pt modelId="{4C62D567-488D-430C-9945-F6678516F814}" type="pres">
      <dgm:prSet presAssocID="{4E344AA3-0CE5-437C-A432-C7291859B86E}" presName="horzSpace2" presStyleCnt="0"/>
      <dgm:spPr/>
    </dgm:pt>
    <dgm:pt modelId="{8D93DE4D-BDAB-47D6-A1A5-E3871FCCBBD6}" type="pres">
      <dgm:prSet presAssocID="{4E344AA3-0CE5-437C-A432-C7291859B86E}" presName="tx2" presStyleLbl="revTx" presStyleIdx="5" presStyleCnt="13"/>
      <dgm:spPr/>
    </dgm:pt>
    <dgm:pt modelId="{094F7A1C-F163-40F0-822E-CDA1E40EF626}" type="pres">
      <dgm:prSet presAssocID="{4E344AA3-0CE5-437C-A432-C7291859B86E}" presName="vert2" presStyleCnt="0"/>
      <dgm:spPr/>
    </dgm:pt>
    <dgm:pt modelId="{575B3886-F79A-4BD6-AEC6-7F21E2A2D0E4}" type="pres">
      <dgm:prSet presAssocID="{4E344AA3-0CE5-437C-A432-C7291859B86E}" presName="thinLine2b" presStyleLbl="callout" presStyleIdx="3" presStyleCnt="9"/>
      <dgm:spPr/>
    </dgm:pt>
    <dgm:pt modelId="{2F169BAE-8FBB-4B14-8B92-61A9A164EB7C}" type="pres">
      <dgm:prSet presAssocID="{4E344AA3-0CE5-437C-A432-C7291859B86E}" presName="vertSpace2b" presStyleCnt="0"/>
      <dgm:spPr/>
    </dgm:pt>
    <dgm:pt modelId="{53A1F939-242C-4BEF-A131-21AEE0175205}" type="pres">
      <dgm:prSet presAssocID="{F275B1C3-15A8-4F34-9A6C-DFEBA778E028}" presName="horz2" presStyleCnt="0"/>
      <dgm:spPr/>
    </dgm:pt>
    <dgm:pt modelId="{B2E6253F-7836-47AF-A3F0-094A04324425}" type="pres">
      <dgm:prSet presAssocID="{F275B1C3-15A8-4F34-9A6C-DFEBA778E028}" presName="horzSpace2" presStyleCnt="0"/>
      <dgm:spPr/>
    </dgm:pt>
    <dgm:pt modelId="{671DA3FE-DE69-4FE9-AE4D-05A6CF5660CA}" type="pres">
      <dgm:prSet presAssocID="{F275B1C3-15A8-4F34-9A6C-DFEBA778E028}" presName="tx2" presStyleLbl="revTx" presStyleIdx="6" presStyleCnt="13"/>
      <dgm:spPr/>
    </dgm:pt>
    <dgm:pt modelId="{F14A82D1-D8BE-4C97-8067-0E99AED921EA}" type="pres">
      <dgm:prSet presAssocID="{F275B1C3-15A8-4F34-9A6C-DFEBA778E028}" presName="vert2" presStyleCnt="0"/>
      <dgm:spPr/>
    </dgm:pt>
    <dgm:pt modelId="{39A276AB-534F-4BFC-8894-1BF0AA647794}" type="pres">
      <dgm:prSet presAssocID="{F275B1C3-15A8-4F34-9A6C-DFEBA778E028}" presName="thinLine2b" presStyleLbl="callout" presStyleIdx="4" presStyleCnt="9"/>
      <dgm:spPr/>
    </dgm:pt>
    <dgm:pt modelId="{52227721-9A69-4400-8B34-C5FDA93663C5}" type="pres">
      <dgm:prSet presAssocID="{F275B1C3-15A8-4F34-9A6C-DFEBA778E028}" presName="vertSpace2b" presStyleCnt="0"/>
      <dgm:spPr/>
    </dgm:pt>
    <dgm:pt modelId="{7A6B5F3C-1F2E-401F-9411-7FA9AB15CF2D}" type="pres">
      <dgm:prSet presAssocID="{283CCE42-CA2A-4DA8-9ECA-55DAE7E4B395}" presName="thickLine" presStyleLbl="alignNode1" presStyleIdx="2" presStyleCnt="4"/>
      <dgm:spPr/>
    </dgm:pt>
    <dgm:pt modelId="{2A37A38F-5125-44F4-A9E0-FE8C1D82E824}" type="pres">
      <dgm:prSet presAssocID="{283CCE42-CA2A-4DA8-9ECA-55DAE7E4B395}" presName="horz1" presStyleCnt="0"/>
      <dgm:spPr/>
    </dgm:pt>
    <dgm:pt modelId="{CFB6AA0D-3715-4641-A404-DF567C4C4F3E}" type="pres">
      <dgm:prSet presAssocID="{283CCE42-CA2A-4DA8-9ECA-55DAE7E4B395}" presName="tx1" presStyleLbl="revTx" presStyleIdx="7" presStyleCnt="13"/>
      <dgm:spPr/>
    </dgm:pt>
    <dgm:pt modelId="{B62158F1-1BAE-4A9E-925F-A8F57D180618}" type="pres">
      <dgm:prSet presAssocID="{283CCE42-CA2A-4DA8-9ECA-55DAE7E4B395}" presName="vert1" presStyleCnt="0"/>
      <dgm:spPr/>
    </dgm:pt>
    <dgm:pt modelId="{F94E8294-528C-44E1-9287-FEA15CFC7926}" type="pres">
      <dgm:prSet presAssocID="{363C8742-83C9-489F-B60D-723232E482BB}" presName="vertSpace2a" presStyleCnt="0"/>
      <dgm:spPr/>
    </dgm:pt>
    <dgm:pt modelId="{AF9ABDF3-2F91-45C6-88B7-255C07132DEC}" type="pres">
      <dgm:prSet presAssocID="{363C8742-83C9-489F-B60D-723232E482BB}" presName="horz2" presStyleCnt="0"/>
      <dgm:spPr/>
    </dgm:pt>
    <dgm:pt modelId="{A6462179-21E1-4736-9242-1BD107E6EAB4}" type="pres">
      <dgm:prSet presAssocID="{363C8742-83C9-489F-B60D-723232E482BB}" presName="horzSpace2" presStyleCnt="0"/>
      <dgm:spPr/>
    </dgm:pt>
    <dgm:pt modelId="{7D60F192-0BCE-4109-910B-05A7D279730A}" type="pres">
      <dgm:prSet presAssocID="{363C8742-83C9-489F-B60D-723232E482BB}" presName="tx2" presStyleLbl="revTx" presStyleIdx="8" presStyleCnt="13"/>
      <dgm:spPr/>
    </dgm:pt>
    <dgm:pt modelId="{7548C16B-2DF2-40F1-A4E5-242CB4B52692}" type="pres">
      <dgm:prSet presAssocID="{363C8742-83C9-489F-B60D-723232E482BB}" presName="vert2" presStyleCnt="0"/>
      <dgm:spPr/>
    </dgm:pt>
    <dgm:pt modelId="{E9802712-93AC-4161-8736-7FD13FAF8AAA}" type="pres">
      <dgm:prSet presAssocID="{363C8742-83C9-489F-B60D-723232E482BB}" presName="thinLine2b" presStyleLbl="callout" presStyleIdx="5" presStyleCnt="9"/>
      <dgm:spPr/>
    </dgm:pt>
    <dgm:pt modelId="{090D0591-ECE4-49A9-825B-74A70FB9E122}" type="pres">
      <dgm:prSet presAssocID="{363C8742-83C9-489F-B60D-723232E482BB}" presName="vertSpace2b" presStyleCnt="0"/>
      <dgm:spPr/>
    </dgm:pt>
    <dgm:pt modelId="{DF8F4C3E-025B-4294-8747-0483C9411001}" type="pres">
      <dgm:prSet presAssocID="{835A87C0-21CA-4AF9-9CB6-A45E7B80101A}" presName="horz2" presStyleCnt="0"/>
      <dgm:spPr/>
    </dgm:pt>
    <dgm:pt modelId="{1CDBD0C8-9C02-4928-9471-6BB4F9FF5754}" type="pres">
      <dgm:prSet presAssocID="{835A87C0-21CA-4AF9-9CB6-A45E7B80101A}" presName="horzSpace2" presStyleCnt="0"/>
      <dgm:spPr/>
    </dgm:pt>
    <dgm:pt modelId="{FA3AE738-0247-400B-A63F-5C0C470221E7}" type="pres">
      <dgm:prSet presAssocID="{835A87C0-21CA-4AF9-9CB6-A45E7B80101A}" presName="tx2" presStyleLbl="revTx" presStyleIdx="9" presStyleCnt="13"/>
      <dgm:spPr/>
    </dgm:pt>
    <dgm:pt modelId="{9CE57391-0898-4D24-B094-FF17415EE9AB}" type="pres">
      <dgm:prSet presAssocID="{835A87C0-21CA-4AF9-9CB6-A45E7B80101A}" presName="vert2" presStyleCnt="0"/>
      <dgm:spPr/>
    </dgm:pt>
    <dgm:pt modelId="{1C141383-9A07-47D6-9B09-2605DA62F3B9}" type="pres">
      <dgm:prSet presAssocID="{835A87C0-21CA-4AF9-9CB6-A45E7B80101A}" presName="thinLine2b" presStyleLbl="callout" presStyleIdx="6" presStyleCnt="9"/>
      <dgm:spPr/>
    </dgm:pt>
    <dgm:pt modelId="{E40BBF58-C8FA-49FF-A8DA-726F517DC014}" type="pres">
      <dgm:prSet presAssocID="{835A87C0-21CA-4AF9-9CB6-A45E7B80101A}" presName="vertSpace2b" presStyleCnt="0"/>
      <dgm:spPr/>
    </dgm:pt>
    <dgm:pt modelId="{D0C98B9A-06F0-42DD-9632-5BC28687B22C}" type="pres">
      <dgm:prSet presAssocID="{4E3AF303-EC82-4206-B0C1-DAE7A620BC28}" presName="thickLine" presStyleLbl="alignNode1" presStyleIdx="3" presStyleCnt="4"/>
      <dgm:spPr/>
    </dgm:pt>
    <dgm:pt modelId="{F4BE7381-4C0B-4121-8ED5-AFB65827C552}" type="pres">
      <dgm:prSet presAssocID="{4E3AF303-EC82-4206-B0C1-DAE7A620BC28}" presName="horz1" presStyleCnt="0"/>
      <dgm:spPr/>
    </dgm:pt>
    <dgm:pt modelId="{AE25BA87-73F8-48B5-A680-E76771A769D7}" type="pres">
      <dgm:prSet presAssocID="{4E3AF303-EC82-4206-B0C1-DAE7A620BC28}" presName="tx1" presStyleLbl="revTx" presStyleIdx="10" presStyleCnt="13"/>
      <dgm:spPr/>
    </dgm:pt>
    <dgm:pt modelId="{5AC09D34-2F60-4FEE-B713-7AE1F7E0BC8A}" type="pres">
      <dgm:prSet presAssocID="{4E3AF303-EC82-4206-B0C1-DAE7A620BC28}" presName="vert1" presStyleCnt="0"/>
      <dgm:spPr/>
    </dgm:pt>
    <dgm:pt modelId="{B66D2410-F81B-4916-8C13-A7504CEF2E23}" type="pres">
      <dgm:prSet presAssocID="{62CFC9BA-68C8-49DF-91BD-85272FC5BDC7}" presName="vertSpace2a" presStyleCnt="0"/>
      <dgm:spPr/>
    </dgm:pt>
    <dgm:pt modelId="{BAFB32E7-49CC-47B5-ADFE-462E1C513B97}" type="pres">
      <dgm:prSet presAssocID="{62CFC9BA-68C8-49DF-91BD-85272FC5BDC7}" presName="horz2" presStyleCnt="0"/>
      <dgm:spPr/>
    </dgm:pt>
    <dgm:pt modelId="{62230AC5-4342-4719-BD09-2C2ACA9C2112}" type="pres">
      <dgm:prSet presAssocID="{62CFC9BA-68C8-49DF-91BD-85272FC5BDC7}" presName="horzSpace2" presStyleCnt="0"/>
      <dgm:spPr/>
    </dgm:pt>
    <dgm:pt modelId="{9D808941-717E-44C8-B427-24ECD7F5D9CB}" type="pres">
      <dgm:prSet presAssocID="{62CFC9BA-68C8-49DF-91BD-85272FC5BDC7}" presName="tx2" presStyleLbl="revTx" presStyleIdx="11" presStyleCnt="13"/>
      <dgm:spPr/>
    </dgm:pt>
    <dgm:pt modelId="{48762CC9-E18A-4C9B-93A0-3ACD986FDBB4}" type="pres">
      <dgm:prSet presAssocID="{62CFC9BA-68C8-49DF-91BD-85272FC5BDC7}" presName="vert2" presStyleCnt="0"/>
      <dgm:spPr/>
    </dgm:pt>
    <dgm:pt modelId="{54AF1D1C-B70E-4E43-93B0-9BD7E8F28634}" type="pres">
      <dgm:prSet presAssocID="{62CFC9BA-68C8-49DF-91BD-85272FC5BDC7}" presName="thinLine2b" presStyleLbl="callout" presStyleIdx="7" presStyleCnt="9"/>
      <dgm:spPr/>
    </dgm:pt>
    <dgm:pt modelId="{E435F0A7-E83E-4ED8-AC7F-9B70DC6A04CB}" type="pres">
      <dgm:prSet presAssocID="{62CFC9BA-68C8-49DF-91BD-85272FC5BDC7}" presName="vertSpace2b" presStyleCnt="0"/>
      <dgm:spPr/>
    </dgm:pt>
    <dgm:pt modelId="{9CA7F9CD-7906-4227-9A75-8BCBBA9512E8}" type="pres">
      <dgm:prSet presAssocID="{BB383447-698B-4990-96ED-61B3315CB8CB}" presName="horz2" presStyleCnt="0"/>
      <dgm:spPr/>
    </dgm:pt>
    <dgm:pt modelId="{2FE5DA6A-69D6-41A4-900A-542909D8F256}" type="pres">
      <dgm:prSet presAssocID="{BB383447-698B-4990-96ED-61B3315CB8CB}" presName="horzSpace2" presStyleCnt="0"/>
      <dgm:spPr/>
    </dgm:pt>
    <dgm:pt modelId="{7F7380AE-8FBA-4A33-8C3B-6B637538D7E4}" type="pres">
      <dgm:prSet presAssocID="{BB383447-698B-4990-96ED-61B3315CB8CB}" presName="tx2" presStyleLbl="revTx" presStyleIdx="12" presStyleCnt="13"/>
      <dgm:spPr/>
    </dgm:pt>
    <dgm:pt modelId="{1CF69583-7D8E-4ABF-BFE1-2A62DE221EA8}" type="pres">
      <dgm:prSet presAssocID="{BB383447-698B-4990-96ED-61B3315CB8CB}" presName="vert2" presStyleCnt="0"/>
      <dgm:spPr/>
    </dgm:pt>
    <dgm:pt modelId="{33C70A58-4216-4DB2-8DEB-6291971480D2}" type="pres">
      <dgm:prSet presAssocID="{BB383447-698B-4990-96ED-61B3315CB8CB}" presName="thinLine2b" presStyleLbl="callout" presStyleIdx="8" presStyleCnt="9"/>
      <dgm:spPr/>
    </dgm:pt>
    <dgm:pt modelId="{3FC56563-C0E2-47C2-8DB4-99B0B836D34E}" type="pres">
      <dgm:prSet presAssocID="{BB383447-698B-4990-96ED-61B3315CB8CB}" presName="vertSpace2b" presStyleCnt="0"/>
      <dgm:spPr/>
    </dgm:pt>
  </dgm:ptLst>
  <dgm:cxnLst>
    <dgm:cxn modelId="{1153C002-67A0-475B-BAE8-708D8B5D6C63}" type="presOf" srcId="{5C7616B0-3858-4D53-A617-5848D90792BB}" destId="{5578F4A5-ED66-4FA4-B817-18098263CBB6}" srcOrd="0" destOrd="0" presId="urn:microsoft.com/office/officeart/2008/layout/LinedList"/>
    <dgm:cxn modelId="{C76FDA02-1A3A-4EEA-BBC2-AE83A71F2C8D}" srcId="{4D202FED-50C3-42D7-AB2A-7DB5366C7F60}" destId="{A7B67E79-1C0B-45D1-8EB9-02B7996F997C}" srcOrd="0" destOrd="0" parTransId="{4881E87F-8344-496F-B9AB-078EAAA67FF0}" sibTransId="{9B6284B3-1350-4D3B-819C-C5FBE80701AF}"/>
    <dgm:cxn modelId="{3F9DA103-5275-4117-88D0-4386F96F9F8A}" srcId="{4E3AF303-EC82-4206-B0C1-DAE7A620BC28}" destId="{62CFC9BA-68C8-49DF-91BD-85272FC5BDC7}" srcOrd="0" destOrd="0" parTransId="{0498A310-41B0-49B2-B10C-D7B35EB40554}" sibTransId="{1DE16779-538C-44A0-86AC-BA8FA91C029A}"/>
    <dgm:cxn modelId="{23F43A1D-6091-4618-9745-5325A25CDDB5}" type="presOf" srcId="{283CCE42-CA2A-4DA8-9ECA-55DAE7E4B395}" destId="{CFB6AA0D-3715-4641-A404-DF567C4C4F3E}" srcOrd="0" destOrd="0" presId="urn:microsoft.com/office/officeart/2008/layout/LinedList"/>
    <dgm:cxn modelId="{4A740367-BCC7-4960-B15B-6060ED8AF339}" srcId="{10AF3D27-46A1-4684-B6C6-26DBC9E17078}" destId="{4E344AA3-0CE5-437C-A432-C7291859B86E}" srcOrd="1" destOrd="0" parTransId="{BB499944-4C7E-4020-B9EC-168483E41577}" sibTransId="{FE7525C2-681B-43E6-9717-65A55DAF2F80}"/>
    <dgm:cxn modelId="{5E5A1347-919E-4415-A79D-80376617707E}" type="presOf" srcId="{62CFC9BA-68C8-49DF-91BD-85272FC5BDC7}" destId="{9D808941-717E-44C8-B427-24ECD7F5D9CB}" srcOrd="0" destOrd="0" presId="urn:microsoft.com/office/officeart/2008/layout/LinedList"/>
    <dgm:cxn modelId="{61A16D6B-8CBC-4657-ACAF-28C1D63A47B5}" type="presOf" srcId="{4E344AA3-0CE5-437C-A432-C7291859B86E}" destId="{8D93DE4D-BDAB-47D6-A1A5-E3871FCCBBD6}" srcOrd="0" destOrd="0" presId="urn:microsoft.com/office/officeart/2008/layout/LinedList"/>
    <dgm:cxn modelId="{02B5E64B-45A5-48A8-9F6A-C7E466195CA0}" type="presOf" srcId="{10AF3D27-46A1-4684-B6C6-26DBC9E17078}" destId="{7510720B-05C7-4691-A0D7-4A5C36410BAF}" srcOrd="0" destOrd="0" presId="urn:microsoft.com/office/officeart/2008/layout/LinedList"/>
    <dgm:cxn modelId="{7DE5F052-21F3-4883-AE3B-994B0CB5E40E}" srcId="{283CCE42-CA2A-4DA8-9ECA-55DAE7E4B395}" destId="{835A87C0-21CA-4AF9-9CB6-A45E7B80101A}" srcOrd="1" destOrd="0" parTransId="{F8E114F6-BA48-43C0-A6C5-FE83C621D075}" sibTransId="{5F69F0FA-047E-455D-B384-3F6E5C9ECBD0}"/>
    <dgm:cxn modelId="{8682B874-4C27-408E-A6EB-DBAA381CC07E}" type="presOf" srcId="{BB383447-698B-4990-96ED-61B3315CB8CB}" destId="{7F7380AE-8FBA-4A33-8C3B-6B637538D7E4}" srcOrd="0" destOrd="0" presId="urn:microsoft.com/office/officeart/2008/layout/LinedList"/>
    <dgm:cxn modelId="{5C07B658-50C2-436F-940A-CA6C2556BB1C}" type="presOf" srcId="{4E3AF303-EC82-4206-B0C1-DAE7A620BC28}" destId="{AE25BA87-73F8-48B5-A680-E76771A769D7}" srcOrd="0" destOrd="0" presId="urn:microsoft.com/office/officeart/2008/layout/LinedList"/>
    <dgm:cxn modelId="{75A56185-ABBD-4107-9552-6FB57CA50EA0}" srcId="{A7B67E79-1C0B-45D1-8EB9-02B7996F997C}" destId="{5C7616B0-3858-4D53-A617-5848D90792BB}" srcOrd="1" destOrd="0" parTransId="{2BCE270C-54C2-4A7F-81D4-9C5E2F503AF7}" sibTransId="{FD997CC3-55A1-410E-9899-BD71EC49CF80}"/>
    <dgm:cxn modelId="{4756248D-AAD2-4825-A7E8-20E21AC6094E}" srcId="{4D202FED-50C3-42D7-AB2A-7DB5366C7F60}" destId="{10AF3D27-46A1-4684-B6C6-26DBC9E17078}" srcOrd="1" destOrd="0" parTransId="{355DA582-7258-448F-9A6B-A6C02BF0AF59}" sibTransId="{CB19230E-5271-4D6C-8642-8405F760A2CA}"/>
    <dgm:cxn modelId="{618D2D92-ED9A-4059-98FA-B24C38AA9709}" srcId="{283CCE42-CA2A-4DA8-9ECA-55DAE7E4B395}" destId="{363C8742-83C9-489F-B60D-723232E482BB}" srcOrd="0" destOrd="0" parTransId="{1F368BCA-ED86-4855-ACF5-A6370D7227DA}" sibTransId="{5868EA35-5F90-4BD7-A73C-4259B2C2A825}"/>
    <dgm:cxn modelId="{C7528099-D5B2-449F-8CCE-84DD288EE24F}" srcId="{4E3AF303-EC82-4206-B0C1-DAE7A620BC28}" destId="{BB383447-698B-4990-96ED-61B3315CB8CB}" srcOrd="1" destOrd="0" parTransId="{32ED2192-B782-4A0E-97D4-809575B95D17}" sibTransId="{414006A3-8BD3-41A4-A93E-91E0EC05B481}"/>
    <dgm:cxn modelId="{EA76BEA7-967D-4E9A-B8D6-7017CB39F304}" type="presOf" srcId="{363C8742-83C9-489F-B60D-723232E482BB}" destId="{7D60F192-0BCE-4109-910B-05A7D279730A}" srcOrd="0" destOrd="0" presId="urn:microsoft.com/office/officeart/2008/layout/LinedList"/>
    <dgm:cxn modelId="{BAC7C4AF-74B8-481E-9D09-2E964E39258D}" srcId="{4D202FED-50C3-42D7-AB2A-7DB5366C7F60}" destId="{4E3AF303-EC82-4206-B0C1-DAE7A620BC28}" srcOrd="3" destOrd="0" parTransId="{5701E0C5-D569-411E-80E9-29FCC94CD1AE}" sibTransId="{D96ECA41-2A63-4825-AD36-291513B62527}"/>
    <dgm:cxn modelId="{55DE8DB4-E46E-4277-A8CA-5239D0FBBEC2}" srcId="{4D202FED-50C3-42D7-AB2A-7DB5366C7F60}" destId="{283CCE42-CA2A-4DA8-9ECA-55DAE7E4B395}" srcOrd="2" destOrd="0" parTransId="{3858E8E9-D243-49DB-BF3C-0BEAA3C25FA3}" sibTransId="{0C0BF2E3-DAFD-4567-840C-C4C73B24CD85}"/>
    <dgm:cxn modelId="{E5C10AB5-7249-4A75-9438-AA1F7B5E37DA}" srcId="{10AF3D27-46A1-4684-B6C6-26DBC9E17078}" destId="{F275B1C3-15A8-4F34-9A6C-DFEBA778E028}" srcOrd="2" destOrd="0" parTransId="{2C8472E2-D526-4AA3-80F7-1B479FD5B64E}" sibTransId="{83140428-2D04-4302-8BFA-7437FF97AA80}"/>
    <dgm:cxn modelId="{D96312BE-03AB-46FC-A3C7-9CAC450FD3F7}" type="presOf" srcId="{8DAC6B96-A390-4257-BDDD-CE96D1CBA51E}" destId="{E6D14F15-BF70-466F-93E2-2F767DCEB394}" srcOrd="0" destOrd="0" presId="urn:microsoft.com/office/officeart/2008/layout/LinedList"/>
    <dgm:cxn modelId="{517390C5-831E-49BA-B15A-FA28F1CD3750}" srcId="{A7B67E79-1C0B-45D1-8EB9-02B7996F997C}" destId="{0D307CD1-30C3-4149-8ADD-229B05E22648}" srcOrd="0" destOrd="0" parTransId="{50D03B49-7320-4383-8959-9DD7ECFC3A5F}" sibTransId="{3592A61E-9CD4-4177-B5DE-2D47C963F863}"/>
    <dgm:cxn modelId="{6AF0CAC5-90C4-4359-82BB-F9D944907E5F}" type="presOf" srcId="{A7B67E79-1C0B-45D1-8EB9-02B7996F997C}" destId="{D2265E71-955D-4A41-AC34-559D2C7B1C83}" srcOrd="0" destOrd="0" presId="urn:microsoft.com/office/officeart/2008/layout/LinedList"/>
    <dgm:cxn modelId="{AAE51BC8-C22E-4D40-9388-A8F932D65629}" type="presOf" srcId="{835A87C0-21CA-4AF9-9CB6-A45E7B80101A}" destId="{FA3AE738-0247-400B-A63F-5C0C470221E7}" srcOrd="0" destOrd="0" presId="urn:microsoft.com/office/officeart/2008/layout/LinedList"/>
    <dgm:cxn modelId="{B8A0C0C8-5342-4EF8-AE23-773FF626B957}" type="presOf" srcId="{F275B1C3-15A8-4F34-9A6C-DFEBA778E028}" destId="{671DA3FE-DE69-4FE9-AE4D-05A6CF5660CA}" srcOrd="0" destOrd="0" presId="urn:microsoft.com/office/officeart/2008/layout/LinedList"/>
    <dgm:cxn modelId="{E2C5B1D4-5526-4936-896E-0949AA180EB3}" type="presOf" srcId="{0D307CD1-30C3-4149-8ADD-229B05E22648}" destId="{7E34E73A-8EFF-4E5D-ACA0-4431F7D9194C}" srcOrd="0" destOrd="0" presId="urn:microsoft.com/office/officeart/2008/layout/LinedList"/>
    <dgm:cxn modelId="{45ADFCFC-CB94-4880-9DFE-B70486DD0952}" srcId="{10AF3D27-46A1-4684-B6C6-26DBC9E17078}" destId="{8DAC6B96-A390-4257-BDDD-CE96D1CBA51E}" srcOrd="0" destOrd="0" parTransId="{A4DC7E21-3AC2-44EF-BB11-F53D50EA38BB}" sibTransId="{F9C34784-665E-4F1E-8653-22ECD32D3AE5}"/>
    <dgm:cxn modelId="{A394AAFD-A29D-4DDC-93F9-8AAAFDEE7AF3}" type="presOf" srcId="{4D202FED-50C3-42D7-AB2A-7DB5366C7F60}" destId="{6FD293CB-1154-493A-A88A-416CEBBC8918}" srcOrd="0" destOrd="0" presId="urn:microsoft.com/office/officeart/2008/layout/LinedList"/>
    <dgm:cxn modelId="{99B19DBA-7D96-4B47-8F44-4D62DC17F75D}" type="presParOf" srcId="{6FD293CB-1154-493A-A88A-416CEBBC8918}" destId="{F01C8FA7-9D74-46C4-9661-B6F5C3A9B046}" srcOrd="0" destOrd="0" presId="urn:microsoft.com/office/officeart/2008/layout/LinedList"/>
    <dgm:cxn modelId="{37370392-C728-47A2-A460-1077C4E28155}" type="presParOf" srcId="{6FD293CB-1154-493A-A88A-416CEBBC8918}" destId="{0924B4D9-BC62-4E2A-BCA8-CFD4100235CC}" srcOrd="1" destOrd="0" presId="urn:microsoft.com/office/officeart/2008/layout/LinedList"/>
    <dgm:cxn modelId="{C8D7BEFD-D920-434E-BACC-5A6134519BA6}" type="presParOf" srcId="{0924B4D9-BC62-4E2A-BCA8-CFD4100235CC}" destId="{D2265E71-955D-4A41-AC34-559D2C7B1C83}" srcOrd="0" destOrd="0" presId="urn:microsoft.com/office/officeart/2008/layout/LinedList"/>
    <dgm:cxn modelId="{B32D0B6E-E22A-436B-912C-8C2A64346AC2}" type="presParOf" srcId="{0924B4D9-BC62-4E2A-BCA8-CFD4100235CC}" destId="{D398BC3A-B9F2-40B4-8E2D-3ADBF7AC8677}" srcOrd="1" destOrd="0" presId="urn:microsoft.com/office/officeart/2008/layout/LinedList"/>
    <dgm:cxn modelId="{6C2E9F10-6385-47F0-A638-A0EFE478D6BA}" type="presParOf" srcId="{D398BC3A-B9F2-40B4-8E2D-3ADBF7AC8677}" destId="{AE454FC6-692C-44D9-9B08-D6DD72FD231D}" srcOrd="0" destOrd="0" presId="urn:microsoft.com/office/officeart/2008/layout/LinedList"/>
    <dgm:cxn modelId="{BB708CB0-0F77-4C27-913C-F9363C3BF1D0}" type="presParOf" srcId="{D398BC3A-B9F2-40B4-8E2D-3ADBF7AC8677}" destId="{D04281DE-70C8-4595-8824-9A2D3AB698CD}" srcOrd="1" destOrd="0" presId="urn:microsoft.com/office/officeart/2008/layout/LinedList"/>
    <dgm:cxn modelId="{3048A96E-F2A4-4A7D-ABBF-E0C8E10250D6}" type="presParOf" srcId="{D04281DE-70C8-4595-8824-9A2D3AB698CD}" destId="{93EAA207-0476-4FED-8444-EAD4144280A7}" srcOrd="0" destOrd="0" presId="urn:microsoft.com/office/officeart/2008/layout/LinedList"/>
    <dgm:cxn modelId="{53835B1C-70B2-47C6-8143-C1A1903B6FBD}" type="presParOf" srcId="{D04281DE-70C8-4595-8824-9A2D3AB698CD}" destId="{7E34E73A-8EFF-4E5D-ACA0-4431F7D9194C}" srcOrd="1" destOrd="0" presId="urn:microsoft.com/office/officeart/2008/layout/LinedList"/>
    <dgm:cxn modelId="{38248D42-B008-440C-A41D-167F69D5847A}" type="presParOf" srcId="{D04281DE-70C8-4595-8824-9A2D3AB698CD}" destId="{EDB965CD-7CFD-4474-8BCD-2CD6C58BDC21}" srcOrd="2" destOrd="0" presId="urn:microsoft.com/office/officeart/2008/layout/LinedList"/>
    <dgm:cxn modelId="{D9944431-2422-4C43-9A65-609FF4DD6E1A}" type="presParOf" srcId="{D398BC3A-B9F2-40B4-8E2D-3ADBF7AC8677}" destId="{3A943636-5A9D-45B0-A6C3-510D06C1E94A}" srcOrd="2" destOrd="0" presId="urn:microsoft.com/office/officeart/2008/layout/LinedList"/>
    <dgm:cxn modelId="{A402EF2E-28BD-447C-B32A-958CDC1A32EE}" type="presParOf" srcId="{D398BC3A-B9F2-40B4-8E2D-3ADBF7AC8677}" destId="{EF8EC19C-6296-43C4-AC7F-FCC0E6ED3D81}" srcOrd="3" destOrd="0" presId="urn:microsoft.com/office/officeart/2008/layout/LinedList"/>
    <dgm:cxn modelId="{24123407-23BE-4C24-AE07-B0B690AA112B}" type="presParOf" srcId="{D398BC3A-B9F2-40B4-8E2D-3ADBF7AC8677}" destId="{00779162-332D-435D-ADA1-56A3367EC01C}" srcOrd="4" destOrd="0" presId="urn:microsoft.com/office/officeart/2008/layout/LinedList"/>
    <dgm:cxn modelId="{134D959B-6B82-4AFD-BD74-EC42CB96B4DB}" type="presParOf" srcId="{00779162-332D-435D-ADA1-56A3367EC01C}" destId="{CF28626B-2CFC-4343-B4B4-4779D556B7C5}" srcOrd="0" destOrd="0" presId="urn:microsoft.com/office/officeart/2008/layout/LinedList"/>
    <dgm:cxn modelId="{5D4BC8A5-6E81-471F-B9CE-2E66445ED4CD}" type="presParOf" srcId="{00779162-332D-435D-ADA1-56A3367EC01C}" destId="{5578F4A5-ED66-4FA4-B817-18098263CBB6}" srcOrd="1" destOrd="0" presId="urn:microsoft.com/office/officeart/2008/layout/LinedList"/>
    <dgm:cxn modelId="{07C1CAAE-674C-4A32-B47A-1C710719B472}" type="presParOf" srcId="{00779162-332D-435D-ADA1-56A3367EC01C}" destId="{AB78A05E-6A91-4E71-9415-BF474798C10C}" srcOrd="2" destOrd="0" presId="urn:microsoft.com/office/officeart/2008/layout/LinedList"/>
    <dgm:cxn modelId="{2D647AB4-7B73-48AE-915F-F14C39F8ADBB}" type="presParOf" srcId="{D398BC3A-B9F2-40B4-8E2D-3ADBF7AC8677}" destId="{EE025F47-A4C7-4993-9665-CECA83C44DE7}" srcOrd="5" destOrd="0" presId="urn:microsoft.com/office/officeart/2008/layout/LinedList"/>
    <dgm:cxn modelId="{68CBFF64-3C04-4C13-82AB-5A52CE6DD80D}" type="presParOf" srcId="{D398BC3A-B9F2-40B4-8E2D-3ADBF7AC8677}" destId="{C38FB8AF-6D7C-40AB-AFCA-67153D5EED7E}" srcOrd="6" destOrd="0" presId="urn:microsoft.com/office/officeart/2008/layout/LinedList"/>
    <dgm:cxn modelId="{8318A41E-9B3F-4383-A5F4-731C4107508D}" type="presParOf" srcId="{6FD293CB-1154-493A-A88A-416CEBBC8918}" destId="{649D0EE3-0A58-4B61-B1A5-EEC9DFAFE4E9}" srcOrd="2" destOrd="0" presId="urn:microsoft.com/office/officeart/2008/layout/LinedList"/>
    <dgm:cxn modelId="{F19DAA2D-F734-4220-8652-A4DDF56BAEB6}" type="presParOf" srcId="{6FD293CB-1154-493A-A88A-416CEBBC8918}" destId="{C921FCDE-F0F6-4C0C-A2FF-C2383F543CF1}" srcOrd="3" destOrd="0" presId="urn:microsoft.com/office/officeart/2008/layout/LinedList"/>
    <dgm:cxn modelId="{AFD7574D-CCED-4E6E-BEE6-AD764A95A845}" type="presParOf" srcId="{C921FCDE-F0F6-4C0C-A2FF-C2383F543CF1}" destId="{7510720B-05C7-4691-A0D7-4A5C36410BAF}" srcOrd="0" destOrd="0" presId="urn:microsoft.com/office/officeart/2008/layout/LinedList"/>
    <dgm:cxn modelId="{46A8DBBA-D929-4F5D-AD0E-9223AEDEA36C}" type="presParOf" srcId="{C921FCDE-F0F6-4C0C-A2FF-C2383F543CF1}" destId="{5F69C0C0-E703-47B5-9683-8C19F59255E4}" srcOrd="1" destOrd="0" presId="urn:microsoft.com/office/officeart/2008/layout/LinedList"/>
    <dgm:cxn modelId="{9D5BA511-C736-44FF-8622-487BA04F312B}" type="presParOf" srcId="{5F69C0C0-E703-47B5-9683-8C19F59255E4}" destId="{E4DDEF2F-2EC6-4851-895B-C4B9C64C20B4}" srcOrd="0" destOrd="0" presId="urn:microsoft.com/office/officeart/2008/layout/LinedList"/>
    <dgm:cxn modelId="{69589189-4A18-4836-8627-4E160BB3A4D6}" type="presParOf" srcId="{5F69C0C0-E703-47B5-9683-8C19F59255E4}" destId="{81F5467C-2248-4E99-8733-79ECBD32B1EB}" srcOrd="1" destOrd="0" presId="urn:microsoft.com/office/officeart/2008/layout/LinedList"/>
    <dgm:cxn modelId="{18E00FEA-4001-4299-8C4D-B6D6F9BB49C3}" type="presParOf" srcId="{81F5467C-2248-4E99-8733-79ECBD32B1EB}" destId="{BC090576-81D6-4F9F-9703-03D7EBCEC865}" srcOrd="0" destOrd="0" presId="urn:microsoft.com/office/officeart/2008/layout/LinedList"/>
    <dgm:cxn modelId="{F6003741-0D34-4301-95AB-AB4879B47FFB}" type="presParOf" srcId="{81F5467C-2248-4E99-8733-79ECBD32B1EB}" destId="{E6D14F15-BF70-466F-93E2-2F767DCEB394}" srcOrd="1" destOrd="0" presId="urn:microsoft.com/office/officeart/2008/layout/LinedList"/>
    <dgm:cxn modelId="{052104BF-F991-4CF3-812A-3EE0FC821602}" type="presParOf" srcId="{81F5467C-2248-4E99-8733-79ECBD32B1EB}" destId="{FD9C99E4-0A2E-4E68-9739-3F9F392256EC}" srcOrd="2" destOrd="0" presId="urn:microsoft.com/office/officeart/2008/layout/LinedList"/>
    <dgm:cxn modelId="{9E69DE97-7727-44FD-941D-E512CCE1AB7A}" type="presParOf" srcId="{5F69C0C0-E703-47B5-9683-8C19F59255E4}" destId="{FEA007C6-2BFA-4EF2-ADFF-CFD536E609FD}" srcOrd="2" destOrd="0" presId="urn:microsoft.com/office/officeart/2008/layout/LinedList"/>
    <dgm:cxn modelId="{95085F56-06EB-424D-95EF-A9F759F8E381}" type="presParOf" srcId="{5F69C0C0-E703-47B5-9683-8C19F59255E4}" destId="{3B8744B6-A8F1-4F55-BE08-FD691B445A5F}" srcOrd="3" destOrd="0" presId="urn:microsoft.com/office/officeart/2008/layout/LinedList"/>
    <dgm:cxn modelId="{4D5D85C5-8D47-4C47-AD9B-872CA89F6367}" type="presParOf" srcId="{5F69C0C0-E703-47B5-9683-8C19F59255E4}" destId="{B4C772D4-26B0-4132-96F5-538D120D428C}" srcOrd="4" destOrd="0" presId="urn:microsoft.com/office/officeart/2008/layout/LinedList"/>
    <dgm:cxn modelId="{10691CC8-9643-4534-AD35-7718A1BA50F7}" type="presParOf" srcId="{B4C772D4-26B0-4132-96F5-538D120D428C}" destId="{4C62D567-488D-430C-9945-F6678516F814}" srcOrd="0" destOrd="0" presId="urn:microsoft.com/office/officeart/2008/layout/LinedList"/>
    <dgm:cxn modelId="{83D58E37-9816-4C19-846E-45835D770FA8}" type="presParOf" srcId="{B4C772D4-26B0-4132-96F5-538D120D428C}" destId="{8D93DE4D-BDAB-47D6-A1A5-E3871FCCBBD6}" srcOrd="1" destOrd="0" presId="urn:microsoft.com/office/officeart/2008/layout/LinedList"/>
    <dgm:cxn modelId="{672E226E-A729-4567-BBB2-4C8892D48212}" type="presParOf" srcId="{B4C772D4-26B0-4132-96F5-538D120D428C}" destId="{094F7A1C-F163-40F0-822E-CDA1E40EF626}" srcOrd="2" destOrd="0" presId="urn:microsoft.com/office/officeart/2008/layout/LinedList"/>
    <dgm:cxn modelId="{CD6354BC-1CF6-45A3-9D11-AABDB2CEAFF4}" type="presParOf" srcId="{5F69C0C0-E703-47B5-9683-8C19F59255E4}" destId="{575B3886-F79A-4BD6-AEC6-7F21E2A2D0E4}" srcOrd="5" destOrd="0" presId="urn:microsoft.com/office/officeart/2008/layout/LinedList"/>
    <dgm:cxn modelId="{C592DE8B-9856-4738-8CD6-6E9721728CB5}" type="presParOf" srcId="{5F69C0C0-E703-47B5-9683-8C19F59255E4}" destId="{2F169BAE-8FBB-4B14-8B92-61A9A164EB7C}" srcOrd="6" destOrd="0" presId="urn:microsoft.com/office/officeart/2008/layout/LinedList"/>
    <dgm:cxn modelId="{9D75BB5B-B1E6-434A-8D3F-3E6F22BA1CDE}" type="presParOf" srcId="{5F69C0C0-E703-47B5-9683-8C19F59255E4}" destId="{53A1F939-242C-4BEF-A131-21AEE0175205}" srcOrd="7" destOrd="0" presId="urn:microsoft.com/office/officeart/2008/layout/LinedList"/>
    <dgm:cxn modelId="{24E11E6B-3ADB-4850-A343-EE5C6E272CFA}" type="presParOf" srcId="{53A1F939-242C-4BEF-A131-21AEE0175205}" destId="{B2E6253F-7836-47AF-A3F0-094A04324425}" srcOrd="0" destOrd="0" presId="urn:microsoft.com/office/officeart/2008/layout/LinedList"/>
    <dgm:cxn modelId="{161AEEA9-3ED3-406C-8E20-6E366AEF3C55}" type="presParOf" srcId="{53A1F939-242C-4BEF-A131-21AEE0175205}" destId="{671DA3FE-DE69-4FE9-AE4D-05A6CF5660CA}" srcOrd="1" destOrd="0" presId="urn:microsoft.com/office/officeart/2008/layout/LinedList"/>
    <dgm:cxn modelId="{01D4B7DB-FC59-476F-AFD8-E33B0E4E6CEC}" type="presParOf" srcId="{53A1F939-242C-4BEF-A131-21AEE0175205}" destId="{F14A82D1-D8BE-4C97-8067-0E99AED921EA}" srcOrd="2" destOrd="0" presId="urn:microsoft.com/office/officeart/2008/layout/LinedList"/>
    <dgm:cxn modelId="{4A004EE7-CBEE-4AE6-94AE-09B708A7EE99}" type="presParOf" srcId="{5F69C0C0-E703-47B5-9683-8C19F59255E4}" destId="{39A276AB-534F-4BFC-8894-1BF0AA647794}" srcOrd="8" destOrd="0" presId="urn:microsoft.com/office/officeart/2008/layout/LinedList"/>
    <dgm:cxn modelId="{A2B940BA-19ED-4797-8377-0CD54B1ED874}" type="presParOf" srcId="{5F69C0C0-E703-47B5-9683-8C19F59255E4}" destId="{52227721-9A69-4400-8B34-C5FDA93663C5}" srcOrd="9" destOrd="0" presId="urn:microsoft.com/office/officeart/2008/layout/LinedList"/>
    <dgm:cxn modelId="{5BADA829-7C4D-4B7E-B2B7-1B271A10286F}" type="presParOf" srcId="{6FD293CB-1154-493A-A88A-416CEBBC8918}" destId="{7A6B5F3C-1F2E-401F-9411-7FA9AB15CF2D}" srcOrd="4" destOrd="0" presId="urn:microsoft.com/office/officeart/2008/layout/LinedList"/>
    <dgm:cxn modelId="{12664DE5-C45C-460A-BED6-EEFF08B83892}" type="presParOf" srcId="{6FD293CB-1154-493A-A88A-416CEBBC8918}" destId="{2A37A38F-5125-44F4-A9E0-FE8C1D82E824}" srcOrd="5" destOrd="0" presId="urn:microsoft.com/office/officeart/2008/layout/LinedList"/>
    <dgm:cxn modelId="{9BCB121E-9FDE-4F8D-95DF-BA7999968934}" type="presParOf" srcId="{2A37A38F-5125-44F4-A9E0-FE8C1D82E824}" destId="{CFB6AA0D-3715-4641-A404-DF567C4C4F3E}" srcOrd="0" destOrd="0" presId="urn:microsoft.com/office/officeart/2008/layout/LinedList"/>
    <dgm:cxn modelId="{C33334C4-CC59-45D7-A508-B45DDDAEE4C0}" type="presParOf" srcId="{2A37A38F-5125-44F4-A9E0-FE8C1D82E824}" destId="{B62158F1-1BAE-4A9E-925F-A8F57D180618}" srcOrd="1" destOrd="0" presId="urn:microsoft.com/office/officeart/2008/layout/LinedList"/>
    <dgm:cxn modelId="{062757E2-F926-42CF-BAE1-149CC7F96F38}" type="presParOf" srcId="{B62158F1-1BAE-4A9E-925F-A8F57D180618}" destId="{F94E8294-528C-44E1-9287-FEA15CFC7926}" srcOrd="0" destOrd="0" presId="urn:microsoft.com/office/officeart/2008/layout/LinedList"/>
    <dgm:cxn modelId="{90175A53-F64F-4C02-AD4C-F1D3549F096C}" type="presParOf" srcId="{B62158F1-1BAE-4A9E-925F-A8F57D180618}" destId="{AF9ABDF3-2F91-45C6-88B7-255C07132DEC}" srcOrd="1" destOrd="0" presId="urn:microsoft.com/office/officeart/2008/layout/LinedList"/>
    <dgm:cxn modelId="{CDCE6644-F7C1-4365-A33A-0EB22D4668B7}" type="presParOf" srcId="{AF9ABDF3-2F91-45C6-88B7-255C07132DEC}" destId="{A6462179-21E1-4736-9242-1BD107E6EAB4}" srcOrd="0" destOrd="0" presId="urn:microsoft.com/office/officeart/2008/layout/LinedList"/>
    <dgm:cxn modelId="{34B8EEA8-BD50-466D-9F17-7981094D4F13}" type="presParOf" srcId="{AF9ABDF3-2F91-45C6-88B7-255C07132DEC}" destId="{7D60F192-0BCE-4109-910B-05A7D279730A}" srcOrd="1" destOrd="0" presId="urn:microsoft.com/office/officeart/2008/layout/LinedList"/>
    <dgm:cxn modelId="{FF4E5F31-71AB-43E7-ABDC-1832BC9BB315}" type="presParOf" srcId="{AF9ABDF3-2F91-45C6-88B7-255C07132DEC}" destId="{7548C16B-2DF2-40F1-A4E5-242CB4B52692}" srcOrd="2" destOrd="0" presId="urn:microsoft.com/office/officeart/2008/layout/LinedList"/>
    <dgm:cxn modelId="{79FBBE90-3075-4357-93CE-49ADDF2DD20A}" type="presParOf" srcId="{B62158F1-1BAE-4A9E-925F-A8F57D180618}" destId="{E9802712-93AC-4161-8736-7FD13FAF8AAA}" srcOrd="2" destOrd="0" presId="urn:microsoft.com/office/officeart/2008/layout/LinedList"/>
    <dgm:cxn modelId="{CF8B53CF-F18E-4F81-8E13-D8BD78DECD05}" type="presParOf" srcId="{B62158F1-1BAE-4A9E-925F-A8F57D180618}" destId="{090D0591-ECE4-49A9-825B-74A70FB9E122}" srcOrd="3" destOrd="0" presId="urn:microsoft.com/office/officeart/2008/layout/LinedList"/>
    <dgm:cxn modelId="{AC7780FC-B317-460D-935E-CCB6B46B174F}" type="presParOf" srcId="{B62158F1-1BAE-4A9E-925F-A8F57D180618}" destId="{DF8F4C3E-025B-4294-8747-0483C9411001}" srcOrd="4" destOrd="0" presId="urn:microsoft.com/office/officeart/2008/layout/LinedList"/>
    <dgm:cxn modelId="{37E0E269-DF82-41BB-B95B-8095BFA0DE3E}" type="presParOf" srcId="{DF8F4C3E-025B-4294-8747-0483C9411001}" destId="{1CDBD0C8-9C02-4928-9471-6BB4F9FF5754}" srcOrd="0" destOrd="0" presId="urn:microsoft.com/office/officeart/2008/layout/LinedList"/>
    <dgm:cxn modelId="{88C61F63-2CD5-4B8B-A9A9-9777739656CC}" type="presParOf" srcId="{DF8F4C3E-025B-4294-8747-0483C9411001}" destId="{FA3AE738-0247-400B-A63F-5C0C470221E7}" srcOrd="1" destOrd="0" presId="urn:microsoft.com/office/officeart/2008/layout/LinedList"/>
    <dgm:cxn modelId="{A6F15785-DE60-4B59-9C2D-ADA9D27CE79C}" type="presParOf" srcId="{DF8F4C3E-025B-4294-8747-0483C9411001}" destId="{9CE57391-0898-4D24-B094-FF17415EE9AB}" srcOrd="2" destOrd="0" presId="urn:microsoft.com/office/officeart/2008/layout/LinedList"/>
    <dgm:cxn modelId="{339400DB-12C5-4D85-98EE-01638F5DAD32}" type="presParOf" srcId="{B62158F1-1BAE-4A9E-925F-A8F57D180618}" destId="{1C141383-9A07-47D6-9B09-2605DA62F3B9}" srcOrd="5" destOrd="0" presId="urn:microsoft.com/office/officeart/2008/layout/LinedList"/>
    <dgm:cxn modelId="{2DAF9F75-C6A8-4545-A843-F42737B35306}" type="presParOf" srcId="{B62158F1-1BAE-4A9E-925F-A8F57D180618}" destId="{E40BBF58-C8FA-49FF-A8DA-726F517DC014}" srcOrd="6" destOrd="0" presId="urn:microsoft.com/office/officeart/2008/layout/LinedList"/>
    <dgm:cxn modelId="{49EAB511-3DDD-4ABC-8895-8DE0F02F495E}" type="presParOf" srcId="{6FD293CB-1154-493A-A88A-416CEBBC8918}" destId="{D0C98B9A-06F0-42DD-9632-5BC28687B22C}" srcOrd="6" destOrd="0" presId="urn:microsoft.com/office/officeart/2008/layout/LinedList"/>
    <dgm:cxn modelId="{9CD5AC9F-9321-42C6-B94C-477F0F63E66C}" type="presParOf" srcId="{6FD293CB-1154-493A-A88A-416CEBBC8918}" destId="{F4BE7381-4C0B-4121-8ED5-AFB65827C552}" srcOrd="7" destOrd="0" presId="urn:microsoft.com/office/officeart/2008/layout/LinedList"/>
    <dgm:cxn modelId="{8C98AD9A-11AF-491E-8F2C-337F901C9EAE}" type="presParOf" srcId="{F4BE7381-4C0B-4121-8ED5-AFB65827C552}" destId="{AE25BA87-73F8-48B5-A680-E76771A769D7}" srcOrd="0" destOrd="0" presId="urn:microsoft.com/office/officeart/2008/layout/LinedList"/>
    <dgm:cxn modelId="{7BACEA00-DDFC-4E29-813A-EF23FAE94B92}" type="presParOf" srcId="{F4BE7381-4C0B-4121-8ED5-AFB65827C552}" destId="{5AC09D34-2F60-4FEE-B713-7AE1F7E0BC8A}" srcOrd="1" destOrd="0" presId="urn:microsoft.com/office/officeart/2008/layout/LinedList"/>
    <dgm:cxn modelId="{C8B311F8-DAF5-4B57-B338-60F4DB5DE4E6}" type="presParOf" srcId="{5AC09D34-2F60-4FEE-B713-7AE1F7E0BC8A}" destId="{B66D2410-F81B-4916-8C13-A7504CEF2E23}" srcOrd="0" destOrd="0" presId="urn:microsoft.com/office/officeart/2008/layout/LinedList"/>
    <dgm:cxn modelId="{F7DFEC00-2474-4BC9-A716-68A70BA0AA73}" type="presParOf" srcId="{5AC09D34-2F60-4FEE-B713-7AE1F7E0BC8A}" destId="{BAFB32E7-49CC-47B5-ADFE-462E1C513B97}" srcOrd="1" destOrd="0" presId="urn:microsoft.com/office/officeart/2008/layout/LinedList"/>
    <dgm:cxn modelId="{E4AF866B-60E0-4584-BB2D-63CBE3B354F3}" type="presParOf" srcId="{BAFB32E7-49CC-47B5-ADFE-462E1C513B97}" destId="{62230AC5-4342-4719-BD09-2C2ACA9C2112}" srcOrd="0" destOrd="0" presId="urn:microsoft.com/office/officeart/2008/layout/LinedList"/>
    <dgm:cxn modelId="{CD8336FC-77FA-438F-9FCA-3328D8C9BC5A}" type="presParOf" srcId="{BAFB32E7-49CC-47B5-ADFE-462E1C513B97}" destId="{9D808941-717E-44C8-B427-24ECD7F5D9CB}" srcOrd="1" destOrd="0" presId="urn:microsoft.com/office/officeart/2008/layout/LinedList"/>
    <dgm:cxn modelId="{AE98AC7F-EFA5-4FE5-AD21-C722FB68F1CF}" type="presParOf" srcId="{BAFB32E7-49CC-47B5-ADFE-462E1C513B97}" destId="{48762CC9-E18A-4C9B-93A0-3ACD986FDBB4}" srcOrd="2" destOrd="0" presId="urn:microsoft.com/office/officeart/2008/layout/LinedList"/>
    <dgm:cxn modelId="{82E6C6A7-82DC-410A-AB6B-3C18D8C0E342}" type="presParOf" srcId="{5AC09D34-2F60-4FEE-B713-7AE1F7E0BC8A}" destId="{54AF1D1C-B70E-4E43-93B0-9BD7E8F28634}" srcOrd="2" destOrd="0" presId="urn:microsoft.com/office/officeart/2008/layout/LinedList"/>
    <dgm:cxn modelId="{6E865831-7340-41C6-9A83-C113E72D3F75}" type="presParOf" srcId="{5AC09D34-2F60-4FEE-B713-7AE1F7E0BC8A}" destId="{E435F0A7-E83E-4ED8-AC7F-9B70DC6A04CB}" srcOrd="3" destOrd="0" presId="urn:microsoft.com/office/officeart/2008/layout/LinedList"/>
    <dgm:cxn modelId="{5A58248A-6198-4A8E-ACCB-E1623C9D02C5}" type="presParOf" srcId="{5AC09D34-2F60-4FEE-B713-7AE1F7E0BC8A}" destId="{9CA7F9CD-7906-4227-9A75-8BCBBA9512E8}" srcOrd="4" destOrd="0" presId="urn:microsoft.com/office/officeart/2008/layout/LinedList"/>
    <dgm:cxn modelId="{26094C1B-C4E3-4E6C-9407-8557E82A4D42}" type="presParOf" srcId="{9CA7F9CD-7906-4227-9A75-8BCBBA9512E8}" destId="{2FE5DA6A-69D6-41A4-900A-542909D8F256}" srcOrd="0" destOrd="0" presId="urn:microsoft.com/office/officeart/2008/layout/LinedList"/>
    <dgm:cxn modelId="{4B156250-45BA-4974-92DC-DF7D2040A20A}" type="presParOf" srcId="{9CA7F9CD-7906-4227-9A75-8BCBBA9512E8}" destId="{7F7380AE-8FBA-4A33-8C3B-6B637538D7E4}" srcOrd="1" destOrd="0" presId="urn:microsoft.com/office/officeart/2008/layout/LinedList"/>
    <dgm:cxn modelId="{E42621CF-6549-4A8B-B023-55E88AA70BAD}" type="presParOf" srcId="{9CA7F9CD-7906-4227-9A75-8BCBBA9512E8}" destId="{1CF69583-7D8E-4ABF-BFE1-2A62DE221EA8}" srcOrd="2" destOrd="0" presId="urn:microsoft.com/office/officeart/2008/layout/LinedList"/>
    <dgm:cxn modelId="{2A38DC76-C22F-4C44-A409-EADB0EEB7442}" type="presParOf" srcId="{5AC09D34-2F60-4FEE-B713-7AE1F7E0BC8A}" destId="{33C70A58-4216-4DB2-8DEB-6291971480D2}" srcOrd="5" destOrd="0" presId="urn:microsoft.com/office/officeart/2008/layout/LinedList"/>
    <dgm:cxn modelId="{353B6EA0-D062-494B-A1A5-FD57328498B0}" type="presParOf" srcId="{5AC09D34-2F60-4FEE-B713-7AE1F7E0BC8A}" destId="{3FC56563-C0E2-47C2-8DB4-99B0B836D34E}"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D202FED-50C3-42D7-AB2A-7DB5366C7F60}" type="doc">
      <dgm:prSet loTypeId="urn:microsoft.com/office/officeart/2008/layout/PictureStrips" loCatId="list" qsTypeId="urn:microsoft.com/office/officeart/2005/8/quickstyle/simple1" qsCatId="simple" csTypeId="urn:microsoft.com/office/officeart/2005/8/colors/accent0_3" csCatId="mainScheme" phldr="1"/>
      <dgm:spPr/>
      <dgm:t>
        <a:bodyPr/>
        <a:lstStyle/>
        <a:p>
          <a:endParaRPr lang="en-US"/>
        </a:p>
      </dgm:t>
    </dgm:pt>
    <dgm:pt modelId="{A7B67E79-1C0B-45D1-8EB9-02B7996F997C}">
      <dgm:prSet custT="1"/>
      <dgm:spPr/>
      <dgm:t>
        <a:bodyPr/>
        <a:lstStyle/>
        <a:p>
          <a:pPr>
            <a:buNone/>
          </a:pPr>
          <a:r>
            <a:rPr lang="en-US" sz="2000" b="1" dirty="0"/>
            <a:t>Problem:</a:t>
          </a:r>
        </a:p>
      </dgm:t>
    </dgm:pt>
    <dgm:pt modelId="{4881E87F-8344-496F-B9AB-078EAAA67FF0}" type="parTrans" cxnId="{C76FDA02-1A3A-4EEA-BBC2-AE83A71F2C8D}">
      <dgm:prSet/>
      <dgm:spPr/>
      <dgm:t>
        <a:bodyPr/>
        <a:lstStyle/>
        <a:p>
          <a:endParaRPr lang="en-US"/>
        </a:p>
      </dgm:t>
    </dgm:pt>
    <dgm:pt modelId="{9B6284B3-1350-4D3B-819C-C5FBE80701AF}" type="sibTrans" cxnId="{C76FDA02-1A3A-4EEA-BBC2-AE83A71F2C8D}">
      <dgm:prSet/>
      <dgm:spPr/>
      <dgm:t>
        <a:bodyPr/>
        <a:lstStyle/>
        <a:p>
          <a:endParaRPr lang="en-US"/>
        </a:p>
      </dgm:t>
    </dgm:pt>
    <dgm:pt modelId="{465D4FD9-43F0-45DA-BC3D-B495942B0613}">
      <dgm:prSet custT="1"/>
      <dgm:spPr/>
      <dgm:t>
        <a:bodyPr/>
        <a:lstStyle/>
        <a:p>
          <a:pPr>
            <a:buNone/>
          </a:pPr>
          <a:r>
            <a:rPr lang="en-US" sz="2000" b="1" dirty="0"/>
            <a:t>Pain Points:</a:t>
          </a:r>
          <a:endParaRPr lang="en-US" sz="2000" dirty="0"/>
        </a:p>
      </dgm:t>
    </dgm:pt>
    <dgm:pt modelId="{0506237F-7D4F-4E05-8135-07BC08A68E97}" type="parTrans" cxnId="{09571F66-C918-4AC4-8B54-B9929E96A399}">
      <dgm:prSet/>
      <dgm:spPr/>
      <dgm:t>
        <a:bodyPr/>
        <a:lstStyle/>
        <a:p>
          <a:endParaRPr lang="en-US"/>
        </a:p>
      </dgm:t>
    </dgm:pt>
    <dgm:pt modelId="{691B204C-BA1B-4179-979F-017201C04884}" type="sibTrans" cxnId="{09571F66-C918-4AC4-8B54-B9929E96A399}">
      <dgm:prSet/>
      <dgm:spPr/>
      <dgm:t>
        <a:bodyPr/>
        <a:lstStyle/>
        <a:p>
          <a:endParaRPr lang="en-US"/>
        </a:p>
      </dgm:t>
    </dgm:pt>
    <dgm:pt modelId="{43245E24-D9A6-4AC3-AA80-638676D53F4A}">
      <dgm:prSet custT="1"/>
      <dgm:spPr/>
      <dgm:t>
        <a:bodyPr/>
        <a:lstStyle/>
        <a:p>
          <a:pPr>
            <a:buFont typeface="Arial" panose="020B0604020202020204" pitchFamily="34" charset="0"/>
            <a:buChar char="•"/>
          </a:pPr>
          <a:r>
            <a:rPr lang="en-US" sz="1100" dirty="0"/>
            <a:t>Multiple vendor complexity (SD-WAN, firewalls, VPN, CASB, SWG).</a:t>
          </a:r>
          <a:endParaRPr lang="en-US" sz="1100" b="0" dirty="0"/>
        </a:p>
      </dgm:t>
    </dgm:pt>
    <dgm:pt modelId="{1133BBE6-2BE1-4064-83F9-A746DD13FB32}" type="parTrans" cxnId="{8B297DB8-89CC-4E73-9E10-2C1975608436}">
      <dgm:prSet/>
      <dgm:spPr/>
      <dgm:t>
        <a:bodyPr/>
        <a:lstStyle/>
        <a:p>
          <a:endParaRPr lang="en-US"/>
        </a:p>
      </dgm:t>
    </dgm:pt>
    <dgm:pt modelId="{8CA9927A-BEEA-4E19-8F62-6B5FC558AEE8}" type="sibTrans" cxnId="{8B297DB8-89CC-4E73-9E10-2C1975608436}">
      <dgm:prSet/>
      <dgm:spPr/>
      <dgm:t>
        <a:bodyPr/>
        <a:lstStyle/>
        <a:p>
          <a:endParaRPr lang="en-US"/>
        </a:p>
      </dgm:t>
    </dgm:pt>
    <dgm:pt modelId="{36AF44BA-67DC-40B7-BD54-68B2331449AF}">
      <dgm:prSet custT="1"/>
      <dgm:spPr/>
      <dgm:t>
        <a:bodyPr/>
        <a:lstStyle/>
        <a:p>
          <a:pPr>
            <a:buNone/>
          </a:pPr>
          <a:r>
            <a:rPr lang="en-US" sz="2000" b="1" dirty="0"/>
            <a:t>Solution (SASE):</a:t>
          </a:r>
          <a:endParaRPr lang="en-US" sz="2000" dirty="0"/>
        </a:p>
      </dgm:t>
    </dgm:pt>
    <dgm:pt modelId="{354600B1-7977-46A2-8439-EA5A37BB58A4}" type="parTrans" cxnId="{5C1A24BF-EB63-42C7-8AEB-63484971785A}">
      <dgm:prSet/>
      <dgm:spPr/>
      <dgm:t>
        <a:bodyPr/>
        <a:lstStyle/>
        <a:p>
          <a:endParaRPr lang="en-US"/>
        </a:p>
      </dgm:t>
    </dgm:pt>
    <dgm:pt modelId="{C61E27A6-9B9C-42A2-A951-C5BB1967AD9D}" type="sibTrans" cxnId="{5C1A24BF-EB63-42C7-8AEB-63484971785A}">
      <dgm:prSet/>
      <dgm:spPr/>
      <dgm:t>
        <a:bodyPr/>
        <a:lstStyle/>
        <a:p>
          <a:endParaRPr lang="en-US"/>
        </a:p>
      </dgm:t>
    </dgm:pt>
    <dgm:pt modelId="{E3357D46-0C77-476B-8174-A71BF2A0E906}">
      <dgm:prSet custT="1"/>
      <dgm:spPr/>
      <dgm:t>
        <a:bodyPr/>
        <a:lstStyle/>
        <a:p>
          <a:pPr>
            <a:buFont typeface="Arial" panose="020B0604020202020204" pitchFamily="34" charset="0"/>
            <a:buChar char="•"/>
          </a:pPr>
          <a:r>
            <a:rPr lang="en-US" sz="1200" b="1" dirty="0"/>
            <a:t>One Fabric:</a:t>
          </a:r>
          <a:r>
            <a:rPr lang="en-US" sz="1200" dirty="0"/>
            <a:t> Combines </a:t>
          </a:r>
          <a:r>
            <a:rPr lang="en-US" sz="1200" b="1" dirty="0"/>
            <a:t>SD-WAN (network)</a:t>
          </a:r>
          <a:r>
            <a:rPr lang="en-US" sz="1200" dirty="0"/>
            <a:t> + </a:t>
          </a:r>
          <a:r>
            <a:rPr lang="en-US" sz="1200" b="1" dirty="0"/>
            <a:t>SSE (security)</a:t>
          </a:r>
          <a:r>
            <a:rPr lang="en-US" sz="1200" dirty="0"/>
            <a:t>.</a:t>
          </a:r>
          <a:endParaRPr lang="en-US" sz="1200" b="0" dirty="0"/>
        </a:p>
      </dgm:t>
    </dgm:pt>
    <dgm:pt modelId="{B540C1AD-8AAB-443D-B0D5-CCBCCC9DFFBB}" type="parTrans" cxnId="{278A957D-D374-4BD2-96B8-16F652B4B65A}">
      <dgm:prSet/>
      <dgm:spPr/>
      <dgm:t>
        <a:bodyPr/>
        <a:lstStyle/>
        <a:p>
          <a:endParaRPr lang="en-US"/>
        </a:p>
      </dgm:t>
    </dgm:pt>
    <dgm:pt modelId="{604FB3C7-0324-4134-B6CB-837E56EF4094}" type="sibTrans" cxnId="{278A957D-D374-4BD2-96B8-16F652B4B65A}">
      <dgm:prSet/>
      <dgm:spPr/>
      <dgm:t>
        <a:bodyPr/>
        <a:lstStyle/>
        <a:p>
          <a:endParaRPr lang="en-US"/>
        </a:p>
      </dgm:t>
    </dgm:pt>
    <dgm:pt modelId="{B7824493-6A8C-4DBF-A51A-8977CD4B7B85}">
      <dgm:prSet custT="1"/>
      <dgm:spPr/>
      <dgm:t>
        <a:bodyPr/>
        <a:lstStyle/>
        <a:p>
          <a:pPr>
            <a:buFont typeface="Arial" panose="020B0604020202020204" pitchFamily="34" charset="0"/>
            <a:buChar char="•"/>
          </a:pPr>
          <a:r>
            <a:rPr lang="en-US" sz="1200" b="0" dirty="0"/>
            <a:t>WAN + Security stacks</a:t>
          </a:r>
        </a:p>
      </dgm:t>
    </dgm:pt>
    <dgm:pt modelId="{90526C98-9374-471A-B31E-EEAD26253621}" type="parTrans" cxnId="{E3AE2736-2E78-467C-A54C-3E2E6FCE54ED}">
      <dgm:prSet/>
      <dgm:spPr/>
      <dgm:t>
        <a:bodyPr/>
        <a:lstStyle/>
        <a:p>
          <a:endParaRPr lang="en-US"/>
        </a:p>
      </dgm:t>
    </dgm:pt>
    <dgm:pt modelId="{A143F4E3-4913-4700-9E91-1B4F30E2B691}" type="sibTrans" cxnId="{E3AE2736-2E78-467C-A54C-3E2E6FCE54ED}">
      <dgm:prSet/>
      <dgm:spPr/>
      <dgm:t>
        <a:bodyPr/>
        <a:lstStyle/>
        <a:p>
          <a:endParaRPr lang="en-US"/>
        </a:p>
      </dgm:t>
    </dgm:pt>
    <dgm:pt modelId="{04B1BD7F-9342-4E2B-9219-4306F005C0B1}">
      <dgm:prSet custT="1"/>
      <dgm:spPr/>
      <dgm:t>
        <a:bodyPr/>
        <a:lstStyle/>
        <a:p>
          <a:pPr>
            <a:buFont typeface="Arial" panose="020B0604020202020204" pitchFamily="34" charset="0"/>
            <a:buChar char="•"/>
          </a:pPr>
          <a:r>
            <a:rPr lang="en-US" sz="1100" dirty="0"/>
            <a:t>Inconsistent policies across regions.</a:t>
          </a:r>
        </a:p>
      </dgm:t>
    </dgm:pt>
    <dgm:pt modelId="{9994EB4B-2B89-4F29-92D2-9767043A53D1}" type="parTrans" cxnId="{DF7A18E2-74CC-4452-B63B-EB54B522FB71}">
      <dgm:prSet/>
      <dgm:spPr/>
      <dgm:t>
        <a:bodyPr/>
        <a:lstStyle/>
        <a:p>
          <a:endParaRPr lang="en-US"/>
        </a:p>
      </dgm:t>
    </dgm:pt>
    <dgm:pt modelId="{3D2B1178-4CBD-44F6-A95A-E233FBDB3503}" type="sibTrans" cxnId="{DF7A18E2-74CC-4452-B63B-EB54B522FB71}">
      <dgm:prSet/>
      <dgm:spPr/>
      <dgm:t>
        <a:bodyPr/>
        <a:lstStyle/>
        <a:p>
          <a:endParaRPr lang="en-US"/>
        </a:p>
      </dgm:t>
    </dgm:pt>
    <dgm:pt modelId="{DC58BC29-106E-4C83-9BAE-5A007C994463}">
      <dgm:prSet custT="1"/>
      <dgm:spPr/>
      <dgm:t>
        <a:bodyPr/>
        <a:lstStyle/>
        <a:p>
          <a:pPr>
            <a:buFont typeface="Arial" panose="020B0604020202020204" pitchFamily="34" charset="0"/>
            <a:buChar char="•"/>
          </a:pPr>
          <a:r>
            <a:rPr lang="en-US" sz="1100" dirty="0"/>
            <a:t>Growing hybrid workforce.</a:t>
          </a:r>
        </a:p>
      </dgm:t>
    </dgm:pt>
    <dgm:pt modelId="{DB554508-2C15-49B6-BF56-3E2055D4A5BF}" type="parTrans" cxnId="{227C53DC-8412-4CC8-BF17-5B191DCE28AF}">
      <dgm:prSet/>
      <dgm:spPr/>
      <dgm:t>
        <a:bodyPr/>
        <a:lstStyle/>
        <a:p>
          <a:endParaRPr lang="en-US"/>
        </a:p>
      </dgm:t>
    </dgm:pt>
    <dgm:pt modelId="{DBD6D3F7-0B71-48C2-927F-6D643E803093}" type="sibTrans" cxnId="{227C53DC-8412-4CC8-BF17-5B191DCE28AF}">
      <dgm:prSet/>
      <dgm:spPr/>
      <dgm:t>
        <a:bodyPr/>
        <a:lstStyle/>
        <a:p>
          <a:endParaRPr lang="en-US"/>
        </a:p>
      </dgm:t>
    </dgm:pt>
    <dgm:pt modelId="{AB12A6D8-A231-4847-B86E-CCA4BC115B38}">
      <dgm:prSet custT="1"/>
      <dgm:spPr/>
      <dgm:t>
        <a:bodyPr/>
        <a:lstStyle/>
        <a:p>
          <a:pPr>
            <a:buFont typeface="Arial" panose="020B0604020202020204" pitchFamily="34" charset="0"/>
            <a:buChar char="•"/>
          </a:pPr>
          <a:r>
            <a:rPr lang="en-US" sz="1200" b="1" dirty="0"/>
            <a:t>Local Breakout:</a:t>
          </a:r>
          <a:r>
            <a:rPr lang="en-US" sz="1200" dirty="0"/>
            <a:t> Traffic exits at nearest </a:t>
          </a:r>
          <a:r>
            <a:rPr lang="en-US" sz="1200" dirty="0" err="1"/>
            <a:t>PoP</a:t>
          </a:r>
          <a:r>
            <a:rPr lang="en-US" sz="1200" dirty="0"/>
            <a:t> → reduced latency.</a:t>
          </a:r>
        </a:p>
      </dgm:t>
    </dgm:pt>
    <dgm:pt modelId="{45908ED9-1C17-4903-B64F-31CBF8C6144D}" type="parTrans" cxnId="{4E89FC06-CFC7-48B6-9802-BC8E16C2824A}">
      <dgm:prSet/>
      <dgm:spPr/>
      <dgm:t>
        <a:bodyPr/>
        <a:lstStyle/>
        <a:p>
          <a:endParaRPr lang="en-US"/>
        </a:p>
      </dgm:t>
    </dgm:pt>
    <dgm:pt modelId="{7ACCF55B-E47A-42A8-AF49-6B1E28A639AB}" type="sibTrans" cxnId="{4E89FC06-CFC7-48B6-9802-BC8E16C2824A}">
      <dgm:prSet/>
      <dgm:spPr/>
      <dgm:t>
        <a:bodyPr/>
        <a:lstStyle/>
        <a:p>
          <a:endParaRPr lang="en-US"/>
        </a:p>
      </dgm:t>
    </dgm:pt>
    <dgm:pt modelId="{D0E61ED5-0E52-40A5-A3A2-D11A21BD3546}">
      <dgm:prSet custT="1"/>
      <dgm:spPr/>
      <dgm:t>
        <a:bodyPr/>
        <a:lstStyle/>
        <a:p>
          <a:pPr>
            <a:buFont typeface="Arial" panose="020B0604020202020204" pitchFamily="34" charset="0"/>
            <a:buChar char="•"/>
          </a:pPr>
          <a:r>
            <a:rPr lang="en-US" sz="1200" b="1" dirty="0"/>
            <a:t>Zero Trust:</a:t>
          </a:r>
          <a:r>
            <a:rPr lang="en-US" sz="1200" dirty="0"/>
            <a:t> Identity-driven access everywhere.</a:t>
          </a:r>
        </a:p>
      </dgm:t>
    </dgm:pt>
    <dgm:pt modelId="{1D74F1C1-E861-462F-A820-BA2A0C26F927}" type="parTrans" cxnId="{16F67549-6CF8-4AAD-B5E5-A83A8688E721}">
      <dgm:prSet/>
      <dgm:spPr/>
      <dgm:t>
        <a:bodyPr/>
        <a:lstStyle/>
        <a:p>
          <a:endParaRPr lang="en-US"/>
        </a:p>
      </dgm:t>
    </dgm:pt>
    <dgm:pt modelId="{6A14153A-00A7-4052-807A-4E4C5FB54B85}" type="sibTrans" cxnId="{16F67549-6CF8-4AAD-B5E5-A83A8688E721}">
      <dgm:prSet/>
      <dgm:spPr/>
      <dgm:t>
        <a:bodyPr/>
        <a:lstStyle/>
        <a:p>
          <a:endParaRPr lang="en-US"/>
        </a:p>
      </dgm:t>
    </dgm:pt>
    <dgm:pt modelId="{E3102484-C54E-4193-9095-9154E29ECEDD}">
      <dgm:prSet custT="1"/>
      <dgm:spPr/>
      <dgm:t>
        <a:bodyPr/>
        <a:lstStyle/>
        <a:p>
          <a:pPr>
            <a:buFont typeface="Arial" panose="020B0604020202020204" pitchFamily="34" charset="0"/>
            <a:buChar char="•"/>
          </a:pPr>
          <a:r>
            <a:rPr lang="en-US" sz="1200" b="0" dirty="0"/>
            <a:t>Diverse technology stacks with multiple management console.</a:t>
          </a:r>
        </a:p>
      </dgm:t>
    </dgm:pt>
    <dgm:pt modelId="{78E72EB2-52BB-4259-BA80-D70534246610}" type="parTrans" cxnId="{59D2BD9D-43C6-4E7E-BF99-11ACD03EDEEE}">
      <dgm:prSet/>
      <dgm:spPr/>
      <dgm:t>
        <a:bodyPr/>
        <a:lstStyle/>
        <a:p>
          <a:endParaRPr lang="en-US"/>
        </a:p>
      </dgm:t>
    </dgm:pt>
    <dgm:pt modelId="{1C24E9C8-80F9-4F90-AF0D-53C37BC52557}" type="sibTrans" cxnId="{59D2BD9D-43C6-4E7E-BF99-11ACD03EDEEE}">
      <dgm:prSet/>
      <dgm:spPr/>
      <dgm:t>
        <a:bodyPr/>
        <a:lstStyle/>
        <a:p>
          <a:endParaRPr lang="en-US"/>
        </a:p>
      </dgm:t>
    </dgm:pt>
    <dgm:pt modelId="{300955EE-EFA8-4A8E-9DE1-137F4C393852}">
      <dgm:prSet custT="1"/>
      <dgm:spPr/>
      <dgm:t>
        <a:bodyPr/>
        <a:lstStyle/>
        <a:p>
          <a:pPr>
            <a:buFont typeface="Arial" panose="020B0604020202020204" pitchFamily="34" charset="0"/>
            <a:buChar char="•"/>
          </a:pPr>
          <a:r>
            <a:rPr lang="en-US" sz="1200" b="0" dirty="0"/>
            <a:t>Multiple platform training and certification</a:t>
          </a:r>
        </a:p>
      </dgm:t>
    </dgm:pt>
    <dgm:pt modelId="{675E419E-2D96-4A57-A731-64BCE61FE118}" type="parTrans" cxnId="{C1A97EDA-3AF3-4DC6-B8C2-5B4B148AF6AA}">
      <dgm:prSet/>
      <dgm:spPr/>
      <dgm:t>
        <a:bodyPr/>
        <a:lstStyle/>
        <a:p>
          <a:endParaRPr lang="en-US"/>
        </a:p>
      </dgm:t>
    </dgm:pt>
    <dgm:pt modelId="{D4B76BB0-E46F-425A-8690-583F270059D5}" type="sibTrans" cxnId="{C1A97EDA-3AF3-4DC6-B8C2-5B4B148AF6AA}">
      <dgm:prSet/>
      <dgm:spPr/>
      <dgm:t>
        <a:bodyPr/>
        <a:lstStyle/>
        <a:p>
          <a:endParaRPr lang="en-US"/>
        </a:p>
      </dgm:t>
    </dgm:pt>
    <dgm:pt modelId="{429AA7A8-4F67-4D2A-BB88-1920DEA5395E}" type="pres">
      <dgm:prSet presAssocID="{4D202FED-50C3-42D7-AB2A-7DB5366C7F60}" presName="Name0" presStyleCnt="0">
        <dgm:presLayoutVars>
          <dgm:dir/>
          <dgm:resizeHandles val="exact"/>
        </dgm:presLayoutVars>
      </dgm:prSet>
      <dgm:spPr/>
    </dgm:pt>
    <dgm:pt modelId="{7104BC9D-5925-43E3-BEE7-4CEE7F7E638E}" type="pres">
      <dgm:prSet presAssocID="{A7B67E79-1C0B-45D1-8EB9-02B7996F997C}" presName="composite" presStyleCnt="0"/>
      <dgm:spPr/>
    </dgm:pt>
    <dgm:pt modelId="{36100307-DFC4-4BD0-A0C7-C4283B723C0B}" type="pres">
      <dgm:prSet presAssocID="{A7B67E79-1C0B-45D1-8EB9-02B7996F997C}" presName="rect1" presStyleLbl="trAlignAcc1" presStyleIdx="0" presStyleCnt="3">
        <dgm:presLayoutVars>
          <dgm:bulletEnabled val="1"/>
        </dgm:presLayoutVars>
      </dgm:prSet>
      <dgm:spPr/>
    </dgm:pt>
    <dgm:pt modelId="{488A660E-6D01-47D4-9640-FA8951CB8704}" type="pres">
      <dgm:prSet presAssocID="{A7B67E79-1C0B-45D1-8EB9-02B7996F997C}" presName="rect2" presStyleLbl="fgImgPlace1" presStyleIdx="0" presStyleCnt="3" custScaleX="89418"/>
      <dgm:spPr>
        <a:solidFill>
          <a:schemeClr val="bg1"/>
        </a:solidFill>
      </dgm:spPr>
    </dgm:pt>
    <dgm:pt modelId="{54C608C5-E550-40FB-9B3E-BD60778B1365}" type="pres">
      <dgm:prSet presAssocID="{9B6284B3-1350-4D3B-819C-C5FBE80701AF}" presName="sibTrans" presStyleCnt="0"/>
      <dgm:spPr/>
    </dgm:pt>
    <dgm:pt modelId="{8705049D-AD3D-4012-AC8B-16AD2AA0B39F}" type="pres">
      <dgm:prSet presAssocID="{465D4FD9-43F0-45DA-BC3D-B495942B0613}" presName="composite" presStyleCnt="0"/>
      <dgm:spPr/>
    </dgm:pt>
    <dgm:pt modelId="{7AF94D83-3ABA-42BB-AE3B-B1A695B218EB}" type="pres">
      <dgm:prSet presAssocID="{465D4FD9-43F0-45DA-BC3D-B495942B0613}" presName="rect1" presStyleLbl="trAlignAcc1" presStyleIdx="1" presStyleCnt="3">
        <dgm:presLayoutVars>
          <dgm:bulletEnabled val="1"/>
        </dgm:presLayoutVars>
      </dgm:prSet>
      <dgm:spPr/>
    </dgm:pt>
    <dgm:pt modelId="{B79B5FBA-B4D0-46F1-9D7A-9E990415A57F}" type="pres">
      <dgm:prSet presAssocID="{465D4FD9-43F0-45DA-BC3D-B495942B0613}" presName="rect2" presStyleLbl="fgImgPlace1" presStyleIdx="1" presStyleCnt="3"/>
      <dgm:spPr>
        <a:solidFill>
          <a:schemeClr val="bg1"/>
        </a:solidFill>
      </dgm:spPr>
    </dgm:pt>
    <dgm:pt modelId="{9A976E28-A399-4BAC-83C7-488FC07612A5}" type="pres">
      <dgm:prSet presAssocID="{691B204C-BA1B-4179-979F-017201C04884}" presName="sibTrans" presStyleCnt="0"/>
      <dgm:spPr/>
    </dgm:pt>
    <dgm:pt modelId="{FF458F40-D539-4FDB-9690-E92E494B058F}" type="pres">
      <dgm:prSet presAssocID="{36AF44BA-67DC-40B7-BD54-68B2331449AF}" presName="composite" presStyleCnt="0"/>
      <dgm:spPr/>
    </dgm:pt>
    <dgm:pt modelId="{3C1D8ABE-0050-43D2-B714-0329AF902348}" type="pres">
      <dgm:prSet presAssocID="{36AF44BA-67DC-40B7-BD54-68B2331449AF}" presName="rect1" presStyleLbl="trAlignAcc1" presStyleIdx="2" presStyleCnt="3">
        <dgm:presLayoutVars>
          <dgm:bulletEnabled val="1"/>
        </dgm:presLayoutVars>
      </dgm:prSet>
      <dgm:spPr/>
    </dgm:pt>
    <dgm:pt modelId="{1D1F91C3-8800-4BF4-B38A-D6B4EE9072FB}" type="pres">
      <dgm:prSet presAssocID="{36AF44BA-67DC-40B7-BD54-68B2331449AF}" presName="rect2" presStyleLbl="fgImgPlace1" presStyleIdx="2" presStyleCnt="3"/>
      <dgm:spPr>
        <a:solidFill>
          <a:schemeClr val="bg1"/>
        </a:solidFill>
      </dgm:spPr>
    </dgm:pt>
  </dgm:ptLst>
  <dgm:cxnLst>
    <dgm:cxn modelId="{C76FDA02-1A3A-4EEA-BBC2-AE83A71F2C8D}" srcId="{4D202FED-50C3-42D7-AB2A-7DB5366C7F60}" destId="{A7B67E79-1C0B-45D1-8EB9-02B7996F997C}" srcOrd="0" destOrd="0" parTransId="{4881E87F-8344-496F-B9AB-078EAAA67FF0}" sibTransId="{9B6284B3-1350-4D3B-819C-C5FBE80701AF}"/>
    <dgm:cxn modelId="{4E89FC06-CFC7-48B6-9802-BC8E16C2824A}" srcId="{36AF44BA-67DC-40B7-BD54-68B2331449AF}" destId="{AB12A6D8-A231-4847-B86E-CCA4BC115B38}" srcOrd="1" destOrd="0" parTransId="{45908ED9-1C17-4903-B64F-31CBF8C6144D}" sibTransId="{7ACCF55B-E47A-42A8-AF49-6B1E28A639AB}"/>
    <dgm:cxn modelId="{7EDF5908-CF6B-4F16-9D76-18240774F1A3}" type="presOf" srcId="{300955EE-EFA8-4A8E-9DE1-137F4C393852}" destId="{36100307-DFC4-4BD0-A0C7-C4283B723C0B}" srcOrd="0" destOrd="3" presId="urn:microsoft.com/office/officeart/2008/layout/PictureStrips"/>
    <dgm:cxn modelId="{2AFA8921-FBE7-4155-AD57-FD7C81B1C5F0}" type="presOf" srcId="{465D4FD9-43F0-45DA-BC3D-B495942B0613}" destId="{7AF94D83-3ABA-42BB-AE3B-B1A695B218EB}" srcOrd="0" destOrd="0" presId="urn:microsoft.com/office/officeart/2008/layout/PictureStrips"/>
    <dgm:cxn modelId="{87A1C125-D2D7-4124-9EB6-FAD1DC2155D9}" type="presOf" srcId="{4D202FED-50C3-42D7-AB2A-7DB5366C7F60}" destId="{429AA7A8-4F67-4D2A-BB88-1920DEA5395E}" srcOrd="0" destOrd="0" presId="urn:microsoft.com/office/officeart/2008/layout/PictureStrips"/>
    <dgm:cxn modelId="{0A763B29-9998-4AAC-9C58-50762B08EEB1}" type="presOf" srcId="{B7824493-6A8C-4DBF-A51A-8977CD4B7B85}" destId="{36100307-DFC4-4BD0-A0C7-C4283B723C0B}" srcOrd="0" destOrd="1" presId="urn:microsoft.com/office/officeart/2008/layout/PictureStrips"/>
    <dgm:cxn modelId="{4A2D0D2E-D8B2-4614-AD80-569B665B03C3}" type="presOf" srcId="{D0E61ED5-0E52-40A5-A3A2-D11A21BD3546}" destId="{3C1D8ABE-0050-43D2-B714-0329AF902348}" srcOrd="0" destOrd="3" presId="urn:microsoft.com/office/officeart/2008/layout/PictureStrips"/>
    <dgm:cxn modelId="{E3AE2736-2E78-467C-A54C-3E2E6FCE54ED}" srcId="{A7B67E79-1C0B-45D1-8EB9-02B7996F997C}" destId="{B7824493-6A8C-4DBF-A51A-8977CD4B7B85}" srcOrd="0" destOrd="0" parTransId="{90526C98-9374-471A-B31E-EEAD26253621}" sibTransId="{A143F4E3-4913-4700-9E91-1B4F30E2B691}"/>
    <dgm:cxn modelId="{75703D62-6238-4122-AFA6-CDF7A316A989}" type="presOf" srcId="{E3102484-C54E-4193-9095-9154E29ECEDD}" destId="{36100307-DFC4-4BD0-A0C7-C4283B723C0B}" srcOrd="0" destOrd="2" presId="urn:microsoft.com/office/officeart/2008/layout/PictureStrips"/>
    <dgm:cxn modelId="{C4B27042-4E41-4356-BED4-A41BE93BE2B0}" type="presOf" srcId="{A7B67E79-1C0B-45D1-8EB9-02B7996F997C}" destId="{36100307-DFC4-4BD0-A0C7-C4283B723C0B}" srcOrd="0" destOrd="0" presId="urn:microsoft.com/office/officeart/2008/layout/PictureStrips"/>
    <dgm:cxn modelId="{09571F66-C918-4AC4-8B54-B9929E96A399}" srcId="{4D202FED-50C3-42D7-AB2A-7DB5366C7F60}" destId="{465D4FD9-43F0-45DA-BC3D-B495942B0613}" srcOrd="1" destOrd="0" parTransId="{0506237F-7D4F-4E05-8135-07BC08A68E97}" sibTransId="{691B204C-BA1B-4179-979F-017201C04884}"/>
    <dgm:cxn modelId="{9DF24867-CAE1-44A6-97F0-ACAF58FFFC82}" type="presOf" srcId="{E3357D46-0C77-476B-8174-A71BF2A0E906}" destId="{3C1D8ABE-0050-43D2-B714-0329AF902348}" srcOrd="0" destOrd="1" presId="urn:microsoft.com/office/officeart/2008/layout/PictureStrips"/>
    <dgm:cxn modelId="{16F67549-6CF8-4AAD-B5E5-A83A8688E721}" srcId="{36AF44BA-67DC-40B7-BD54-68B2331449AF}" destId="{D0E61ED5-0E52-40A5-A3A2-D11A21BD3546}" srcOrd="2" destOrd="0" parTransId="{1D74F1C1-E861-462F-A820-BA2A0C26F927}" sibTransId="{6A14153A-00A7-4052-807A-4E4C5FB54B85}"/>
    <dgm:cxn modelId="{01100851-3ABB-48CB-A411-BE42DB1B69C1}" type="presOf" srcId="{43245E24-D9A6-4AC3-AA80-638676D53F4A}" destId="{7AF94D83-3ABA-42BB-AE3B-B1A695B218EB}" srcOrd="0" destOrd="1" presId="urn:microsoft.com/office/officeart/2008/layout/PictureStrips"/>
    <dgm:cxn modelId="{ED430C72-C9BA-486C-9F43-E089682F2C23}" type="presOf" srcId="{AB12A6D8-A231-4847-B86E-CCA4BC115B38}" destId="{3C1D8ABE-0050-43D2-B714-0329AF902348}" srcOrd="0" destOrd="2" presId="urn:microsoft.com/office/officeart/2008/layout/PictureStrips"/>
    <dgm:cxn modelId="{278A957D-D374-4BD2-96B8-16F652B4B65A}" srcId="{36AF44BA-67DC-40B7-BD54-68B2331449AF}" destId="{E3357D46-0C77-476B-8174-A71BF2A0E906}" srcOrd="0" destOrd="0" parTransId="{B540C1AD-8AAB-443D-B0D5-CCBCCC9DFFBB}" sibTransId="{604FB3C7-0324-4134-B6CB-837E56EF4094}"/>
    <dgm:cxn modelId="{C65DBA80-90CA-4385-97AA-B0A3F6CEC1C4}" type="presOf" srcId="{04B1BD7F-9342-4E2B-9219-4306F005C0B1}" destId="{7AF94D83-3ABA-42BB-AE3B-B1A695B218EB}" srcOrd="0" destOrd="2" presId="urn:microsoft.com/office/officeart/2008/layout/PictureStrips"/>
    <dgm:cxn modelId="{59D2BD9D-43C6-4E7E-BF99-11ACD03EDEEE}" srcId="{A7B67E79-1C0B-45D1-8EB9-02B7996F997C}" destId="{E3102484-C54E-4193-9095-9154E29ECEDD}" srcOrd="1" destOrd="0" parTransId="{78E72EB2-52BB-4259-BA80-D70534246610}" sibTransId="{1C24E9C8-80F9-4F90-AF0D-53C37BC52557}"/>
    <dgm:cxn modelId="{D0FF5FB4-33FF-45E3-ACBB-7EEFF5E1F53B}" type="presOf" srcId="{DC58BC29-106E-4C83-9BAE-5A007C994463}" destId="{7AF94D83-3ABA-42BB-AE3B-B1A695B218EB}" srcOrd="0" destOrd="3" presId="urn:microsoft.com/office/officeart/2008/layout/PictureStrips"/>
    <dgm:cxn modelId="{8B297DB8-89CC-4E73-9E10-2C1975608436}" srcId="{465D4FD9-43F0-45DA-BC3D-B495942B0613}" destId="{43245E24-D9A6-4AC3-AA80-638676D53F4A}" srcOrd="0" destOrd="0" parTransId="{1133BBE6-2BE1-4064-83F9-A746DD13FB32}" sibTransId="{8CA9927A-BEEA-4E19-8F62-6B5FC558AEE8}"/>
    <dgm:cxn modelId="{5C1A24BF-EB63-42C7-8AEB-63484971785A}" srcId="{4D202FED-50C3-42D7-AB2A-7DB5366C7F60}" destId="{36AF44BA-67DC-40B7-BD54-68B2331449AF}" srcOrd="2" destOrd="0" parTransId="{354600B1-7977-46A2-8439-EA5A37BB58A4}" sibTransId="{C61E27A6-9B9C-42A2-A951-C5BB1967AD9D}"/>
    <dgm:cxn modelId="{C1A97EDA-3AF3-4DC6-B8C2-5B4B148AF6AA}" srcId="{A7B67E79-1C0B-45D1-8EB9-02B7996F997C}" destId="{300955EE-EFA8-4A8E-9DE1-137F4C393852}" srcOrd="2" destOrd="0" parTransId="{675E419E-2D96-4A57-A731-64BCE61FE118}" sibTransId="{D4B76BB0-E46F-425A-8690-583F270059D5}"/>
    <dgm:cxn modelId="{8E2E6CDB-5CBB-427C-BD53-B00CECB21ABE}" type="presOf" srcId="{36AF44BA-67DC-40B7-BD54-68B2331449AF}" destId="{3C1D8ABE-0050-43D2-B714-0329AF902348}" srcOrd="0" destOrd="0" presId="urn:microsoft.com/office/officeart/2008/layout/PictureStrips"/>
    <dgm:cxn modelId="{227C53DC-8412-4CC8-BF17-5B191DCE28AF}" srcId="{465D4FD9-43F0-45DA-BC3D-B495942B0613}" destId="{DC58BC29-106E-4C83-9BAE-5A007C994463}" srcOrd="2" destOrd="0" parTransId="{DB554508-2C15-49B6-BF56-3E2055D4A5BF}" sibTransId="{DBD6D3F7-0B71-48C2-927F-6D643E803093}"/>
    <dgm:cxn modelId="{DF7A18E2-74CC-4452-B63B-EB54B522FB71}" srcId="{465D4FD9-43F0-45DA-BC3D-B495942B0613}" destId="{04B1BD7F-9342-4E2B-9219-4306F005C0B1}" srcOrd="1" destOrd="0" parTransId="{9994EB4B-2B89-4F29-92D2-9767043A53D1}" sibTransId="{3D2B1178-4CBD-44F6-A95A-E233FBDB3503}"/>
    <dgm:cxn modelId="{9DFAB4EE-839B-4B20-A4DC-803E40F9E143}" type="presParOf" srcId="{429AA7A8-4F67-4D2A-BB88-1920DEA5395E}" destId="{7104BC9D-5925-43E3-BEE7-4CEE7F7E638E}" srcOrd="0" destOrd="0" presId="urn:microsoft.com/office/officeart/2008/layout/PictureStrips"/>
    <dgm:cxn modelId="{5937E375-AC01-4E37-A09D-5803ED154B51}" type="presParOf" srcId="{7104BC9D-5925-43E3-BEE7-4CEE7F7E638E}" destId="{36100307-DFC4-4BD0-A0C7-C4283B723C0B}" srcOrd="0" destOrd="0" presId="urn:microsoft.com/office/officeart/2008/layout/PictureStrips"/>
    <dgm:cxn modelId="{EFCE6653-B21D-4BE3-8382-15206ADF2A63}" type="presParOf" srcId="{7104BC9D-5925-43E3-BEE7-4CEE7F7E638E}" destId="{488A660E-6D01-47D4-9640-FA8951CB8704}" srcOrd="1" destOrd="0" presId="urn:microsoft.com/office/officeart/2008/layout/PictureStrips"/>
    <dgm:cxn modelId="{1625FA51-3046-4B1F-803B-5B3E3B9FAF80}" type="presParOf" srcId="{429AA7A8-4F67-4D2A-BB88-1920DEA5395E}" destId="{54C608C5-E550-40FB-9B3E-BD60778B1365}" srcOrd="1" destOrd="0" presId="urn:microsoft.com/office/officeart/2008/layout/PictureStrips"/>
    <dgm:cxn modelId="{8167D77F-7575-4A61-8E42-DD7F7B46CBCA}" type="presParOf" srcId="{429AA7A8-4F67-4D2A-BB88-1920DEA5395E}" destId="{8705049D-AD3D-4012-AC8B-16AD2AA0B39F}" srcOrd="2" destOrd="0" presId="urn:microsoft.com/office/officeart/2008/layout/PictureStrips"/>
    <dgm:cxn modelId="{AC8CDF9F-5581-47A2-92C7-5BBF8042A800}" type="presParOf" srcId="{8705049D-AD3D-4012-AC8B-16AD2AA0B39F}" destId="{7AF94D83-3ABA-42BB-AE3B-B1A695B218EB}" srcOrd="0" destOrd="0" presId="urn:microsoft.com/office/officeart/2008/layout/PictureStrips"/>
    <dgm:cxn modelId="{24F25DF6-F9CE-46F0-A22A-D4E376C973AC}" type="presParOf" srcId="{8705049D-AD3D-4012-AC8B-16AD2AA0B39F}" destId="{B79B5FBA-B4D0-46F1-9D7A-9E990415A57F}" srcOrd="1" destOrd="0" presId="urn:microsoft.com/office/officeart/2008/layout/PictureStrips"/>
    <dgm:cxn modelId="{1F11CB6B-8925-4981-9232-1E91C48C0EA2}" type="presParOf" srcId="{429AA7A8-4F67-4D2A-BB88-1920DEA5395E}" destId="{9A976E28-A399-4BAC-83C7-488FC07612A5}" srcOrd="3" destOrd="0" presId="urn:microsoft.com/office/officeart/2008/layout/PictureStrips"/>
    <dgm:cxn modelId="{549FB62D-349E-4B85-B11C-42C295F1A3B5}" type="presParOf" srcId="{429AA7A8-4F67-4D2A-BB88-1920DEA5395E}" destId="{FF458F40-D539-4FDB-9690-E92E494B058F}" srcOrd="4" destOrd="0" presId="urn:microsoft.com/office/officeart/2008/layout/PictureStrips"/>
    <dgm:cxn modelId="{9352F4DC-7712-40D9-B0B0-35CB0BCCC438}" type="presParOf" srcId="{FF458F40-D539-4FDB-9690-E92E494B058F}" destId="{3C1D8ABE-0050-43D2-B714-0329AF902348}" srcOrd="0" destOrd="0" presId="urn:microsoft.com/office/officeart/2008/layout/PictureStrips"/>
    <dgm:cxn modelId="{20796BBE-D382-4638-B187-C021B89A5A12}" type="presParOf" srcId="{FF458F40-D539-4FDB-9690-E92E494B058F}" destId="{1D1F91C3-8800-4BF4-B38A-D6B4EE9072F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4D202FED-50C3-42D7-AB2A-7DB5366C7F60}"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C08D2E88-31DB-4D70-906B-5FD47588087A}">
      <dgm:prSet custT="1"/>
      <dgm:spPr/>
      <dgm:t>
        <a:bodyPr/>
        <a:lstStyle/>
        <a:p>
          <a:pPr>
            <a:buNone/>
          </a:pPr>
          <a:r>
            <a:rPr lang="en-US" sz="1200" b="1"/>
            <a:t> 1</a:t>
          </a:r>
          <a:r>
            <a:rPr lang="en-US" sz="1200" b="1" dirty="0"/>
            <a:t>. Latency &amp; Performance</a:t>
          </a:r>
          <a:endParaRPr lang="en-US" sz="1200" dirty="0"/>
        </a:p>
      </dgm:t>
    </dgm:pt>
    <dgm:pt modelId="{77B528A7-9FC1-49F4-B295-E58C837D086C}" type="parTrans" cxnId="{C640DF67-5169-4A2F-9B49-F46EE3CC1389}">
      <dgm:prSet/>
      <dgm:spPr/>
      <dgm:t>
        <a:bodyPr/>
        <a:lstStyle/>
        <a:p>
          <a:endParaRPr lang="en-US" sz="1200"/>
        </a:p>
      </dgm:t>
    </dgm:pt>
    <dgm:pt modelId="{3C4D1A57-E148-4E12-A7A2-53EC3C31D288}" type="sibTrans" cxnId="{C640DF67-5169-4A2F-9B49-F46EE3CC1389}">
      <dgm:prSet/>
      <dgm:spPr/>
      <dgm:t>
        <a:bodyPr/>
        <a:lstStyle/>
        <a:p>
          <a:endParaRPr lang="en-US" sz="1200"/>
        </a:p>
      </dgm:t>
    </dgm:pt>
    <dgm:pt modelId="{E10C1A48-48D7-4561-8975-37E6275F6E80}">
      <dgm:prSet custT="1"/>
      <dgm:spPr/>
      <dgm:t>
        <a:bodyPr/>
        <a:lstStyle/>
        <a:p>
          <a:pPr>
            <a:buFont typeface="Arial" panose="020B0604020202020204" pitchFamily="34" charset="0"/>
            <a:buChar char="•"/>
          </a:pPr>
          <a:r>
            <a:rPr lang="en-US" sz="1200" b="1" dirty="0"/>
            <a:t>Symptom:</a:t>
          </a:r>
          <a:r>
            <a:rPr lang="en-US" sz="1200" dirty="0"/>
            <a:t> All branch/remote traffic is forced through HQ/datacenter before reaching the internet or SaaS. </a:t>
          </a:r>
        </a:p>
      </dgm:t>
    </dgm:pt>
    <dgm:pt modelId="{3705EF04-DA39-4C55-B51B-FB326E3A07D2}" type="parTrans" cxnId="{A6C7930D-26DC-411A-BDFC-C2D799E76163}">
      <dgm:prSet/>
      <dgm:spPr/>
      <dgm:t>
        <a:bodyPr/>
        <a:lstStyle/>
        <a:p>
          <a:endParaRPr lang="en-US" sz="1200"/>
        </a:p>
      </dgm:t>
    </dgm:pt>
    <dgm:pt modelId="{80FBA49D-0186-435F-A276-3F9351D6CB07}" type="sibTrans" cxnId="{A6C7930D-26DC-411A-BDFC-C2D799E76163}">
      <dgm:prSet/>
      <dgm:spPr/>
      <dgm:t>
        <a:bodyPr/>
        <a:lstStyle/>
        <a:p>
          <a:endParaRPr lang="en-US" sz="1200"/>
        </a:p>
      </dgm:t>
    </dgm:pt>
    <dgm:pt modelId="{258D5F5E-C65D-49A7-BEC5-83241F39DECE}">
      <dgm:prSet custT="1"/>
      <dgm:spPr/>
      <dgm:t>
        <a:bodyPr/>
        <a:lstStyle/>
        <a:p>
          <a:pPr>
            <a:buFont typeface="Arial" panose="020B0604020202020204" pitchFamily="34" charset="0"/>
            <a:buChar char="•"/>
          </a:pPr>
          <a:r>
            <a:rPr lang="en-US" sz="1200" dirty="0"/>
            <a:t>Poor SaaS performance (O365, Salesforce, Zoom, etc.) when accessed via central breakout.</a:t>
          </a:r>
        </a:p>
      </dgm:t>
    </dgm:pt>
    <dgm:pt modelId="{681EA04C-799F-4735-9E3A-D7573184E778}" type="parTrans" cxnId="{2DCBFD2C-0590-44A7-83A8-00039AA68F89}">
      <dgm:prSet/>
      <dgm:spPr/>
      <dgm:t>
        <a:bodyPr/>
        <a:lstStyle/>
        <a:p>
          <a:endParaRPr lang="en-US" sz="1200"/>
        </a:p>
      </dgm:t>
    </dgm:pt>
    <dgm:pt modelId="{7928BBC3-D5DE-4D77-899A-6D18A8255ABA}" type="sibTrans" cxnId="{2DCBFD2C-0590-44A7-83A8-00039AA68F89}">
      <dgm:prSet/>
      <dgm:spPr/>
      <dgm:t>
        <a:bodyPr/>
        <a:lstStyle/>
        <a:p>
          <a:endParaRPr lang="en-US" sz="1200"/>
        </a:p>
      </dgm:t>
    </dgm:pt>
    <dgm:pt modelId="{9D173999-351F-4237-98A2-97BE4303D03C}">
      <dgm:prSet custT="1"/>
      <dgm:spPr/>
      <dgm:t>
        <a:bodyPr/>
        <a:lstStyle/>
        <a:p>
          <a:pPr>
            <a:buFont typeface="Arial" panose="020B0604020202020204" pitchFamily="34" charset="0"/>
            <a:buChar char="•"/>
          </a:pPr>
          <a:r>
            <a:rPr lang="en-US" sz="1200" dirty="0"/>
            <a:t>End-user frustration and degraded productivity.</a:t>
          </a:r>
        </a:p>
      </dgm:t>
    </dgm:pt>
    <dgm:pt modelId="{64FD8B8D-F75E-4BA1-A83D-4281BAFD3A02}" type="parTrans" cxnId="{6985712B-781D-419D-862F-E4984A93E821}">
      <dgm:prSet/>
      <dgm:spPr/>
      <dgm:t>
        <a:bodyPr/>
        <a:lstStyle/>
        <a:p>
          <a:endParaRPr lang="en-US" sz="1200"/>
        </a:p>
      </dgm:t>
    </dgm:pt>
    <dgm:pt modelId="{C0FCCA3E-3447-4994-9CE5-F0A40ED3BDA9}" type="sibTrans" cxnId="{6985712B-781D-419D-862F-E4984A93E821}">
      <dgm:prSet/>
      <dgm:spPr/>
      <dgm:t>
        <a:bodyPr/>
        <a:lstStyle/>
        <a:p>
          <a:endParaRPr lang="en-US" sz="1200"/>
        </a:p>
      </dgm:t>
    </dgm:pt>
    <dgm:pt modelId="{243E6B95-8C63-449B-8D36-6409BC66E248}">
      <dgm:prSet custT="1"/>
      <dgm:spPr/>
      <dgm:t>
        <a:bodyPr/>
        <a:lstStyle/>
        <a:p>
          <a:pPr>
            <a:buNone/>
          </a:pPr>
          <a:r>
            <a:rPr lang="en-US" sz="1200" b="1" dirty="0"/>
            <a:t>2. Inefficient Bandwidth Usage</a:t>
          </a:r>
        </a:p>
      </dgm:t>
    </dgm:pt>
    <dgm:pt modelId="{AB79E6EE-D7FB-491D-A051-13BA964415BE}" type="parTrans" cxnId="{022F399C-891B-4E2B-8B74-FCB8447DC899}">
      <dgm:prSet/>
      <dgm:spPr/>
      <dgm:t>
        <a:bodyPr/>
        <a:lstStyle/>
        <a:p>
          <a:endParaRPr lang="en-US" sz="1200"/>
        </a:p>
      </dgm:t>
    </dgm:pt>
    <dgm:pt modelId="{2231AE2E-4EF5-48B3-8C28-BC67551817D6}" type="sibTrans" cxnId="{022F399C-891B-4E2B-8B74-FCB8447DC899}">
      <dgm:prSet/>
      <dgm:spPr/>
      <dgm:t>
        <a:bodyPr/>
        <a:lstStyle/>
        <a:p>
          <a:endParaRPr lang="en-US" sz="1200"/>
        </a:p>
      </dgm:t>
    </dgm:pt>
    <dgm:pt modelId="{6A73E8E3-B949-4EFA-8388-36C7FD16A709}">
      <dgm:prSet custT="1"/>
      <dgm:spPr/>
      <dgm:t>
        <a:bodyPr/>
        <a:lstStyle/>
        <a:p>
          <a:pPr>
            <a:buFont typeface="Arial" panose="020B0604020202020204" pitchFamily="34" charset="0"/>
            <a:buChar char="•"/>
          </a:pPr>
          <a:r>
            <a:rPr lang="en-US" sz="1200" b="1" dirty="0"/>
            <a:t>Symptom:</a:t>
          </a:r>
          <a:r>
            <a:rPr lang="en-US" sz="1200" dirty="0"/>
            <a:t> Internet-bound traffic from branches uses expensive MPLS/private links to backhaul to HQ.</a:t>
          </a:r>
        </a:p>
      </dgm:t>
    </dgm:pt>
    <dgm:pt modelId="{6D732443-6511-445F-B096-DF0D2B44291E}" type="parTrans" cxnId="{F8B4AB53-C22B-483F-BCBF-C374704E8F2A}">
      <dgm:prSet/>
      <dgm:spPr/>
      <dgm:t>
        <a:bodyPr/>
        <a:lstStyle/>
        <a:p>
          <a:endParaRPr lang="en-US" sz="1200"/>
        </a:p>
      </dgm:t>
    </dgm:pt>
    <dgm:pt modelId="{776BD496-50E5-409F-B208-DF2625087B16}" type="sibTrans" cxnId="{F8B4AB53-C22B-483F-BCBF-C374704E8F2A}">
      <dgm:prSet/>
      <dgm:spPr/>
      <dgm:t>
        <a:bodyPr/>
        <a:lstStyle/>
        <a:p>
          <a:endParaRPr lang="en-US" sz="1200"/>
        </a:p>
      </dgm:t>
    </dgm:pt>
    <dgm:pt modelId="{66180CFC-E070-457B-97F1-771D132F20CB}">
      <dgm:prSet custT="1"/>
      <dgm:spPr/>
      <dgm:t>
        <a:bodyPr/>
        <a:lstStyle/>
        <a:p>
          <a:pPr>
            <a:buFont typeface="Arial" panose="020B0604020202020204" pitchFamily="34" charset="0"/>
            <a:buChar char="•"/>
          </a:pPr>
          <a:r>
            <a:rPr lang="en-US" sz="1200" dirty="0"/>
            <a:t>Drives up WAN costs.</a:t>
          </a:r>
        </a:p>
      </dgm:t>
    </dgm:pt>
    <dgm:pt modelId="{545E9574-6A7B-401C-8A78-4A72D0ED0983}" type="parTrans" cxnId="{0DCE6C4F-4BEB-4073-ABEC-50AE7022BB00}">
      <dgm:prSet/>
      <dgm:spPr/>
      <dgm:t>
        <a:bodyPr/>
        <a:lstStyle/>
        <a:p>
          <a:endParaRPr lang="en-US" sz="1200"/>
        </a:p>
      </dgm:t>
    </dgm:pt>
    <dgm:pt modelId="{536FC018-99D1-4BE8-B0A9-76134151A5F7}" type="sibTrans" cxnId="{0DCE6C4F-4BEB-4073-ABEC-50AE7022BB00}">
      <dgm:prSet/>
      <dgm:spPr/>
      <dgm:t>
        <a:bodyPr/>
        <a:lstStyle/>
        <a:p>
          <a:endParaRPr lang="en-US" sz="1200"/>
        </a:p>
      </dgm:t>
    </dgm:pt>
    <dgm:pt modelId="{973548D2-6C1A-45AD-84B9-5EA97819DB5B}">
      <dgm:prSet custT="1"/>
      <dgm:spPr/>
      <dgm:t>
        <a:bodyPr/>
        <a:lstStyle/>
        <a:p>
          <a:pPr>
            <a:buFont typeface="Arial" panose="020B0604020202020204" pitchFamily="34" charset="0"/>
            <a:buChar char="•"/>
          </a:pPr>
          <a:r>
            <a:rPr lang="en-US" sz="1200" dirty="0"/>
            <a:t>Creates bottlenecks at datacenter internet egress points.</a:t>
          </a:r>
        </a:p>
      </dgm:t>
    </dgm:pt>
    <dgm:pt modelId="{182FCAFA-6159-48A1-89F3-B21C72EF570A}" type="parTrans" cxnId="{8B0174FE-8140-47B4-B9AA-F10FCE4BF0A8}">
      <dgm:prSet/>
      <dgm:spPr/>
      <dgm:t>
        <a:bodyPr/>
        <a:lstStyle/>
        <a:p>
          <a:endParaRPr lang="en-US" sz="1200"/>
        </a:p>
      </dgm:t>
    </dgm:pt>
    <dgm:pt modelId="{92FE8279-CDED-426E-9D54-3680B5D6F5CA}" type="sibTrans" cxnId="{8B0174FE-8140-47B4-B9AA-F10FCE4BF0A8}">
      <dgm:prSet/>
      <dgm:spPr/>
      <dgm:t>
        <a:bodyPr/>
        <a:lstStyle/>
        <a:p>
          <a:endParaRPr lang="en-US" sz="1200"/>
        </a:p>
      </dgm:t>
    </dgm:pt>
    <dgm:pt modelId="{78DC71F0-6505-4715-90B5-B4BB4D7D4E3B}">
      <dgm:prSet custT="1"/>
      <dgm:spPr/>
      <dgm:t>
        <a:bodyPr/>
        <a:lstStyle/>
        <a:p>
          <a:pPr>
            <a:buNone/>
          </a:pPr>
          <a:r>
            <a:rPr lang="en-US" sz="1200" b="1" dirty="0"/>
            <a:t>3. Scalability Challenges</a:t>
          </a:r>
        </a:p>
      </dgm:t>
    </dgm:pt>
    <dgm:pt modelId="{8E0C4287-9D29-4BDA-8AAC-84161F641AD9}" type="parTrans" cxnId="{F6F2868A-AE08-4800-AA2E-A05939697390}">
      <dgm:prSet/>
      <dgm:spPr/>
      <dgm:t>
        <a:bodyPr/>
        <a:lstStyle/>
        <a:p>
          <a:endParaRPr lang="en-US" sz="1200"/>
        </a:p>
      </dgm:t>
    </dgm:pt>
    <dgm:pt modelId="{B251C058-F56D-41EB-B6D1-211C163A026A}" type="sibTrans" cxnId="{F6F2868A-AE08-4800-AA2E-A05939697390}">
      <dgm:prSet/>
      <dgm:spPr/>
      <dgm:t>
        <a:bodyPr/>
        <a:lstStyle/>
        <a:p>
          <a:endParaRPr lang="en-US" sz="1200"/>
        </a:p>
      </dgm:t>
    </dgm:pt>
    <dgm:pt modelId="{641F7BB7-FC73-41EC-9092-FBA5C04CBE7F}">
      <dgm:prSet custT="1"/>
      <dgm:spPr/>
      <dgm:t>
        <a:bodyPr/>
        <a:lstStyle/>
        <a:p>
          <a:pPr>
            <a:buFont typeface="Arial" panose="020B0604020202020204" pitchFamily="34" charset="0"/>
            <a:buChar char="•"/>
          </a:pPr>
          <a:r>
            <a:rPr lang="en-US" sz="1200" b="1" dirty="0"/>
            <a:t>Symptom:</a:t>
          </a:r>
          <a:r>
            <a:rPr lang="en-US" sz="1200" dirty="0"/>
            <a:t> All security enforcement (firewalls, proxies, DLP) centralized at HQ. </a:t>
          </a:r>
        </a:p>
      </dgm:t>
    </dgm:pt>
    <dgm:pt modelId="{6C9B9110-EE8A-4861-9054-EDD6412F2015}" type="parTrans" cxnId="{A86BE20F-0412-4F16-80AA-ED7706330B44}">
      <dgm:prSet/>
      <dgm:spPr/>
      <dgm:t>
        <a:bodyPr/>
        <a:lstStyle/>
        <a:p>
          <a:endParaRPr lang="en-US" sz="1200"/>
        </a:p>
      </dgm:t>
    </dgm:pt>
    <dgm:pt modelId="{C2D657CA-B69A-4E44-B44B-22B25C6034F1}" type="sibTrans" cxnId="{A86BE20F-0412-4F16-80AA-ED7706330B44}">
      <dgm:prSet/>
      <dgm:spPr/>
      <dgm:t>
        <a:bodyPr/>
        <a:lstStyle/>
        <a:p>
          <a:endParaRPr lang="en-US" sz="1200"/>
        </a:p>
      </dgm:t>
    </dgm:pt>
    <dgm:pt modelId="{05309FDA-3805-4190-811E-A4793C907989}">
      <dgm:prSet custT="1"/>
      <dgm:spPr/>
      <dgm:t>
        <a:bodyPr/>
        <a:lstStyle/>
        <a:p>
          <a:pPr>
            <a:buFont typeface="Arial" panose="020B0604020202020204" pitchFamily="34" charset="0"/>
            <a:buChar char="•"/>
          </a:pPr>
          <a:r>
            <a:rPr lang="en-US" sz="1200" dirty="0"/>
            <a:t>Difficult to support cloud-first / SaaS-heavy environments.</a:t>
          </a:r>
        </a:p>
      </dgm:t>
    </dgm:pt>
    <dgm:pt modelId="{63B4A9FE-C929-4013-B7B2-55F2F86547E6}" type="parTrans" cxnId="{FB7B0963-6CF0-4021-8F67-D81BF1EB5E20}">
      <dgm:prSet/>
      <dgm:spPr/>
      <dgm:t>
        <a:bodyPr/>
        <a:lstStyle/>
        <a:p>
          <a:endParaRPr lang="en-US" sz="1200"/>
        </a:p>
      </dgm:t>
    </dgm:pt>
    <dgm:pt modelId="{281BC760-87B2-45AB-BFDF-6D561A59817C}" type="sibTrans" cxnId="{FB7B0963-6CF0-4021-8F67-D81BF1EB5E20}">
      <dgm:prSet/>
      <dgm:spPr/>
      <dgm:t>
        <a:bodyPr/>
        <a:lstStyle/>
        <a:p>
          <a:endParaRPr lang="en-US" sz="1200"/>
        </a:p>
      </dgm:t>
    </dgm:pt>
    <dgm:pt modelId="{A5E1039D-DA29-4C7C-A62A-A6B6B047C78D}">
      <dgm:prSet custT="1"/>
      <dgm:spPr/>
      <dgm:t>
        <a:bodyPr/>
        <a:lstStyle/>
        <a:p>
          <a:pPr>
            <a:buFont typeface="Arial" panose="020B0604020202020204" pitchFamily="34" charset="0"/>
            <a:buChar char="•"/>
          </a:pPr>
          <a:r>
            <a:rPr lang="en-US" sz="1200" dirty="0"/>
            <a:t>Expansion to new branches requires complex MPLS provisioning.</a:t>
          </a:r>
        </a:p>
      </dgm:t>
    </dgm:pt>
    <dgm:pt modelId="{CFDE8C33-1EFC-4DF5-82B0-D01E68ECE6DA}" type="parTrans" cxnId="{06494F05-339D-48BB-A65A-3E705F64E919}">
      <dgm:prSet/>
      <dgm:spPr/>
      <dgm:t>
        <a:bodyPr/>
        <a:lstStyle/>
        <a:p>
          <a:endParaRPr lang="en-US" sz="1200"/>
        </a:p>
      </dgm:t>
    </dgm:pt>
    <dgm:pt modelId="{5828D2B1-5499-4D19-AE51-FB7D19EB87CA}" type="sibTrans" cxnId="{06494F05-339D-48BB-A65A-3E705F64E919}">
      <dgm:prSet/>
      <dgm:spPr/>
      <dgm:t>
        <a:bodyPr/>
        <a:lstStyle/>
        <a:p>
          <a:endParaRPr lang="en-US" sz="1200"/>
        </a:p>
      </dgm:t>
    </dgm:pt>
    <dgm:pt modelId="{98BB89D6-A4EF-4A40-8422-43FD60746712}">
      <dgm:prSet custT="1"/>
      <dgm:spPr/>
      <dgm:t>
        <a:bodyPr/>
        <a:lstStyle/>
        <a:p>
          <a:pPr>
            <a:buNone/>
          </a:pPr>
          <a:r>
            <a:rPr lang="en-US" sz="1200" b="1" dirty="0"/>
            <a:t>4. Poor User Experience for Remote Work</a:t>
          </a:r>
        </a:p>
      </dgm:t>
    </dgm:pt>
    <dgm:pt modelId="{6C616F5A-E5B8-4B2C-B3AB-36C1D765651E}" type="parTrans" cxnId="{72008197-9F15-47A9-82D1-0358D08BA416}">
      <dgm:prSet/>
      <dgm:spPr/>
      <dgm:t>
        <a:bodyPr/>
        <a:lstStyle/>
        <a:p>
          <a:endParaRPr lang="en-US" sz="1200"/>
        </a:p>
      </dgm:t>
    </dgm:pt>
    <dgm:pt modelId="{2E36F7FF-D866-4A08-9923-AA43625903D5}" type="sibTrans" cxnId="{72008197-9F15-47A9-82D1-0358D08BA416}">
      <dgm:prSet/>
      <dgm:spPr/>
      <dgm:t>
        <a:bodyPr/>
        <a:lstStyle/>
        <a:p>
          <a:endParaRPr lang="en-US" sz="1200"/>
        </a:p>
      </dgm:t>
    </dgm:pt>
    <dgm:pt modelId="{8A8AFA9E-11C2-4A78-9917-4AF3402089FD}">
      <dgm:prSet custT="1"/>
      <dgm:spPr/>
      <dgm:t>
        <a:bodyPr/>
        <a:lstStyle/>
        <a:p>
          <a:pPr>
            <a:buFont typeface="Arial" panose="020B0604020202020204" pitchFamily="34" charset="0"/>
            <a:buChar char="•"/>
          </a:pPr>
          <a:r>
            <a:rPr lang="en-US" sz="1200" b="1" dirty="0"/>
            <a:t>Symptom:</a:t>
          </a:r>
          <a:r>
            <a:rPr lang="en-US" sz="1200" dirty="0"/>
            <a:t> VPN users connect into HQ first, then hairpin out to SaaS or cloud. </a:t>
          </a:r>
        </a:p>
      </dgm:t>
    </dgm:pt>
    <dgm:pt modelId="{E639B8FF-D5E0-4403-9866-BD7E4E630DA1}" type="parTrans" cxnId="{5FA7C082-B585-440F-9F8B-1DFCAD061D8E}">
      <dgm:prSet/>
      <dgm:spPr/>
      <dgm:t>
        <a:bodyPr/>
        <a:lstStyle/>
        <a:p>
          <a:endParaRPr lang="en-US" sz="1200"/>
        </a:p>
      </dgm:t>
    </dgm:pt>
    <dgm:pt modelId="{6C422E03-A7F6-44DC-85BC-9F29880D2E63}" type="sibTrans" cxnId="{5FA7C082-B585-440F-9F8B-1DFCAD061D8E}">
      <dgm:prSet/>
      <dgm:spPr/>
      <dgm:t>
        <a:bodyPr/>
        <a:lstStyle/>
        <a:p>
          <a:endParaRPr lang="en-US" sz="1200"/>
        </a:p>
      </dgm:t>
    </dgm:pt>
    <dgm:pt modelId="{78B10EE9-FEB4-49FC-B786-7714F4E5291B}">
      <dgm:prSet custT="1"/>
      <dgm:spPr/>
      <dgm:t>
        <a:bodyPr/>
        <a:lstStyle/>
        <a:p>
          <a:pPr>
            <a:buFont typeface="Arial" panose="020B0604020202020204" pitchFamily="34" charset="0"/>
            <a:buChar char="•"/>
          </a:pPr>
          <a:r>
            <a:rPr lang="en-US" sz="1200" dirty="0"/>
            <a:t>Frustrates hybrid/remote workforce.</a:t>
          </a:r>
        </a:p>
      </dgm:t>
    </dgm:pt>
    <dgm:pt modelId="{A3CDC4F0-9D46-4FC3-BD94-50791A016962}" type="parTrans" cxnId="{FB107F43-A07F-43C7-B2ED-ED2D7DC7937E}">
      <dgm:prSet/>
      <dgm:spPr/>
      <dgm:t>
        <a:bodyPr/>
        <a:lstStyle/>
        <a:p>
          <a:endParaRPr lang="en-US" sz="1200"/>
        </a:p>
      </dgm:t>
    </dgm:pt>
    <dgm:pt modelId="{41087C4F-F2B2-41B8-AD90-7015EBE30714}" type="sibTrans" cxnId="{FB107F43-A07F-43C7-B2ED-ED2D7DC7937E}">
      <dgm:prSet/>
      <dgm:spPr/>
      <dgm:t>
        <a:bodyPr/>
        <a:lstStyle/>
        <a:p>
          <a:endParaRPr lang="en-US" sz="1200"/>
        </a:p>
      </dgm:t>
    </dgm:pt>
    <dgm:pt modelId="{95F19F97-7ECD-4FF3-B13A-4457E9886963}">
      <dgm:prSet custT="1"/>
      <dgm:spPr/>
      <dgm:t>
        <a:bodyPr/>
        <a:lstStyle/>
        <a:p>
          <a:pPr>
            <a:buNone/>
          </a:pPr>
          <a:r>
            <a:rPr lang="en-US" sz="1200" b="1" dirty="0"/>
            <a:t>5. Limited Cloud/SaaS Optimization</a:t>
          </a:r>
        </a:p>
      </dgm:t>
    </dgm:pt>
    <dgm:pt modelId="{5B1C8982-E33E-4BD0-90C2-D388E0F84165}" type="parTrans" cxnId="{8BD8BF19-734D-4FFA-B49F-CC3470BDA915}">
      <dgm:prSet/>
      <dgm:spPr/>
      <dgm:t>
        <a:bodyPr/>
        <a:lstStyle/>
        <a:p>
          <a:endParaRPr lang="en-US" sz="1200"/>
        </a:p>
      </dgm:t>
    </dgm:pt>
    <dgm:pt modelId="{B267F32C-3097-4C16-9CF4-A5AEE75F561B}" type="sibTrans" cxnId="{8BD8BF19-734D-4FFA-B49F-CC3470BDA915}">
      <dgm:prSet/>
      <dgm:spPr/>
      <dgm:t>
        <a:bodyPr/>
        <a:lstStyle/>
        <a:p>
          <a:endParaRPr lang="en-US" sz="1200"/>
        </a:p>
      </dgm:t>
    </dgm:pt>
    <dgm:pt modelId="{7CF246E3-45B0-4CCC-8FCF-89745A05DBA6}">
      <dgm:prSet custT="1"/>
      <dgm:spPr/>
      <dgm:t>
        <a:bodyPr/>
        <a:lstStyle/>
        <a:p>
          <a:pPr>
            <a:buFont typeface="Arial" panose="020B0604020202020204" pitchFamily="34" charset="0"/>
            <a:buChar char="•"/>
          </a:pPr>
          <a:r>
            <a:rPr lang="en-US" sz="1200" b="1" dirty="0"/>
            <a:t>Symptom:</a:t>
          </a:r>
          <a:r>
            <a:rPr lang="en-US" sz="1200" dirty="0"/>
            <a:t> Legacy networks were designed for “inside-out” traffic (user → data center apps). </a:t>
          </a:r>
        </a:p>
      </dgm:t>
    </dgm:pt>
    <dgm:pt modelId="{C3E7D494-8728-43B7-A10D-96DDA96D6B12}" type="parTrans" cxnId="{8BCE3502-61EA-41C1-869B-E964C785E41F}">
      <dgm:prSet/>
      <dgm:spPr/>
      <dgm:t>
        <a:bodyPr/>
        <a:lstStyle/>
        <a:p>
          <a:endParaRPr lang="en-US" sz="1200"/>
        </a:p>
      </dgm:t>
    </dgm:pt>
    <dgm:pt modelId="{0F3656F7-15FE-4761-AFFA-5D1104F0BDBE}" type="sibTrans" cxnId="{8BCE3502-61EA-41C1-869B-E964C785E41F}">
      <dgm:prSet/>
      <dgm:spPr/>
      <dgm:t>
        <a:bodyPr/>
        <a:lstStyle/>
        <a:p>
          <a:endParaRPr lang="en-US" sz="1200"/>
        </a:p>
      </dgm:t>
    </dgm:pt>
    <dgm:pt modelId="{B3B4FAEF-C77E-4992-B8DB-58B29B4B636B}">
      <dgm:prSet custT="1"/>
      <dgm:spPr/>
      <dgm:t>
        <a:bodyPr/>
        <a:lstStyle/>
        <a:p>
          <a:pPr>
            <a:buFont typeface="Arial" panose="020B0604020202020204" pitchFamily="34" charset="0"/>
            <a:buChar char="•"/>
          </a:pPr>
          <a:r>
            <a:rPr lang="en-US" sz="1200" dirty="0"/>
            <a:t>Cloud adoption breaks the hub-and-spoke model.</a:t>
          </a:r>
        </a:p>
      </dgm:t>
    </dgm:pt>
    <dgm:pt modelId="{6B88B1AF-F61D-4FA3-9FA4-662CEA514E3C}" type="parTrans" cxnId="{7629EAA4-8171-4BB3-9423-655D7389971C}">
      <dgm:prSet/>
      <dgm:spPr/>
      <dgm:t>
        <a:bodyPr/>
        <a:lstStyle/>
        <a:p>
          <a:endParaRPr lang="en-US" sz="1200"/>
        </a:p>
      </dgm:t>
    </dgm:pt>
    <dgm:pt modelId="{D020B938-3E5B-42EF-B04D-8F6F683483BF}" type="sibTrans" cxnId="{7629EAA4-8171-4BB3-9423-655D7389971C}">
      <dgm:prSet/>
      <dgm:spPr/>
      <dgm:t>
        <a:bodyPr/>
        <a:lstStyle/>
        <a:p>
          <a:endParaRPr lang="en-US" sz="1200"/>
        </a:p>
      </dgm:t>
    </dgm:pt>
    <dgm:pt modelId="{F80524E4-BF4A-48A1-800A-149951013338}">
      <dgm:prSet custT="1"/>
      <dgm:spPr/>
      <dgm:t>
        <a:bodyPr/>
        <a:lstStyle/>
        <a:p>
          <a:pPr>
            <a:buNone/>
          </a:pPr>
          <a:r>
            <a:rPr lang="en-US" sz="1200" b="1" dirty="0"/>
            <a:t>6. Single Point of Failure / Bottleneck</a:t>
          </a:r>
        </a:p>
      </dgm:t>
    </dgm:pt>
    <dgm:pt modelId="{4C45C2E9-79D3-4442-922D-2E08B103F7EB}" type="parTrans" cxnId="{57698ED4-DFEF-466A-AE86-7FFA5A8640B4}">
      <dgm:prSet/>
      <dgm:spPr/>
      <dgm:t>
        <a:bodyPr/>
        <a:lstStyle/>
        <a:p>
          <a:endParaRPr lang="en-US" sz="1200"/>
        </a:p>
      </dgm:t>
    </dgm:pt>
    <dgm:pt modelId="{4EB320EE-79F9-4877-A76E-461D3F922CEC}" type="sibTrans" cxnId="{57698ED4-DFEF-466A-AE86-7FFA5A8640B4}">
      <dgm:prSet/>
      <dgm:spPr/>
      <dgm:t>
        <a:bodyPr/>
        <a:lstStyle/>
        <a:p>
          <a:endParaRPr lang="en-US" sz="1200"/>
        </a:p>
      </dgm:t>
    </dgm:pt>
    <dgm:pt modelId="{725B65BA-804A-4F66-8599-67CE36A79B8A}">
      <dgm:prSet custT="1"/>
      <dgm:spPr/>
      <dgm:t>
        <a:bodyPr/>
        <a:lstStyle/>
        <a:p>
          <a:pPr>
            <a:buFont typeface="Arial" panose="020B0604020202020204" pitchFamily="34" charset="0"/>
            <a:buChar char="•"/>
          </a:pPr>
          <a:r>
            <a:rPr lang="en-US" sz="1200" b="1" dirty="0"/>
            <a:t>Symptom:</a:t>
          </a:r>
          <a:r>
            <a:rPr lang="en-US" sz="1200" dirty="0"/>
            <a:t> Datacenter becomes the </a:t>
          </a:r>
          <a:r>
            <a:rPr lang="en-US" sz="1200" b="1" dirty="0"/>
            <a:t>chokepoint</a:t>
          </a:r>
          <a:r>
            <a:rPr lang="en-US" sz="1200" dirty="0"/>
            <a:t> for all traffic. </a:t>
          </a:r>
        </a:p>
      </dgm:t>
    </dgm:pt>
    <dgm:pt modelId="{A4FF854D-0856-4FEB-820E-F2951EC28A3E}" type="parTrans" cxnId="{53C9C14A-54DB-4052-A4B5-FAB41B46F0D6}">
      <dgm:prSet/>
      <dgm:spPr/>
      <dgm:t>
        <a:bodyPr/>
        <a:lstStyle/>
        <a:p>
          <a:endParaRPr lang="en-US" sz="1200"/>
        </a:p>
      </dgm:t>
    </dgm:pt>
    <dgm:pt modelId="{FC48D48B-F597-4989-86A4-9B77EFA66E2C}" type="sibTrans" cxnId="{53C9C14A-54DB-4052-A4B5-FAB41B46F0D6}">
      <dgm:prSet/>
      <dgm:spPr/>
      <dgm:t>
        <a:bodyPr/>
        <a:lstStyle/>
        <a:p>
          <a:endParaRPr lang="en-US" sz="1200"/>
        </a:p>
      </dgm:t>
    </dgm:pt>
    <dgm:pt modelId="{3092D4FA-F728-4EEA-AB9F-859D08DF9589}">
      <dgm:prSet custT="1"/>
      <dgm:spPr/>
      <dgm:t>
        <a:bodyPr/>
        <a:lstStyle/>
        <a:p>
          <a:pPr>
            <a:buFont typeface="Arial" panose="020B0604020202020204" pitchFamily="34" charset="0"/>
            <a:buChar char="•"/>
          </a:pPr>
          <a:r>
            <a:rPr lang="en-US" sz="1200" dirty="0"/>
            <a:t>Creates a fragile architecture not fit for distributed enterprises.</a:t>
          </a:r>
        </a:p>
      </dgm:t>
    </dgm:pt>
    <dgm:pt modelId="{7A9CBF44-25F0-4BE5-9D6F-69419BCC053D}" type="parTrans" cxnId="{68834135-7B9E-4B3C-B650-6C3CC360EB92}">
      <dgm:prSet/>
      <dgm:spPr/>
      <dgm:t>
        <a:bodyPr/>
        <a:lstStyle/>
        <a:p>
          <a:endParaRPr lang="en-US" sz="1200"/>
        </a:p>
      </dgm:t>
    </dgm:pt>
    <dgm:pt modelId="{8896D45D-C4E4-4073-A94C-821A8CC9E4B0}" type="sibTrans" cxnId="{68834135-7B9E-4B3C-B650-6C3CC360EB92}">
      <dgm:prSet/>
      <dgm:spPr/>
      <dgm:t>
        <a:bodyPr/>
        <a:lstStyle/>
        <a:p>
          <a:endParaRPr lang="en-US" sz="1200"/>
        </a:p>
      </dgm:t>
    </dgm:pt>
    <dgm:pt modelId="{A199D1D9-212A-4368-A48D-2563AEA8D2B1}">
      <dgm:prSet custT="1"/>
      <dgm:spPr/>
      <dgm:t>
        <a:bodyPr/>
        <a:lstStyle/>
        <a:p>
          <a:pPr>
            <a:buFont typeface="Arial" panose="020B0604020202020204" pitchFamily="34" charset="0"/>
            <a:buChar char="•"/>
          </a:pPr>
          <a:r>
            <a:rPr lang="en-US" sz="1200" b="1" dirty="0"/>
            <a:t>Impact: </a:t>
          </a:r>
          <a:r>
            <a:rPr lang="en-US" sz="1200" dirty="0"/>
            <a:t>Adds unnecessary </a:t>
          </a:r>
          <a:r>
            <a:rPr lang="en-US" sz="1200" b="1" dirty="0"/>
            <a:t>hops</a:t>
          </a:r>
          <a:r>
            <a:rPr lang="en-US" sz="1200" dirty="0"/>
            <a:t> → increases round-trip time.</a:t>
          </a:r>
        </a:p>
      </dgm:t>
    </dgm:pt>
    <dgm:pt modelId="{42FC75D6-66C8-4721-A167-B122EC652933}" type="parTrans" cxnId="{07DADDE2-6320-48D2-BEBD-2075B0C4227D}">
      <dgm:prSet/>
      <dgm:spPr/>
      <dgm:t>
        <a:bodyPr/>
        <a:lstStyle/>
        <a:p>
          <a:endParaRPr lang="en-US" sz="1200"/>
        </a:p>
      </dgm:t>
    </dgm:pt>
    <dgm:pt modelId="{54F0B69F-1C8C-42A9-B623-4542EF2DC6B0}" type="sibTrans" cxnId="{07DADDE2-6320-48D2-BEBD-2075B0C4227D}">
      <dgm:prSet/>
      <dgm:spPr/>
      <dgm:t>
        <a:bodyPr/>
        <a:lstStyle/>
        <a:p>
          <a:endParaRPr lang="en-US" sz="1200"/>
        </a:p>
      </dgm:t>
    </dgm:pt>
    <dgm:pt modelId="{A2E0767F-11AC-46C5-AA08-C85F9FDD491E}">
      <dgm:prSet custT="1"/>
      <dgm:spPr/>
      <dgm:t>
        <a:bodyPr/>
        <a:lstStyle/>
        <a:p>
          <a:pPr>
            <a:buFont typeface="Arial" panose="020B0604020202020204" pitchFamily="34" charset="0"/>
            <a:buChar char="•"/>
          </a:pPr>
          <a:r>
            <a:rPr lang="en-US" sz="1200" b="1" dirty="0"/>
            <a:t>Impact: </a:t>
          </a:r>
          <a:r>
            <a:rPr lang="en-US" sz="1200" dirty="0"/>
            <a:t>Wastes bandwidth capacity.</a:t>
          </a:r>
        </a:p>
      </dgm:t>
    </dgm:pt>
    <dgm:pt modelId="{ADD75E45-2DCB-4E3A-A9D3-D572244AC0D4}" type="parTrans" cxnId="{1912AE5F-0F93-42BE-8A4C-82B30A7C9F41}">
      <dgm:prSet/>
      <dgm:spPr/>
      <dgm:t>
        <a:bodyPr/>
        <a:lstStyle/>
        <a:p>
          <a:endParaRPr lang="en-US" sz="1200"/>
        </a:p>
      </dgm:t>
    </dgm:pt>
    <dgm:pt modelId="{625514B2-9675-401E-A408-1AD1E3B886AE}" type="sibTrans" cxnId="{1912AE5F-0F93-42BE-8A4C-82B30A7C9F41}">
      <dgm:prSet/>
      <dgm:spPr/>
      <dgm:t>
        <a:bodyPr/>
        <a:lstStyle/>
        <a:p>
          <a:endParaRPr lang="en-US" sz="1200"/>
        </a:p>
      </dgm:t>
    </dgm:pt>
    <dgm:pt modelId="{F5CC7034-9AD2-42B5-BF04-98FCF0B8F94D}">
      <dgm:prSet custT="1"/>
      <dgm:spPr/>
      <dgm:t>
        <a:bodyPr/>
        <a:lstStyle/>
        <a:p>
          <a:pPr>
            <a:buFont typeface="Arial" panose="020B0604020202020204" pitchFamily="34" charset="0"/>
            <a:buChar char="•"/>
          </a:pPr>
          <a:r>
            <a:rPr lang="en-US" sz="1200" b="1" dirty="0"/>
            <a:t>Impact: </a:t>
          </a:r>
          <a:r>
            <a:rPr lang="en-US" sz="1200" dirty="0"/>
            <a:t>Scaling requires adding more appliances and bigger links at the hub.</a:t>
          </a:r>
        </a:p>
      </dgm:t>
    </dgm:pt>
    <dgm:pt modelId="{9A0A22ED-D090-45F6-8FFC-E5FB65CA4DB0}" type="parTrans" cxnId="{650A145E-0B8F-44BA-87B3-6AACAFC4AE48}">
      <dgm:prSet/>
      <dgm:spPr/>
      <dgm:t>
        <a:bodyPr/>
        <a:lstStyle/>
        <a:p>
          <a:endParaRPr lang="en-US" sz="1200"/>
        </a:p>
      </dgm:t>
    </dgm:pt>
    <dgm:pt modelId="{4D2650BE-60BC-4132-977F-1C17885BD241}" type="sibTrans" cxnId="{650A145E-0B8F-44BA-87B3-6AACAFC4AE48}">
      <dgm:prSet/>
      <dgm:spPr/>
      <dgm:t>
        <a:bodyPr/>
        <a:lstStyle/>
        <a:p>
          <a:endParaRPr lang="en-US" sz="1200"/>
        </a:p>
      </dgm:t>
    </dgm:pt>
    <dgm:pt modelId="{97ABC0AB-B962-4DB5-ACB3-252391521F9D}">
      <dgm:prSet custT="1"/>
      <dgm:spPr/>
      <dgm:t>
        <a:bodyPr/>
        <a:lstStyle/>
        <a:p>
          <a:pPr>
            <a:buFont typeface="Arial" panose="020B0604020202020204" pitchFamily="34" charset="0"/>
            <a:buChar char="•"/>
          </a:pPr>
          <a:r>
            <a:rPr lang="en-US" sz="1200" b="1" dirty="0"/>
            <a:t>Impact: </a:t>
          </a:r>
          <a:r>
            <a:rPr lang="en-US" sz="1200" dirty="0"/>
            <a:t>Sluggish performance, especially for video conferencing and collaboration tools.</a:t>
          </a:r>
        </a:p>
      </dgm:t>
    </dgm:pt>
    <dgm:pt modelId="{8BF0B2C1-E648-448E-B126-8D9C1E02E8F2}" type="parTrans" cxnId="{58D7D308-6FEF-423E-9C7A-4CA6C1E47327}">
      <dgm:prSet/>
      <dgm:spPr/>
      <dgm:t>
        <a:bodyPr/>
        <a:lstStyle/>
        <a:p>
          <a:endParaRPr lang="en-US" sz="1200"/>
        </a:p>
      </dgm:t>
    </dgm:pt>
    <dgm:pt modelId="{C0B9ECC2-48F0-4A40-A6C9-ECB04A3904AB}" type="sibTrans" cxnId="{58D7D308-6FEF-423E-9C7A-4CA6C1E47327}">
      <dgm:prSet/>
      <dgm:spPr/>
      <dgm:t>
        <a:bodyPr/>
        <a:lstStyle/>
        <a:p>
          <a:endParaRPr lang="en-US" sz="1200"/>
        </a:p>
      </dgm:t>
    </dgm:pt>
    <dgm:pt modelId="{218FE1FF-C751-4361-8796-FFB43594CB11}">
      <dgm:prSet custT="1"/>
      <dgm:spPr/>
      <dgm:t>
        <a:bodyPr/>
        <a:lstStyle/>
        <a:p>
          <a:pPr>
            <a:buFont typeface="Arial" panose="020B0604020202020204" pitchFamily="34" charset="0"/>
            <a:buChar char="•"/>
          </a:pPr>
          <a:r>
            <a:rPr lang="en-US" sz="1200" b="1" dirty="0"/>
            <a:t>Impact: </a:t>
          </a:r>
          <a:r>
            <a:rPr lang="en-US" sz="1200" dirty="0"/>
            <a:t>Doesn’t optimize for “outside-in” (SaaS, cloud workloads, direct internet apps).</a:t>
          </a:r>
        </a:p>
      </dgm:t>
    </dgm:pt>
    <dgm:pt modelId="{C9CE3DB5-6CEF-4A2B-9EDB-F24A2D8CC6CF}" type="parTrans" cxnId="{980E638D-4FF2-4F78-8BF4-55C5F85CCF3F}">
      <dgm:prSet/>
      <dgm:spPr/>
      <dgm:t>
        <a:bodyPr/>
        <a:lstStyle/>
        <a:p>
          <a:endParaRPr lang="en-US" sz="1200"/>
        </a:p>
      </dgm:t>
    </dgm:pt>
    <dgm:pt modelId="{F7698790-C0F9-47C5-986C-40FAE65824BA}" type="sibTrans" cxnId="{980E638D-4FF2-4F78-8BF4-55C5F85CCF3F}">
      <dgm:prSet/>
      <dgm:spPr/>
      <dgm:t>
        <a:bodyPr/>
        <a:lstStyle/>
        <a:p>
          <a:endParaRPr lang="en-US" sz="1200"/>
        </a:p>
      </dgm:t>
    </dgm:pt>
    <dgm:pt modelId="{B85B6F07-8C3F-464F-951C-B60210C66FD1}">
      <dgm:prSet custT="1"/>
      <dgm:spPr/>
      <dgm:t>
        <a:bodyPr/>
        <a:lstStyle/>
        <a:p>
          <a:pPr>
            <a:buFont typeface="Arial" panose="020B0604020202020204" pitchFamily="34" charset="0"/>
            <a:buChar char="•"/>
          </a:pPr>
          <a:r>
            <a:rPr lang="en-US" sz="1200" b="1" dirty="0"/>
            <a:t>Impact: </a:t>
          </a:r>
          <a:r>
            <a:rPr lang="en-US" sz="1200" dirty="0"/>
            <a:t>If HQ goes down, branch-to-cloud connectivity is disrupted.</a:t>
          </a:r>
        </a:p>
      </dgm:t>
    </dgm:pt>
    <dgm:pt modelId="{1B70E0F4-613F-4B6C-BB24-A05B52BBBEE2}" type="parTrans" cxnId="{D2A11324-ADAF-4BE0-BCA8-E4E8C7EEB931}">
      <dgm:prSet/>
      <dgm:spPr/>
      <dgm:t>
        <a:bodyPr/>
        <a:lstStyle/>
        <a:p>
          <a:endParaRPr lang="en-US" sz="1200"/>
        </a:p>
      </dgm:t>
    </dgm:pt>
    <dgm:pt modelId="{1E5B7ADF-B159-49E3-B840-279075E5DD59}" type="sibTrans" cxnId="{D2A11324-ADAF-4BE0-BCA8-E4E8C7EEB931}">
      <dgm:prSet/>
      <dgm:spPr/>
      <dgm:t>
        <a:bodyPr/>
        <a:lstStyle/>
        <a:p>
          <a:endParaRPr lang="en-US" sz="1200"/>
        </a:p>
      </dgm:t>
    </dgm:pt>
    <dgm:pt modelId="{6FD293CB-1154-493A-A88A-416CEBBC8918}" type="pres">
      <dgm:prSet presAssocID="{4D202FED-50C3-42D7-AB2A-7DB5366C7F60}" presName="vert0" presStyleCnt="0">
        <dgm:presLayoutVars>
          <dgm:dir/>
          <dgm:animOne val="branch"/>
          <dgm:animLvl val="lvl"/>
        </dgm:presLayoutVars>
      </dgm:prSet>
      <dgm:spPr/>
    </dgm:pt>
    <dgm:pt modelId="{A9B0A376-3B4D-4627-98A9-7F95CF28BFE9}" type="pres">
      <dgm:prSet presAssocID="{C08D2E88-31DB-4D70-906B-5FD47588087A}" presName="thickLine" presStyleLbl="alignNode1" presStyleIdx="0" presStyleCnt="6"/>
      <dgm:spPr/>
    </dgm:pt>
    <dgm:pt modelId="{339C84F5-12B1-4E93-AE71-3DFC59D47AAA}" type="pres">
      <dgm:prSet presAssocID="{C08D2E88-31DB-4D70-906B-5FD47588087A}" presName="horz1" presStyleCnt="0"/>
      <dgm:spPr/>
    </dgm:pt>
    <dgm:pt modelId="{C889729D-B79F-4144-BE2F-815232D0AAAE}" type="pres">
      <dgm:prSet presAssocID="{C08D2E88-31DB-4D70-906B-5FD47588087A}" presName="tx1" presStyleLbl="revTx" presStyleIdx="0" presStyleCnt="27"/>
      <dgm:spPr/>
    </dgm:pt>
    <dgm:pt modelId="{41BF0798-AD95-4796-A2B5-D3D494300FE5}" type="pres">
      <dgm:prSet presAssocID="{C08D2E88-31DB-4D70-906B-5FD47588087A}" presName="vert1" presStyleCnt="0"/>
      <dgm:spPr/>
    </dgm:pt>
    <dgm:pt modelId="{239F2A1A-FD5C-4731-9534-3CBD12B1023B}" type="pres">
      <dgm:prSet presAssocID="{E10C1A48-48D7-4561-8975-37E6275F6E80}" presName="vertSpace2a" presStyleCnt="0"/>
      <dgm:spPr/>
    </dgm:pt>
    <dgm:pt modelId="{6D67306B-8C7F-4FB3-83A5-6704FACAC66F}" type="pres">
      <dgm:prSet presAssocID="{E10C1A48-48D7-4561-8975-37E6275F6E80}" presName="horz2" presStyleCnt="0"/>
      <dgm:spPr/>
    </dgm:pt>
    <dgm:pt modelId="{A44FBD24-E203-4364-B4B1-DD2A9C7B364C}" type="pres">
      <dgm:prSet presAssocID="{E10C1A48-48D7-4561-8975-37E6275F6E80}" presName="horzSpace2" presStyleCnt="0"/>
      <dgm:spPr/>
    </dgm:pt>
    <dgm:pt modelId="{5555E768-7410-400B-82C1-8324C0C72A60}" type="pres">
      <dgm:prSet presAssocID="{E10C1A48-48D7-4561-8975-37E6275F6E80}" presName="tx2" presStyleLbl="revTx" presStyleIdx="1" presStyleCnt="27"/>
      <dgm:spPr/>
    </dgm:pt>
    <dgm:pt modelId="{16B6ED12-1E8C-4271-8A98-BA39F89FF5E9}" type="pres">
      <dgm:prSet presAssocID="{E10C1A48-48D7-4561-8975-37E6275F6E80}" presName="vert2" presStyleCnt="0"/>
      <dgm:spPr/>
    </dgm:pt>
    <dgm:pt modelId="{0BA35013-1165-4F76-BF5F-EC7682B375B9}" type="pres">
      <dgm:prSet presAssocID="{A199D1D9-212A-4368-A48D-2563AEA8D2B1}" presName="horz3" presStyleCnt="0"/>
      <dgm:spPr/>
    </dgm:pt>
    <dgm:pt modelId="{DD758E42-DED8-4963-AF8F-5B329AEFA90F}" type="pres">
      <dgm:prSet presAssocID="{A199D1D9-212A-4368-A48D-2563AEA8D2B1}" presName="horzSpace3" presStyleCnt="0"/>
      <dgm:spPr/>
    </dgm:pt>
    <dgm:pt modelId="{753FB3B7-A39A-4589-81CE-B6D498811539}" type="pres">
      <dgm:prSet presAssocID="{A199D1D9-212A-4368-A48D-2563AEA8D2B1}" presName="tx3" presStyleLbl="revTx" presStyleIdx="2" presStyleCnt="27"/>
      <dgm:spPr/>
    </dgm:pt>
    <dgm:pt modelId="{5104CF64-5B50-4275-8116-98F3DFF5C3D4}" type="pres">
      <dgm:prSet presAssocID="{A199D1D9-212A-4368-A48D-2563AEA8D2B1}" presName="vert3" presStyleCnt="0"/>
      <dgm:spPr/>
    </dgm:pt>
    <dgm:pt modelId="{F23E60E6-46A7-4742-B824-E0761730ABC3}" type="pres">
      <dgm:prSet presAssocID="{E10C1A48-48D7-4561-8975-37E6275F6E80}" presName="thinLine2b" presStyleLbl="callout" presStyleIdx="0" presStyleCnt="12"/>
      <dgm:spPr/>
    </dgm:pt>
    <dgm:pt modelId="{66DAD200-C5DB-4355-9EA8-8A28A8FFA912}" type="pres">
      <dgm:prSet presAssocID="{E10C1A48-48D7-4561-8975-37E6275F6E80}" presName="vertSpace2b" presStyleCnt="0"/>
      <dgm:spPr/>
    </dgm:pt>
    <dgm:pt modelId="{E6FCB04B-21E4-4A09-986F-8E211C9596A2}" type="pres">
      <dgm:prSet presAssocID="{258D5F5E-C65D-49A7-BEC5-83241F39DECE}" presName="horz2" presStyleCnt="0"/>
      <dgm:spPr/>
    </dgm:pt>
    <dgm:pt modelId="{8691522C-6A50-4168-B964-F560426F6159}" type="pres">
      <dgm:prSet presAssocID="{258D5F5E-C65D-49A7-BEC5-83241F39DECE}" presName="horzSpace2" presStyleCnt="0"/>
      <dgm:spPr/>
    </dgm:pt>
    <dgm:pt modelId="{7E0856E8-3DE6-49D3-BC82-DADEEB48C073}" type="pres">
      <dgm:prSet presAssocID="{258D5F5E-C65D-49A7-BEC5-83241F39DECE}" presName="tx2" presStyleLbl="revTx" presStyleIdx="3" presStyleCnt="27"/>
      <dgm:spPr/>
    </dgm:pt>
    <dgm:pt modelId="{7870C5AA-2784-4681-9A95-17CD81C21470}" type="pres">
      <dgm:prSet presAssocID="{258D5F5E-C65D-49A7-BEC5-83241F39DECE}" presName="vert2" presStyleCnt="0"/>
      <dgm:spPr/>
    </dgm:pt>
    <dgm:pt modelId="{C6683CA3-DF33-4BD3-943C-DF5604129CC3}" type="pres">
      <dgm:prSet presAssocID="{9D173999-351F-4237-98A2-97BE4303D03C}" presName="horz3" presStyleCnt="0"/>
      <dgm:spPr/>
    </dgm:pt>
    <dgm:pt modelId="{868B2021-F943-4DAC-ACC5-0D3976A2DE28}" type="pres">
      <dgm:prSet presAssocID="{9D173999-351F-4237-98A2-97BE4303D03C}" presName="horzSpace3" presStyleCnt="0"/>
      <dgm:spPr/>
    </dgm:pt>
    <dgm:pt modelId="{A5965104-E4DF-47F9-8585-BC0B69E2AF75}" type="pres">
      <dgm:prSet presAssocID="{9D173999-351F-4237-98A2-97BE4303D03C}" presName="tx3" presStyleLbl="revTx" presStyleIdx="4" presStyleCnt="27"/>
      <dgm:spPr/>
    </dgm:pt>
    <dgm:pt modelId="{C38D0B4E-AC3C-4A5A-9ED6-820715B6CDB6}" type="pres">
      <dgm:prSet presAssocID="{9D173999-351F-4237-98A2-97BE4303D03C}" presName="vert3" presStyleCnt="0"/>
      <dgm:spPr/>
    </dgm:pt>
    <dgm:pt modelId="{2699EEA6-F96F-420B-8833-757350588976}" type="pres">
      <dgm:prSet presAssocID="{258D5F5E-C65D-49A7-BEC5-83241F39DECE}" presName="thinLine2b" presStyleLbl="callout" presStyleIdx="1" presStyleCnt="12"/>
      <dgm:spPr/>
    </dgm:pt>
    <dgm:pt modelId="{80E82583-9810-48BC-815D-164981D511EF}" type="pres">
      <dgm:prSet presAssocID="{258D5F5E-C65D-49A7-BEC5-83241F39DECE}" presName="vertSpace2b" presStyleCnt="0"/>
      <dgm:spPr/>
    </dgm:pt>
    <dgm:pt modelId="{2BC3787A-5729-4F95-8B71-9C6F6D5CB638}" type="pres">
      <dgm:prSet presAssocID="{243E6B95-8C63-449B-8D36-6409BC66E248}" presName="thickLine" presStyleLbl="alignNode1" presStyleIdx="1" presStyleCnt="6"/>
      <dgm:spPr/>
    </dgm:pt>
    <dgm:pt modelId="{6938A02F-373D-41F5-9B46-E1A64AC0832F}" type="pres">
      <dgm:prSet presAssocID="{243E6B95-8C63-449B-8D36-6409BC66E248}" presName="horz1" presStyleCnt="0"/>
      <dgm:spPr/>
    </dgm:pt>
    <dgm:pt modelId="{61A7D653-877D-41DB-89C0-820769EAD325}" type="pres">
      <dgm:prSet presAssocID="{243E6B95-8C63-449B-8D36-6409BC66E248}" presName="tx1" presStyleLbl="revTx" presStyleIdx="5" presStyleCnt="27"/>
      <dgm:spPr/>
    </dgm:pt>
    <dgm:pt modelId="{827C6A3A-FADD-4686-AFB2-47EADFF08C65}" type="pres">
      <dgm:prSet presAssocID="{243E6B95-8C63-449B-8D36-6409BC66E248}" presName="vert1" presStyleCnt="0"/>
      <dgm:spPr/>
    </dgm:pt>
    <dgm:pt modelId="{559A503A-F2D0-4651-B34B-BE8D5C69AE0A}" type="pres">
      <dgm:prSet presAssocID="{6A73E8E3-B949-4EFA-8388-36C7FD16A709}" presName="vertSpace2a" presStyleCnt="0"/>
      <dgm:spPr/>
    </dgm:pt>
    <dgm:pt modelId="{C9E57340-C4D0-42AF-9939-F457CDA058FA}" type="pres">
      <dgm:prSet presAssocID="{6A73E8E3-B949-4EFA-8388-36C7FD16A709}" presName="horz2" presStyleCnt="0"/>
      <dgm:spPr/>
    </dgm:pt>
    <dgm:pt modelId="{44A8D641-2C80-40E3-A08A-C3575B85743E}" type="pres">
      <dgm:prSet presAssocID="{6A73E8E3-B949-4EFA-8388-36C7FD16A709}" presName="horzSpace2" presStyleCnt="0"/>
      <dgm:spPr/>
    </dgm:pt>
    <dgm:pt modelId="{95FF77D5-1054-4887-8DB8-65A22CDEDA16}" type="pres">
      <dgm:prSet presAssocID="{6A73E8E3-B949-4EFA-8388-36C7FD16A709}" presName="tx2" presStyleLbl="revTx" presStyleIdx="6" presStyleCnt="27"/>
      <dgm:spPr/>
    </dgm:pt>
    <dgm:pt modelId="{BC884F2F-78A8-4386-BDDB-53F12E270147}" type="pres">
      <dgm:prSet presAssocID="{6A73E8E3-B949-4EFA-8388-36C7FD16A709}" presName="vert2" presStyleCnt="0"/>
      <dgm:spPr/>
    </dgm:pt>
    <dgm:pt modelId="{EBCA153F-99F8-4450-8E26-2A03DFAB4236}" type="pres">
      <dgm:prSet presAssocID="{A2E0767F-11AC-46C5-AA08-C85F9FDD491E}" presName="horz3" presStyleCnt="0"/>
      <dgm:spPr/>
    </dgm:pt>
    <dgm:pt modelId="{BBD63BFC-70CF-479C-A082-F04CE645EFFE}" type="pres">
      <dgm:prSet presAssocID="{A2E0767F-11AC-46C5-AA08-C85F9FDD491E}" presName="horzSpace3" presStyleCnt="0"/>
      <dgm:spPr/>
    </dgm:pt>
    <dgm:pt modelId="{D68B2BA9-8D5C-468E-961E-F1A07755AA35}" type="pres">
      <dgm:prSet presAssocID="{A2E0767F-11AC-46C5-AA08-C85F9FDD491E}" presName="tx3" presStyleLbl="revTx" presStyleIdx="7" presStyleCnt="27"/>
      <dgm:spPr/>
    </dgm:pt>
    <dgm:pt modelId="{5F3837D3-BDB6-4E1E-AE1F-1F0295F1C040}" type="pres">
      <dgm:prSet presAssocID="{A2E0767F-11AC-46C5-AA08-C85F9FDD491E}" presName="vert3" presStyleCnt="0"/>
      <dgm:spPr/>
    </dgm:pt>
    <dgm:pt modelId="{8FCC8A02-6C0C-43BF-A60C-F24732E6AC28}" type="pres">
      <dgm:prSet presAssocID="{6A73E8E3-B949-4EFA-8388-36C7FD16A709}" presName="thinLine2b" presStyleLbl="callout" presStyleIdx="2" presStyleCnt="12"/>
      <dgm:spPr/>
    </dgm:pt>
    <dgm:pt modelId="{636CCA83-EFC9-4880-893B-B72F5215E5F5}" type="pres">
      <dgm:prSet presAssocID="{6A73E8E3-B949-4EFA-8388-36C7FD16A709}" presName="vertSpace2b" presStyleCnt="0"/>
      <dgm:spPr/>
    </dgm:pt>
    <dgm:pt modelId="{F9D25D18-5005-4EFA-A54A-5058FBB142D4}" type="pres">
      <dgm:prSet presAssocID="{66180CFC-E070-457B-97F1-771D132F20CB}" presName="horz2" presStyleCnt="0"/>
      <dgm:spPr/>
    </dgm:pt>
    <dgm:pt modelId="{910D95C2-627B-47C5-B5A2-DE19229A83B0}" type="pres">
      <dgm:prSet presAssocID="{66180CFC-E070-457B-97F1-771D132F20CB}" presName="horzSpace2" presStyleCnt="0"/>
      <dgm:spPr/>
    </dgm:pt>
    <dgm:pt modelId="{1485079C-7D8C-45A3-BC3A-BA1262A5D059}" type="pres">
      <dgm:prSet presAssocID="{66180CFC-E070-457B-97F1-771D132F20CB}" presName="tx2" presStyleLbl="revTx" presStyleIdx="8" presStyleCnt="27"/>
      <dgm:spPr/>
    </dgm:pt>
    <dgm:pt modelId="{65B0D17D-23ED-4653-8BB8-3D6B3A66A58C}" type="pres">
      <dgm:prSet presAssocID="{66180CFC-E070-457B-97F1-771D132F20CB}" presName="vert2" presStyleCnt="0"/>
      <dgm:spPr/>
    </dgm:pt>
    <dgm:pt modelId="{90BB5B79-D02D-4827-B8F9-0DD2100E7797}" type="pres">
      <dgm:prSet presAssocID="{973548D2-6C1A-45AD-84B9-5EA97819DB5B}" presName="horz3" presStyleCnt="0"/>
      <dgm:spPr/>
    </dgm:pt>
    <dgm:pt modelId="{6DEBA560-89C1-4055-873B-83649A279CC4}" type="pres">
      <dgm:prSet presAssocID="{973548D2-6C1A-45AD-84B9-5EA97819DB5B}" presName="horzSpace3" presStyleCnt="0"/>
      <dgm:spPr/>
    </dgm:pt>
    <dgm:pt modelId="{85041E71-6AA9-4365-8BFE-4412D2597F79}" type="pres">
      <dgm:prSet presAssocID="{973548D2-6C1A-45AD-84B9-5EA97819DB5B}" presName="tx3" presStyleLbl="revTx" presStyleIdx="9" presStyleCnt="27"/>
      <dgm:spPr/>
    </dgm:pt>
    <dgm:pt modelId="{7C9919DD-37FA-4BE5-A369-90573E98C465}" type="pres">
      <dgm:prSet presAssocID="{973548D2-6C1A-45AD-84B9-5EA97819DB5B}" presName="vert3" presStyleCnt="0"/>
      <dgm:spPr/>
    </dgm:pt>
    <dgm:pt modelId="{8971B77C-E727-4C52-92E6-0464E7A3E69E}" type="pres">
      <dgm:prSet presAssocID="{66180CFC-E070-457B-97F1-771D132F20CB}" presName="thinLine2b" presStyleLbl="callout" presStyleIdx="3" presStyleCnt="12"/>
      <dgm:spPr/>
    </dgm:pt>
    <dgm:pt modelId="{FCF9A972-A2BF-410E-AEC1-D304A65421E0}" type="pres">
      <dgm:prSet presAssocID="{66180CFC-E070-457B-97F1-771D132F20CB}" presName="vertSpace2b" presStyleCnt="0"/>
      <dgm:spPr/>
    </dgm:pt>
    <dgm:pt modelId="{906C23D5-E490-4514-909E-4F6B2DA0DCDC}" type="pres">
      <dgm:prSet presAssocID="{78DC71F0-6505-4715-90B5-B4BB4D7D4E3B}" presName="thickLine" presStyleLbl="alignNode1" presStyleIdx="2" presStyleCnt="6"/>
      <dgm:spPr/>
    </dgm:pt>
    <dgm:pt modelId="{292E7BB8-686B-4634-8BBE-651C3AFF6BF1}" type="pres">
      <dgm:prSet presAssocID="{78DC71F0-6505-4715-90B5-B4BB4D7D4E3B}" presName="horz1" presStyleCnt="0"/>
      <dgm:spPr/>
    </dgm:pt>
    <dgm:pt modelId="{EDFF5E1B-89FF-432D-8044-233E25DEB193}" type="pres">
      <dgm:prSet presAssocID="{78DC71F0-6505-4715-90B5-B4BB4D7D4E3B}" presName="tx1" presStyleLbl="revTx" presStyleIdx="10" presStyleCnt="27"/>
      <dgm:spPr/>
    </dgm:pt>
    <dgm:pt modelId="{B3161A3F-BE51-42F0-ABFA-34AE24153E33}" type="pres">
      <dgm:prSet presAssocID="{78DC71F0-6505-4715-90B5-B4BB4D7D4E3B}" presName="vert1" presStyleCnt="0"/>
      <dgm:spPr/>
    </dgm:pt>
    <dgm:pt modelId="{3EAC8E09-43E8-4662-B705-DBB4D311154B}" type="pres">
      <dgm:prSet presAssocID="{641F7BB7-FC73-41EC-9092-FBA5C04CBE7F}" presName="vertSpace2a" presStyleCnt="0"/>
      <dgm:spPr/>
    </dgm:pt>
    <dgm:pt modelId="{498FF76A-3657-4807-A1AF-8F51E4230550}" type="pres">
      <dgm:prSet presAssocID="{641F7BB7-FC73-41EC-9092-FBA5C04CBE7F}" presName="horz2" presStyleCnt="0"/>
      <dgm:spPr/>
    </dgm:pt>
    <dgm:pt modelId="{7A6C569D-7675-413C-AB36-EBEF8327D1F6}" type="pres">
      <dgm:prSet presAssocID="{641F7BB7-FC73-41EC-9092-FBA5C04CBE7F}" presName="horzSpace2" presStyleCnt="0"/>
      <dgm:spPr/>
    </dgm:pt>
    <dgm:pt modelId="{9BCFBDB6-21C7-481A-BCF1-4CFADD73F356}" type="pres">
      <dgm:prSet presAssocID="{641F7BB7-FC73-41EC-9092-FBA5C04CBE7F}" presName="tx2" presStyleLbl="revTx" presStyleIdx="11" presStyleCnt="27"/>
      <dgm:spPr/>
    </dgm:pt>
    <dgm:pt modelId="{8B4AB8CA-8209-4B33-A1E3-E049E3BBC799}" type="pres">
      <dgm:prSet presAssocID="{641F7BB7-FC73-41EC-9092-FBA5C04CBE7F}" presName="vert2" presStyleCnt="0"/>
      <dgm:spPr/>
    </dgm:pt>
    <dgm:pt modelId="{72A3AA0C-AC28-4C8B-97CB-5A56CCE747E4}" type="pres">
      <dgm:prSet presAssocID="{F5CC7034-9AD2-42B5-BF04-98FCF0B8F94D}" presName="horz3" presStyleCnt="0"/>
      <dgm:spPr/>
    </dgm:pt>
    <dgm:pt modelId="{5094B3AB-ED0A-44DC-8309-DC43A29F046D}" type="pres">
      <dgm:prSet presAssocID="{F5CC7034-9AD2-42B5-BF04-98FCF0B8F94D}" presName="horzSpace3" presStyleCnt="0"/>
      <dgm:spPr/>
    </dgm:pt>
    <dgm:pt modelId="{0BD39047-ED24-4A85-BFD6-1C72D0C1E583}" type="pres">
      <dgm:prSet presAssocID="{F5CC7034-9AD2-42B5-BF04-98FCF0B8F94D}" presName="tx3" presStyleLbl="revTx" presStyleIdx="12" presStyleCnt="27"/>
      <dgm:spPr/>
    </dgm:pt>
    <dgm:pt modelId="{A202BD87-EB56-4F6F-B7DD-9E4E3F5CE7B8}" type="pres">
      <dgm:prSet presAssocID="{F5CC7034-9AD2-42B5-BF04-98FCF0B8F94D}" presName="vert3" presStyleCnt="0"/>
      <dgm:spPr/>
    </dgm:pt>
    <dgm:pt modelId="{C340983C-3A94-4AF0-942D-F795B50F3C2E}" type="pres">
      <dgm:prSet presAssocID="{641F7BB7-FC73-41EC-9092-FBA5C04CBE7F}" presName="thinLine2b" presStyleLbl="callout" presStyleIdx="4" presStyleCnt="12"/>
      <dgm:spPr/>
    </dgm:pt>
    <dgm:pt modelId="{C52B9045-0230-427A-BB80-3D90433D4CDD}" type="pres">
      <dgm:prSet presAssocID="{641F7BB7-FC73-41EC-9092-FBA5C04CBE7F}" presName="vertSpace2b" presStyleCnt="0"/>
      <dgm:spPr/>
    </dgm:pt>
    <dgm:pt modelId="{C38BFD07-F46E-432A-AF34-B7AE7AB433E9}" type="pres">
      <dgm:prSet presAssocID="{05309FDA-3805-4190-811E-A4793C907989}" presName="horz2" presStyleCnt="0"/>
      <dgm:spPr/>
    </dgm:pt>
    <dgm:pt modelId="{0FB27146-B2DC-4404-B8D1-6BAF541B062B}" type="pres">
      <dgm:prSet presAssocID="{05309FDA-3805-4190-811E-A4793C907989}" presName="horzSpace2" presStyleCnt="0"/>
      <dgm:spPr/>
    </dgm:pt>
    <dgm:pt modelId="{A11F0719-AC63-4F3A-A74E-E4F2157DECBB}" type="pres">
      <dgm:prSet presAssocID="{05309FDA-3805-4190-811E-A4793C907989}" presName="tx2" presStyleLbl="revTx" presStyleIdx="13" presStyleCnt="27"/>
      <dgm:spPr/>
    </dgm:pt>
    <dgm:pt modelId="{F836C468-5280-4B00-BBAA-C229CBD50DA8}" type="pres">
      <dgm:prSet presAssocID="{05309FDA-3805-4190-811E-A4793C907989}" presName="vert2" presStyleCnt="0"/>
      <dgm:spPr/>
    </dgm:pt>
    <dgm:pt modelId="{623E60A4-A246-4605-B4A6-F69BE9193C76}" type="pres">
      <dgm:prSet presAssocID="{A5E1039D-DA29-4C7C-A62A-A6B6B047C78D}" presName="horz3" presStyleCnt="0"/>
      <dgm:spPr/>
    </dgm:pt>
    <dgm:pt modelId="{75B0E7A7-1EB6-4C06-91DF-AF8AD64F135C}" type="pres">
      <dgm:prSet presAssocID="{A5E1039D-DA29-4C7C-A62A-A6B6B047C78D}" presName="horzSpace3" presStyleCnt="0"/>
      <dgm:spPr/>
    </dgm:pt>
    <dgm:pt modelId="{F5D8DB8D-C2E2-49D3-9723-DA891F8B9F66}" type="pres">
      <dgm:prSet presAssocID="{A5E1039D-DA29-4C7C-A62A-A6B6B047C78D}" presName="tx3" presStyleLbl="revTx" presStyleIdx="14" presStyleCnt="27"/>
      <dgm:spPr/>
    </dgm:pt>
    <dgm:pt modelId="{F1988B41-60B8-4506-B415-EF396A7B8DFF}" type="pres">
      <dgm:prSet presAssocID="{A5E1039D-DA29-4C7C-A62A-A6B6B047C78D}" presName="vert3" presStyleCnt="0"/>
      <dgm:spPr/>
    </dgm:pt>
    <dgm:pt modelId="{3EEF52CD-A17A-48A0-AFF4-7711D6743A55}" type="pres">
      <dgm:prSet presAssocID="{05309FDA-3805-4190-811E-A4793C907989}" presName="thinLine2b" presStyleLbl="callout" presStyleIdx="5" presStyleCnt="12"/>
      <dgm:spPr/>
    </dgm:pt>
    <dgm:pt modelId="{DB5D19A4-A8C2-4435-91E0-6796E37B02BF}" type="pres">
      <dgm:prSet presAssocID="{05309FDA-3805-4190-811E-A4793C907989}" presName="vertSpace2b" presStyleCnt="0"/>
      <dgm:spPr/>
    </dgm:pt>
    <dgm:pt modelId="{73E2A877-A14C-4ECA-9406-6D5B62D07193}" type="pres">
      <dgm:prSet presAssocID="{98BB89D6-A4EF-4A40-8422-43FD60746712}" presName="thickLine" presStyleLbl="alignNode1" presStyleIdx="3" presStyleCnt="6"/>
      <dgm:spPr/>
    </dgm:pt>
    <dgm:pt modelId="{0EADC9F5-E3DA-4017-91EA-E7D824C5E07C}" type="pres">
      <dgm:prSet presAssocID="{98BB89D6-A4EF-4A40-8422-43FD60746712}" presName="horz1" presStyleCnt="0"/>
      <dgm:spPr/>
    </dgm:pt>
    <dgm:pt modelId="{7909251A-B011-4A7E-AFF8-A0FDD51F5791}" type="pres">
      <dgm:prSet presAssocID="{98BB89D6-A4EF-4A40-8422-43FD60746712}" presName="tx1" presStyleLbl="revTx" presStyleIdx="15" presStyleCnt="27"/>
      <dgm:spPr/>
    </dgm:pt>
    <dgm:pt modelId="{B4CFCFAA-EBC0-4DC3-976E-A52996A3828E}" type="pres">
      <dgm:prSet presAssocID="{98BB89D6-A4EF-4A40-8422-43FD60746712}" presName="vert1" presStyleCnt="0"/>
      <dgm:spPr/>
    </dgm:pt>
    <dgm:pt modelId="{2294B378-A10A-4DBA-9F46-432F7D8D618C}" type="pres">
      <dgm:prSet presAssocID="{8A8AFA9E-11C2-4A78-9917-4AF3402089FD}" presName="vertSpace2a" presStyleCnt="0"/>
      <dgm:spPr/>
    </dgm:pt>
    <dgm:pt modelId="{F300BBE2-0021-44C2-8D60-1500D9033031}" type="pres">
      <dgm:prSet presAssocID="{8A8AFA9E-11C2-4A78-9917-4AF3402089FD}" presName="horz2" presStyleCnt="0"/>
      <dgm:spPr/>
    </dgm:pt>
    <dgm:pt modelId="{E62C6CCD-A16C-41DA-8425-B3FA5111416A}" type="pres">
      <dgm:prSet presAssocID="{8A8AFA9E-11C2-4A78-9917-4AF3402089FD}" presName="horzSpace2" presStyleCnt="0"/>
      <dgm:spPr/>
    </dgm:pt>
    <dgm:pt modelId="{1F639A6E-B872-45FC-ADCF-63F9F6BCCC99}" type="pres">
      <dgm:prSet presAssocID="{8A8AFA9E-11C2-4A78-9917-4AF3402089FD}" presName="tx2" presStyleLbl="revTx" presStyleIdx="16" presStyleCnt="27"/>
      <dgm:spPr/>
    </dgm:pt>
    <dgm:pt modelId="{78D3748B-1527-4B30-8065-C36DCDAD17E4}" type="pres">
      <dgm:prSet presAssocID="{8A8AFA9E-11C2-4A78-9917-4AF3402089FD}" presName="vert2" presStyleCnt="0"/>
      <dgm:spPr/>
    </dgm:pt>
    <dgm:pt modelId="{8E967471-A92E-4B4C-B7B5-BEBB0AA399E7}" type="pres">
      <dgm:prSet presAssocID="{97ABC0AB-B962-4DB5-ACB3-252391521F9D}" presName="horz3" presStyleCnt="0"/>
      <dgm:spPr/>
    </dgm:pt>
    <dgm:pt modelId="{16C67442-ABF2-443F-B5C9-3B40765682A9}" type="pres">
      <dgm:prSet presAssocID="{97ABC0AB-B962-4DB5-ACB3-252391521F9D}" presName="horzSpace3" presStyleCnt="0"/>
      <dgm:spPr/>
    </dgm:pt>
    <dgm:pt modelId="{5C250C77-3C37-4C55-B52F-F761385E911E}" type="pres">
      <dgm:prSet presAssocID="{97ABC0AB-B962-4DB5-ACB3-252391521F9D}" presName="tx3" presStyleLbl="revTx" presStyleIdx="17" presStyleCnt="27"/>
      <dgm:spPr/>
    </dgm:pt>
    <dgm:pt modelId="{328D5C66-07C1-46BB-A8E1-233A55F2EAC3}" type="pres">
      <dgm:prSet presAssocID="{97ABC0AB-B962-4DB5-ACB3-252391521F9D}" presName="vert3" presStyleCnt="0"/>
      <dgm:spPr/>
    </dgm:pt>
    <dgm:pt modelId="{A862FB02-2EB0-48D9-A953-006B35C915C0}" type="pres">
      <dgm:prSet presAssocID="{8A8AFA9E-11C2-4A78-9917-4AF3402089FD}" presName="thinLine2b" presStyleLbl="callout" presStyleIdx="6" presStyleCnt="12"/>
      <dgm:spPr/>
    </dgm:pt>
    <dgm:pt modelId="{6892B1BB-E802-41B5-B765-EFF1F1508EC9}" type="pres">
      <dgm:prSet presAssocID="{8A8AFA9E-11C2-4A78-9917-4AF3402089FD}" presName="vertSpace2b" presStyleCnt="0"/>
      <dgm:spPr/>
    </dgm:pt>
    <dgm:pt modelId="{E6B077C6-F341-4A09-8A74-F652CAE0EB1A}" type="pres">
      <dgm:prSet presAssocID="{78B10EE9-FEB4-49FC-B786-7714F4E5291B}" presName="horz2" presStyleCnt="0"/>
      <dgm:spPr/>
    </dgm:pt>
    <dgm:pt modelId="{CFFF3FBD-2244-4608-AA8B-BFE615F19F2B}" type="pres">
      <dgm:prSet presAssocID="{78B10EE9-FEB4-49FC-B786-7714F4E5291B}" presName="horzSpace2" presStyleCnt="0"/>
      <dgm:spPr/>
    </dgm:pt>
    <dgm:pt modelId="{E0572014-A61F-4AA0-AC6C-7B15116DF55B}" type="pres">
      <dgm:prSet presAssocID="{78B10EE9-FEB4-49FC-B786-7714F4E5291B}" presName="tx2" presStyleLbl="revTx" presStyleIdx="18" presStyleCnt="27"/>
      <dgm:spPr/>
    </dgm:pt>
    <dgm:pt modelId="{253E67C7-70BC-4B5A-BF8C-B59FF0704B80}" type="pres">
      <dgm:prSet presAssocID="{78B10EE9-FEB4-49FC-B786-7714F4E5291B}" presName="vert2" presStyleCnt="0"/>
      <dgm:spPr/>
    </dgm:pt>
    <dgm:pt modelId="{BF1ECB53-1047-443E-B514-156CDF292883}" type="pres">
      <dgm:prSet presAssocID="{78B10EE9-FEB4-49FC-B786-7714F4E5291B}" presName="thinLine2b" presStyleLbl="callout" presStyleIdx="7" presStyleCnt="12"/>
      <dgm:spPr/>
    </dgm:pt>
    <dgm:pt modelId="{1A0E95D0-BCFF-4966-A88C-3D8B5BF02C0F}" type="pres">
      <dgm:prSet presAssocID="{78B10EE9-FEB4-49FC-B786-7714F4E5291B}" presName="vertSpace2b" presStyleCnt="0"/>
      <dgm:spPr/>
    </dgm:pt>
    <dgm:pt modelId="{50DACE09-4BCF-42F5-B73D-7333C07E3043}" type="pres">
      <dgm:prSet presAssocID="{95F19F97-7ECD-4FF3-B13A-4457E9886963}" presName="thickLine" presStyleLbl="alignNode1" presStyleIdx="4" presStyleCnt="6"/>
      <dgm:spPr/>
    </dgm:pt>
    <dgm:pt modelId="{F488622A-2A59-4DF4-A975-47607D219572}" type="pres">
      <dgm:prSet presAssocID="{95F19F97-7ECD-4FF3-B13A-4457E9886963}" presName="horz1" presStyleCnt="0"/>
      <dgm:spPr/>
    </dgm:pt>
    <dgm:pt modelId="{C0E86980-0D24-462A-B9A4-89B3E099A4A1}" type="pres">
      <dgm:prSet presAssocID="{95F19F97-7ECD-4FF3-B13A-4457E9886963}" presName="tx1" presStyleLbl="revTx" presStyleIdx="19" presStyleCnt="27"/>
      <dgm:spPr/>
    </dgm:pt>
    <dgm:pt modelId="{81C9AB63-D1A1-4E06-973E-1BEA142B8DE9}" type="pres">
      <dgm:prSet presAssocID="{95F19F97-7ECD-4FF3-B13A-4457E9886963}" presName="vert1" presStyleCnt="0"/>
      <dgm:spPr/>
    </dgm:pt>
    <dgm:pt modelId="{D1A53270-65EA-48CD-B995-E1667B0566D4}" type="pres">
      <dgm:prSet presAssocID="{7CF246E3-45B0-4CCC-8FCF-89745A05DBA6}" presName="vertSpace2a" presStyleCnt="0"/>
      <dgm:spPr/>
    </dgm:pt>
    <dgm:pt modelId="{2EB82BAD-DCDA-47C0-8F89-1774568B741C}" type="pres">
      <dgm:prSet presAssocID="{7CF246E3-45B0-4CCC-8FCF-89745A05DBA6}" presName="horz2" presStyleCnt="0"/>
      <dgm:spPr/>
    </dgm:pt>
    <dgm:pt modelId="{77354685-6476-49DB-9B3D-A28646796D7C}" type="pres">
      <dgm:prSet presAssocID="{7CF246E3-45B0-4CCC-8FCF-89745A05DBA6}" presName="horzSpace2" presStyleCnt="0"/>
      <dgm:spPr/>
    </dgm:pt>
    <dgm:pt modelId="{80DFF327-E856-404B-82F6-E6363B180D65}" type="pres">
      <dgm:prSet presAssocID="{7CF246E3-45B0-4CCC-8FCF-89745A05DBA6}" presName="tx2" presStyleLbl="revTx" presStyleIdx="20" presStyleCnt="27"/>
      <dgm:spPr/>
    </dgm:pt>
    <dgm:pt modelId="{95A930CD-0B0A-40AD-8711-0A435ADE8F06}" type="pres">
      <dgm:prSet presAssocID="{7CF246E3-45B0-4CCC-8FCF-89745A05DBA6}" presName="vert2" presStyleCnt="0"/>
      <dgm:spPr/>
    </dgm:pt>
    <dgm:pt modelId="{15FCAE79-582C-43E1-8435-F55A67C045E7}" type="pres">
      <dgm:prSet presAssocID="{218FE1FF-C751-4361-8796-FFB43594CB11}" presName="horz3" presStyleCnt="0"/>
      <dgm:spPr/>
    </dgm:pt>
    <dgm:pt modelId="{5EC47CF0-71F1-4189-B27C-8ECE53E434FB}" type="pres">
      <dgm:prSet presAssocID="{218FE1FF-C751-4361-8796-FFB43594CB11}" presName="horzSpace3" presStyleCnt="0"/>
      <dgm:spPr/>
    </dgm:pt>
    <dgm:pt modelId="{E23ED2EB-8313-4DC0-A495-B71CE7DF5096}" type="pres">
      <dgm:prSet presAssocID="{218FE1FF-C751-4361-8796-FFB43594CB11}" presName="tx3" presStyleLbl="revTx" presStyleIdx="21" presStyleCnt="27"/>
      <dgm:spPr/>
    </dgm:pt>
    <dgm:pt modelId="{1A0E8579-1A46-4F00-852D-DEE784E00212}" type="pres">
      <dgm:prSet presAssocID="{218FE1FF-C751-4361-8796-FFB43594CB11}" presName="vert3" presStyleCnt="0"/>
      <dgm:spPr/>
    </dgm:pt>
    <dgm:pt modelId="{8C0CC44B-CDA7-493B-B2E7-56FEB89F2877}" type="pres">
      <dgm:prSet presAssocID="{7CF246E3-45B0-4CCC-8FCF-89745A05DBA6}" presName="thinLine2b" presStyleLbl="callout" presStyleIdx="8" presStyleCnt="12"/>
      <dgm:spPr/>
    </dgm:pt>
    <dgm:pt modelId="{5DA05DA1-A0C9-43D5-B16B-52B9C07E0299}" type="pres">
      <dgm:prSet presAssocID="{7CF246E3-45B0-4CCC-8FCF-89745A05DBA6}" presName="vertSpace2b" presStyleCnt="0"/>
      <dgm:spPr/>
    </dgm:pt>
    <dgm:pt modelId="{D9ED252C-2F02-4C6F-9680-3C75D3647989}" type="pres">
      <dgm:prSet presAssocID="{B3B4FAEF-C77E-4992-B8DB-58B29B4B636B}" presName="horz2" presStyleCnt="0"/>
      <dgm:spPr/>
    </dgm:pt>
    <dgm:pt modelId="{D93C4F16-90DF-44C3-8314-3499481E8D2D}" type="pres">
      <dgm:prSet presAssocID="{B3B4FAEF-C77E-4992-B8DB-58B29B4B636B}" presName="horzSpace2" presStyleCnt="0"/>
      <dgm:spPr/>
    </dgm:pt>
    <dgm:pt modelId="{EA58560C-7A8A-4A97-B786-109EC8C98F58}" type="pres">
      <dgm:prSet presAssocID="{B3B4FAEF-C77E-4992-B8DB-58B29B4B636B}" presName="tx2" presStyleLbl="revTx" presStyleIdx="22" presStyleCnt="27"/>
      <dgm:spPr/>
    </dgm:pt>
    <dgm:pt modelId="{8995C586-FCF5-4359-A18E-B5FF47A8A3C1}" type="pres">
      <dgm:prSet presAssocID="{B3B4FAEF-C77E-4992-B8DB-58B29B4B636B}" presName="vert2" presStyleCnt="0"/>
      <dgm:spPr/>
    </dgm:pt>
    <dgm:pt modelId="{58F945C8-4236-4AA6-86A6-2CA34566499C}" type="pres">
      <dgm:prSet presAssocID="{B3B4FAEF-C77E-4992-B8DB-58B29B4B636B}" presName="thinLine2b" presStyleLbl="callout" presStyleIdx="9" presStyleCnt="12"/>
      <dgm:spPr/>
    </dgm:pt>
    <dgm:pt modelId="{F7F0E1B6-3C17-4938-890E-ED68795169E5}" type="pres">
      <dgm:prSet presAssocID="{B3B4FAEF-C77E-4992-B8DB-58B29B4B636B}" presName="vertSpace2b" presStyleCnt="0"/>
      <dgm:spPr/>
    </dgm:pt>
    <dgm:pt modelId="{A0456EB4-61CD-4018-9E4E-FBBC66A3387F}" type="pres">
      <dgm:prSet presAssocID="{F80524E4-BF4A-48A1-800A-149951013338}" presName="thickLine" presStyleLbl="alignNode1" presStyleIdx="5" presStyleCnt="6"/>
      <dgm:spPr/>
    </dgm:pt>
    <dgm:pt modelId="{F4245775-9BCE-4D73-95D3-68AB6E38D750}" type="pres">
      <dgm:prSet presAssocID="{F80524E4-BF4A-48A1-800A-149951013338}" presName="horz1" presStyleCnt="0"/>
      <dgm:spPr/>
    </dgm:pt>
    <dgm:pt modelId="{CEC66E2B-F645-46EB-B245-F774F3293DF1}" type="pres">
      <dgm:prSet presAssocID="{F80524E4-BF4A-48A1-800A-149951013338}" presName="tx1" presStyleLbl="revTx" presStyleIdx="23" presStyleCnt="27"/>
      <dgm:spPr/>
    </dgm:pt>
    <dgm:pt modelId="{FB366736-4AD8-441E-8538-84BD081B38F9}" type="pres">
      <dgm:prSet presAssocID="{F80524E4-BF4A-48A1-800A-149951013338}" presName="vert1" presStyleCnt="0"/>
      <dgm:spPr/>
    </dgm:pt>
    <dgm:pt modelId="{B98E6CE8-326F-41A1-A954-EDFAFE65BE8C}" type="pres">
      <dgm:prSet presAssocID="{725B65BA-804A-4F66-8599-67CE36A79B8A}" presName="vertSpace2a" presStyleCnt="0"/>
      <dgm:spPr/>
    </dgm:pt>
    <dgm:pt modelId="{27DF71A9-6D7B-4733-890F-D4541C978DC5}" type="pres">
      <dgm:prSet presAssocID="{725B65BA-804A-4F66-8599-67CE36A79B8A}" presName="horz2" presStyleCnt="0"/>
      <dgm:spPr/>
    </dgm:pt>
    <dgm:pt modelId="{48DF5850-3C6A-47BB-841F-287175E7DA43}" type="pres">
      <dgm:prSet presAssocID="{725B65BA-804A-4F66-8599-67CE36A79B8A}" presName="horzSpace2" presStyleCnt="0"/>
      <dgm:spPr/>
    </dgm:pt>
    <dgm:pt modelId="{8BB3E008-FADB-4A76-9E81-5F6CC85CEFE5}" type="pres">
      <dgm:prSet presAssocID="{725B65BA-804A-4F66-8599-67CE36A79B8A}" presName="tx2" presStyleLbl="revTx" presStyleIdx="24" presStyleCnt="27"/>
      <dgm:spPr/>
    </dgm:pt>
    <dgm:pt modelId="{4027ABF5-F537-46D4-8514-2CF62EBDD54D}" type="pres">
      <dgm:prSet presAssocID="{725B65BA-804A-4F66-8599-67CE36A79B8A}" presName="vert2" presStyleCnt="0"/>
      <dgm:spPr/>
    </dgm:pt>
    <dgm:pt modelId="{2F6755EE-8E79-467B-AF32-E439C90E686F}" type="pres">
      <dgm:prSet presAssocID="{B85B6F07-8C3F-464F-951C-B60210C66FD1}" presName="horz3" presStyleCnt="0"/>
      <dgm:spPr/>
    </dgm:pt>
    <dgm:pt modelId="{E53D8D83-88C6-4A91-9E5C-2CD1DC379061}" type="pres">
      <dgm:prSet presAssocID="{B85B6F07-8C3F-464F-951C-B60210C66FD1}" presName="horzSpace3" presStyleCnt="0"/>
      <dgm:spPr/>
    </dgm:pt>
    <dgm:pt modelId="{0B018177-B5F4-4F3C-BD6D-18E70E82642E}" type="pres">
      <dgm:prSet presAssocID="{B85B6F07-8C3F-464F-951C-B60210C66FD1}" presName="tx3" presStyleLbl="revTx" presStyleIdx="25" presStyleCnt="27"/>
      <dgm:spPr/>
    </dgm:pt>
    <dgm:pt modelId="{DB913B0E-D781-46D9-A72B-04FE492FE4BB}" type="pres">
      <dgm:prSet presAssocID="{B85B6F07-8C3F-464F-951C-B60210C66FD1}" presName="vert3" presStyleCnt="0"/>
      <dgm:spPr/>
    </dgm:pt>
    <dgm:pt modelId="{B26D4977-9D98-4F7F-8479-D1FDD11DEE5B}" type="pres">
      <dgm:prSet presAssocID="{725B65BA-804A-4F66-8599-67CE36A79B8A}" presName="thinLine2b" presStyleLbl="callout" presStyleIdx="10" presStyleCnt="12"/>
      <dgm:spPr/>
    </dgm:pt>
    <dgm:pt modelId="{456C6A7C-591B-4C6F-A668-A80B283764B6}" type="pres">
      <dgm:prSet presAssocID="{725B65BA-804A-4F66-8599-67CE36A79B8A}" presName="vertSpace2b" presStyleCnt="0"/>
      <dgm:spPr/>
    </dgm:pt>
    <dgm:pt modelId="{5333F9FB-CEAC-44A6-8D77-4691ED80C6C7}" type="pres">
      <dgm:prSet presAssocID="{3092D4FA-F728-4EEA-AB9F-859D08DF9589}" presName="horz2" presStyleCnt="0"/>
      <dgm:spPr/>
    </dgm:pt>
    <dgm:pt modelId="{648FAB6C-8E83-4D35-9729-08FEE0E23874}" type="pres">
      <dgm:prSet presAssocID="{3092D4FA-F728-4EEA-AB9F-859D08DF9589}" presName="horzSpace2" presStyleCnt="0"/>
      <dgm:spPr/>
    </dgm:pt>
    <dgm:pt modelId="{EC3BE236-D1FF-4A4F-B864-C0FA369A2967}" type="pres">
      <dgm:prSet presAssocID="{3092D4FA-F728-4EEA-AB9F-859D08DF9589}" presName="tx2" presStyleLbl="revTx" presStyleIdx="26" presStyleCnt="27"/>
      <dgm:spPr/>
    </dgm:pt>
    <dgm:pt modelId="{A25687A1-6616-47B3-A198-41E519688FF9}" type="pres">
      <dgm:prSet presAssocID="{3092D4FA-F728-4EEA-AB9F-859D08DF9589}" presName="vert2" presStyleCnt="0"/>
      <dgm:spPr/>
    </dgm:pt>
    <dgm:pt modelId="{813D6BC5-013D-4046-AD73-B203D0A6DC9C}" type="pres">
      <dgm:prSet presAssocID="{3092D4FA-F728-4EEA-AB9F-859D08DF9589}" presName="thinLine2b" presStyleLbl="callout" presStyleIdx="11" presStyleCnt="12"/>
      <dgm:spPr/>
    </dgm:pt>
    <dgm:pt modelId="{3CBCA08F-C8C1-4ECC-B16A-A7101DCEF84A}" type="pres">
      <dgm:prSet presAssocID="{3092D4FA-F728-4EEA-AB9F-859D08DF9589}" presName="vertSpace2b" presStyleCnt="0"/>
      <dgm:spPr/>
    </dgm:pt>
  </dgm:ptLst>
  <dgm:cxnLst>
    <dgm:cxn modelId="{8BCE3502-61EA-41C1-869B-E964C785E41F}" srcId="{95F19F97-7ECD-4FF3-B13A-4457E9886963}" destId="{7CF246E3-45B0-4CCC-8FCF-89745A05DBA6}" srcOrd="0" destOrd="0" parTransId="{C3E7D494-8728-43B7-A10D-96DDA96D6B12}" sibTransId="{0F3656F7-15FE-4761-AFFA-5D1104F0BDBE}"/>
    <dgm:cxn modelId="{06494F05-339D-48BB-A65A-3E705F64E919}" srcId="{05309FDA-3805-4190-811E-A4793C907989}" destId="{A5E1039D-DA29-4C7C-A62A-A6B6B047C78D}" srcOrd="0" destOrd="0" parTransId="{CFDE8C33-1EFC-4DF5-82B0-D01E68ECE6DA}" sibTransId="{5828D2B1-5499-4D19-AE51-FB7D19EB87CA}"/>
    <dgm:cxn modelId="{58D7D308-6FEF-423E-9C7A-4CA6C1E47327}" srcId="{8A8AFA9E-11C2-4A78-9917-4AF3402089FD}" destId="{97ABC0AB-B962-4DB5-ACB3-252391521F9D}" srcOrd="0" destOrd="0" parTransId="{8BF0B2C1-E648-448E-B126-8D9C1E02E8F2}" sibTransId="{C0B9ECC2-48F0-4A40-A6C9-ECB04A3904AB}"/>
    <dgm:cxn modelId="{D769770B-87C5-45BF-9842-4EE088DD74BC}" type="presOf" srcId="{A5E1039D-DA29-4C7C-A62A-A6B6B047C78D}" destId="{F5D8DB8D-C2E2-49D3-9723-DA891F8B9F66}" srcOrd="0" destOrd="0" presId="urn:microsoft.com/office/officeart/2008/layout/LinedList"/>
    <dgm:cxn modelId="{CF4FA40B-3C29-42F4-A2EB-11EE8E74CB12}" type="presOf" srcId="{B85B6F07-8C3F-464F-951C-B60210C66FD1}" destId="{0B018177-B5F4-4F3C-BD6D-18E70E82642E}" srcOrd="0" destOrd="0" presId="urn:microsoft.com/office/officeart/2008/layout/LinedList"/>
    <dgm:cxn modelId="{A6C7930D-26DC-411A-BDFC-C2D799E76163}" srcId="{C08D2E88-31DB-4D70-906B-5FD47588087A}" destId="{E10C1A48-48D7-4561-8975-37E6275F6E80}" srcOrd="0" destOrd="0" parTransId="{3705EF04-DA39-4C55-B51B-FB326E3A07D2}" sibTransId="{80FBA49D-0186-435F-A276-3F9351D6CB07}"/>
    <dgm:cxn modelId="{A86BE20F-0412-4F16-80AA-ED7706330B44}" srcId="{78DC71F0-6505-4715-90B5-B4BB4D7D4E3B}" destId="{641F7BB7-FC73-41EC-9092-FBA5C04CBE7F}" srcOrd="0" destOrd="0" parTransId="{6C9B9110-EE8A-4861-9054-EDD6412F2015}" sibTransId="{C2D657CA-B69A-4E44-B44B-22B25C6034F1}"/>
    <dgm:cxn modelId="{CB846716-6BA9-42E4-BF0F-0ECFFCB7DA1A}" type="presOf" srcId="{A199D1D9-212A-4368-A48D-2563AEA8D2B1}" destId="{753FB3B7-A39A-4589-81CE-B6D498811539}" srcOrd="0" destOrd="0" presId="urn:microsoft.com/office/officeart/2008/layout/LinedList"/>
    <dgm:cxn modelId="{8BD8BF19-734D-4FFA-B49F-CC3470BDA915}" srcId="{4D202FED-50C3-42D7-AB2A-7DB5366C7F60}" destId="{95F19F97-7ECD-4FF3-B13A-4457E9886963}" srcOrd="4" destOrd="0" parTransId="{5B1C8982-E33E-4BD0-90C2-D388E0F84165}" sibTransId="{B267F32C-3097-4C16-9CF4-A5AEE75F561B}"/>
    <dgm:cxn modelId="{07753F1A-A7E5-4950-A6C4-6D9B99C0FDA5}" type="presOf" srcId="{243E6B95-8C63-449B-8D36-6409BC66E248}" destId="{61A7D653-877D-41DB-89C0-820769EAD325}" srcOrd="0" destOrd="0" presId="urn:microsoft.com/office/officeart/2008/layout/LinedList"/>
    <dgm:cxn modelId="{4D5B691B-D4A6-40E2-83A2-C8576550701C}" type="presOf" srcId="{641F7BB7-FC73-41EC-9092-FBA5C04CBE7F}" destId="{9BCFBDB6-21C7-481A-BCF1-4CFADD73F356}" srcOrd="0" destOrd="0" presId="urn:microsoft.com/office/officeart/2008/layout/LinedList"/>
    <dgm:cxn modelId="{86545423-0876-41F9-B49C-9B8641DE7D52}" type="presOf" srcId="{66180CFC-E070-457B-97F1-771D132F20CB}" destId="{1485079C-7D8C-45A3-BC3A-BA1262A5D059}" srcOrd="0" destOrd="0" presId="urn:microsoft.com/office/officeart/2008/layout/LinedList"/>
    <dgm:cxn modelId="{D2A11324-ADAF-4BE0-BCA8-E4E8C7EEB931}" srcId="{725B65BA-804A-4F66-8599-67CE36A79B8A}" destId="{B85B6F07-8C3F-464F-951C-B60210C66FD1}" srcOrd="0" destOrd="0" parTransId="{1B70E0F4-613F-4B6C-BB24-A05B52BBBEE2}" sibTransId="{1E5B7ADF-B159-49E3-B840-279075E5DD59}"/>
    <dgm:cxn modelId="{6985712B-781D-419D-862F-E4984A93E821}" srcId="{258D5F5E-C65D-49A7-BEC5-83241F39DECE}" destId="{9D173999-351F-4237-98A2-97BE4303D03C}" srcOrd="0" destOrd="0" parTransId="{64FD8B8D-F75E-4BA1-A83D-4281BAFD3A02}" sibTransId="{C0FCCA3E-3447-4994-9CE5-F0A40ED3BDA9}"/>
    <dgm:cxn modelId="{2DCBFD2C-0590-44A7-83A8-00039AA68F89}" srcId="{C08D2E88-31DB-4D70-906B-5FD47588087A}" destId="{258D5F5E-C65D-49A7-BEC5-83241F39DECE}" srcOrd="1" destOrd="0" parTransId="{681EA04C-799F-4735-9E3A-D7573184E778}" sibTransId="{7928BBC3-D5DE-4D77-899A-6D18A8255ABA}"/>
    <dgm:cxn modelId="{68834135-7B9E-4B3C-B650-6C3CC360EB92}" srcId="{F80524E4-BF4A-48A1-800A-149951013338}" destId="{3092D4FA-F728-4EEA-AB9F-859D08DF9589}" srcOrd="1" destOrd="0" parTransId="{7A9CBF44-25F0-4BE5-9D6F-69419BCC053D}" sibTransId="{8896D45D-C4E4-4073-A94C-821A8CC9E4B0}"/>
    <dgm:cxn modelId="{23D45F5B-BF27-4806-B195-6A4685E1BF7B}" type="presOf" srcId="{973548D2-6C1A-45AD-84B9-5EA97819DB5B}" destId="{85041E71-6AA9-4365-8BFE-4412D2597F79}" srcOrd="0" destOrd="0" presId="urn:microsoft.com/office/officeart/2008/layout/LinedList"/>
    <dgm:cxn modelId="{650A145E-0B8F-44BA-87B3-6AACAFC4AE48}" srcId="{641F7BB7-FC73-41EC-9092-FBA5C04CBE7F}" destId="{F5CC7034-9AD2-42B5-BF04-98FCF0B8F94D}" srcOrd="0" destOrd="0" parTransId="{9A0A22ED-D090-45F6-8FFC-E5FB65CA4DB0}" sibTransId="{4D2650BE-60BC-4132-977F-1C17885BD241}"/>
    <dgm:cxn modelId="{84B2425E-D484-43A5-972F-B0505E3FFFBC}" type="presOf" srcId="{8A8AFA9E-11C2-4A78-9917-4AF3402089FD}" destId="{1F639A6E-B872-45FC-ADCF-63F9F6BCCC99}" srcOrd="0" destOrd="0" presId="urn:microsoft.com/office/officeart/2008/layout/LinedList"/>
    <dgm:cxn modelId="{1912AE5F-0F93-42BE-8A4C-82B30A7C9F41}" srcId="{6A73E8E3-B949-4EFA-8388-36C7FD16A709}" destId="{A2E0767F-11AC-46C5-AA08-C85F9FDD491E}" srcOrd="0" destOrd="0" parTransId="{ADD75E45-2DCB-4E3A-A9D3-D572244AC0D4}" sibTransId="{625514B2-9675-401E-A408-1AD1E3B886AE}"/>
    <dgm:cxn modelId="{FB7B0963-6CF0-4021-8F67-D81BF1EB5E20}" srcId="{78DC71F0-6505-4715-90B5-B4BB4D7D4E3B}" destId="{05309FDA-3805-4190-811E-A4793C907989}" srcOrd="1" destOrd="0" parTransId="{63B4A9FE-C929-4013-B7B2-55F2F86547E6}" sibTransId="{281BC760-87B2-45AB-BFDF-6D561A59817C}"/>
    <dgm:cxn modelId="{FB107F43-A07F-43C7-B2ED-ED2D7DC7937E}" srcId="{98BB89D6-A4EF-4A40-8422-43FD60746712}" destId="{78B10EE9-FEB4-49FC-B786-7714F4E5291B}" srcOrd="1" destOrd="0" parTransId="{A3CDC4F0-9D46-4FC3-BD94-50791A016962}" sibTransId="{41087C4F-F2B2-41B8-AD90-7015EBE30714}"/>
    <dgm:cxn modelId="{C640DF67-5169-4A2F-9B49-F46EE3CC1389}" srcId="{4D202FED-50C3-42D7-AB2A-7DB5366C7F60}" destId="{C08D2E88-31DB-4D70-906B-5FD47588087A}" srcOrd="0" destOrd="0" parTransId="{77B528A7-9FC1-49F4-B295-E58C837D086C}" sibTransId="{3C4D1A57-E148-4E12-A7A2-53EC3C31D288}"/>
    <dgm:cxn modelId="{53C9C14A-54DB-4052-A4B5-FAB41B46F0D6}" srcId="{F80524E4-BF4A-48A1-800A-149951013338}" destId="{725B65BA-804A-4F66-8599-67CE36A79B8A}" srcOrd="0" destOrd="0" parTransId="{A4FF854D-0856-4FEB-820E-F2951EC28A3E}" sibTransId="{FC48D48B-F597-4989-86A4-9B77EFA66E2C}"/>
    <dgm:cxn modelId="{0DCE6C4F-4BEB-4073-ABEC-50AE7022BB00}" srcId="{243E6B95-8C63-449B-8D36-6409BC66E248}" destId="{66180CFC-E070-457B-97F1-771D132F20CB}" srcOrd="1" destOrd="0" parTransId="{545E9574-6A7B-401C-8A78-4A72D0ED0983}" sibTransId="{536FC018-99D1-4BE8-B0A9-76134151A5F7}"/>
    <dgm:cxn modelId="{29C1526F-2AD2-4FE1-BE4A-04E230268CDC}" type="presOf" srcId="{B3B4FAEF-C77E-4992-B8DB-58B29B4B636B}" destId="{EA58560C-7A8A-4A97-B786-109EC8C98F58}" srcOrd="0" destOrd="0" presId="urn:microsoft.com/office/officeart/2008/layout/LinedList"/>
    <dgm:cxn modelId="{CA431D73-B9FA-483A-92C7-BB68DDFDA9BA}" type="presOf" srcId="{3092D4FA-F728-4EEA-AB9F-859D08DF9589}" destId="{EC3BE236-D1FF-4A4F-B864-C0FA369A2967}" srcOrd="0" destOrd="0" presId="urn:microsoft.com/office/officeart/2008/layout/LinedList"/>
    <dgm:cxn modelId="{F8B4AB53-C22B-483F-BCBF-C374704E8F2A}" srcId="{243E6B95-8C63-449B-8D36-6409BC66E248}" destId="{6A73E8E3-B949-4EFA-8388-36C7FD16A709}" srcOrd="0" destOrd="0" parTransId="{6D732443-6511-445F-B096-DF0D2B44291E}" sibTransId="{776BD496-50E5-409F-B208-DF2625087B16}"/>
    <dgm:cxn modelId="{36821774-BF97-4961-B8A6-CABDE3E7B365}" type="presOf" srcId="{97ABC0AB-B962-4DB5-ACB3-252391521F9D}" destId="{5C250C77-3C37-4C55-B52F-F761385E911E}" srcOrd="0" destOrd="0" presId="urn:microsoft.com/office/officeart/2008/layout/LinedList"/>
    <dgm:cxn modelId="{5026B274-E23B-4293-881E-5252EEC2FBAC}" type="presOf" srcId="{7CF246E3-45B0-4CCC-8FCF-89745A05DBA6}" destId="{80DFF327-E856-404B-82F6-E6363B180D65}" srcOrd="0" destOrd="0" presId="urn:microsoft.com/office/officeart/2008/layout/LinedList"/>
    <dgm:cxn modelId="{5BFBBE54-9FF8-4E17-AADE-F060A97C68FA}" type="presOf" srcId="{98BB89D6-A4EF-4A40-8422-43FD60746712}" destId="{7909251A-B011-4A7E-AFF8-A0FDD51F5791}" srcOrd="0" destOrd="0" presId="urn:microsoft.com/office/officeart/2008/layout/LinedList"/>
    <dgm:cxn modelId="{4CD11158-45FD-4440-A224-19ACB9FE2BAA}" type="presOf" srcId="{95F19F97-7ECD-4FF3-B13A-4457E9886963}" destId="{C0E86980-0D24-462A-B9A4-89B3E099A4A1}" srcOrd="0" destOrd="0" presId="urn:microsoft.com/office/officeart/2008/layout/LinedList"/>
    <dgm:cxn modelId="{1D82337A-027E-4811-9589-6D73D49324AC}" type="presOf" srcId="{6A73E8E3-B949-4EFA-8388-36C7FD16A709}" destId="{95FF77D5-1054-4887-8DB8-65A22CDEDA16}" srcOrd="0" destOrd="0" presId="urn:microsoft.com/office/officeart/2008/layout/LinedList"/>
    <dgm:cxn modelId="{3CE5BB7A-9039-4487-BCD3-36BEAC30D591}" type="presOf" srcId="{E10C1A48-48D7-4561-8975-37E6275F6E80}" destId="{5555E768-7410-400B-82C1-8324C0C72A60}" srcOrd="0" destOrd="0" presId="urn:microsoft.com/office/officeart/2008/layout/LinedList"/>
    <dgm:cxn modelId="{5FA7C082-B585-440F-9F8B-1DFCAD061D8E}" srcId="{98BB89D6-A4EF-4A40-8422-43FD60746712}" destId="{8A8AFA9E-11C2-4A78-9917-4AF3402089FD}" srcOrd="0" destOrd="0" parTransId="{E639B8FF-D5E0-4403-9866-BD7E4E630DA1}" sibTransId="{6C422E03-A7F6-44DC-85BC-9F29880D2E63}"/>
    <dgm:cxn modelId="{F6F2868A-AE08-4800-AA2E-A05939697390}" srcId="{4D202FED-50C3-42D7-AB2A-7DB5366C7F60}" destId="{78DC71F0-6505-4715-90B5-B4BB4D7D4E3B}" srcOrd="2" destOrd="0" parTransId="{8E0C4287-9D29-4BDA-8AAC-84161F641AD9}" sibTransId="{B251C058-F56D-41EB-B6D1-211C163A026A}"/>
    <dgm:cxn modelId="{980E638D-4FF2-4F78-8BF4-55C5F85CCF3F}" srcId="{7CF246E3-45B0-4CCC-8FCF-89745A05DBA6}" destId="{218FE1FF-C751-4361-8796-FFB43594CB11}" srcOrd="0" destOrd="0" parTransId="{C9CE3DB5-6CEF-4A2B-9EDB-F24A2D8CC6CF}" sibTransId="{F7698790-C0F9-47C5-986C-40FAE65824BA}"/>
    <dgm:cxn modelId="{7D74B38D-839D-4D4D-B43D-54303F51DED6}" type="presOf" srcId="{218FE1FF-C751-4361-8796-FFB43594CB11}" destId="{E23ED2EB-8313-4DC0-A495-B71CE7DF5096}" srcOrd="0" destOrd="0" presId="urn:microsoft.com/office/officeart/2008/layout/LinedList"/>
    <dgm:cxn modelId="{57352C8E-0424-4AC3-AD0B-A787F5EFCD59}" type="presOf" srcId="{258D5F5E-C65D-49A7-BEC5-83241F39DECE}" destId="{7E0856E8-3DE6-49D3-BC82-DADEEB48C073}" srcOrd="0" destOrd="0" presId="urn:microsoft.com/office/officeart/2008/layout/LinedList"/>
    <dgm:cxn modelId="{48906C97-CC54-4D14-BCBE-AF7EC8CC5499}" type="presOf" srcId="{725B65BA-804A-4F66-8599-67CE36A79B8A}" destId="{8BB3E008-FADB-4A76-9E81-5F6CC85CEFE5}" srcOrd="0" destOrd="0" presId="urn:microsoft.com/office/officeart/2008/layout/LinedList"/>
    <dgm:cxn modelId="{72008197-9F15-47A9-82D1-0358D08BA416}" srcId="{4D202FED-50C3-42D7-AB2A-7DB5366C7F60}" destId="{98BB89D6-A4EF-4A40-8422-43FD60746712}" srcOrd="3" destOrd="0" parTransId="{6C616F5A-E5B8-4B2C-B3AB-36C1D765651E}" sibTransId="{2E36F7FF-D866-4A08-9923-AA43625903D5}"/>
    <dgm:cxn modelId="{42474D99-27D7-45E4-AD7F-76233F24BA2F}" type="presOf" srcId="{C08D2E88-31DB-4D70-906B-5FD47588087A}" destId="{C889729D-B79F-4144-BE2F-815232D0AAAE}" srcOrd="0" destOrd="0" presId="urn:microsoft.com/office/officeart/2008/layout/LinedList"/>
    <dgm:cxn modelId="{022F399C-891B-4E2B-8B74-FCB8447DC899}" srcId="{4D202FED-50C3-42D7-AB2A-7DB5366C7F60}" destId="{243E6B95-8C63-449B-8D36-6409BC66E248}" srcOrd="1" destOrd="0" parTransId="{AB79E6EE-D7FB-491D-A051-13BA964415BE}" sibTransId="{2231AE2E-4EF5-48B3-8C28-BC67551817D6}"/>
    <dgm:cxn modelId="{F0DC9B9C-0718-4BF8-A92B-981097D23811}" type="presOf" srcId="{F80524E4-BF4A-48A1-800A-149951013338}" destId="{CEC66E2B-F645-46EB-B245-F774F3293DF1}" srcOrd="0" destOrd="0" presId="urn:microsoft.com/office/officeart/2008/layout/LinedList"/>
    <dgm:cxn modelId="{626711A2-DDFB-4EF6-8E7C-6E5910269DDD}" type="presOf" srcId="{A2E0767F-11AC-46C5-AA08-C85F9FDD491E}" destId="{D68B2BA9-8D5C-468E-961E-F1A07755AA35}" srcOrd="0" destOrd="0" presId="urn:microsoft.com/office/officeart/2008/layout/LinedList"/>
    <dgm:cxn modelId="{7629EAA4-8171-4BB3-9423-655D7389971C}" srcId="{95F19F97-7ECD-4FF3-B13A-4457E9886963}" destId="{B3B4FAEF-C77E-4992-B8DB-58B29B4B636B}" srcOrd="1" destOrd="0" parTransId="{6B88B1AF-F61D-4FA3-9FA4-662CEA514E3C}" sibTransId="{D020B938-3E5B-42EF-B04D-8F6F683483BF}"/>
    <dgm:cxn modelId="{62C76CAD-FF9B-4EDF-B4C7-60882B053D61}" type="presOf" srcId="{9D173999-351F-4237-98A2-97BE4303D03C}" destId="{A5965104-E4DF-47F9-8585-BC0B69E2AF75}" srcOrd="0" destOrd="0" presId="urn:microsoft.com/office/officeart/2008/layout/LinedList"/>
    <dgm:cxn modelId="{85D351BE-638A-44DD-8749-7D34E5932E4F}" type="presOf" srcId="{F5CC7034-9AD2-42B5-BF04-98FCF0B8F94D}" destId="{0BD39047-ED24-4A85-BFD6-1C72D0C1E583}" srcOrd="0" destOrd="0" presId="urn:microsoft.com/office/officeart/2008/layout/LinedList"/>
    <dgm:cxn modelId="{743FEAC8-60FC-45B6-A4C9-F9132AE79464}" type="presOf" srcId="{05309FDA-3805-4190-811E-A4793C907989}" destId="{A11F0719-AC63-4F3A-A74E-E4F2157DECBB}" srcOrd="0" destOrd="0" presId="urn:microsoft.com/office/officeart/2008/layout/LinedList"/>
    <dgm:cxn modelId="{57698ED4-DFEF-466A-AE86-7FFA5A8640B4}" srcId="{4D202FED-50C3-42D7-AB2A-7DB5366C7F60}" destId="{F80524E4-BF4A-48A1-800A-149951013338}" srcOrd="5" destOrd="0" parTransId="{4C45C2E9-79D3-4442-922D-2E08B103F7EB}" sibTransId="{4EB320EE-79F9-4877-A76E-461D3F922CEC}"/>
    <dgm:cxn modelId="{07DADDE2-6320-48D2-BEBD-2075B0C4227D}" srcId="{E10C1A48-48D7-4561-8975-37E6275F6E80}" destId="{A199D1D9-212A-4368-A48D-2563AEA8D2B1}" srcOrd="0" destOrd="0" parTransId="{42FC75D6-66C8-4721-A167-B122EC652933}" sibTransId="{54F0B69F-1C8C-42A9-B623-4542EF2DC6B0}"/>
    <dgm:cxn modelId="{8FF316EF-1E6D-438E-B711-1D87751C1394}" type="presOf" srcId="{78B10EE9-FEB4-49FC-B786-7714F4E5291B}" destId="{E0572014-A61F-4AA0-AC6C-7B15116DF55B}" srcOrd="0" destOrd="0" presId="urn:microsoft.com/office/officeart/2008/layout/LinedList"/>
    <dgm:cxn modelId="{8D177DF3-642C-4FAF-B694-95FCCE3852F0}" type="presOf" srcId="{78DC71F0-6505-4715-90B5-B4BB4D7D4E3B}" destId="{EDFF5E1B-89FF-432D-8044-233E25DEB193}" srcOrd="0" destOrd="0" presId="urn:microsoft.com/office/officeart/2008/layout/LinedList"/>
    <dgm:cxn modelId="{A394AAFD-A29D-4DDC-93F9-8AAAFDEE7AF3}" type="presOf" srcId="{4D202FED-50C3-42D7-AB2A-7DB5366C7F60}" destId="{6FD293CB-1154-493A-A88A-416CEBBC8918}" srcOrd="0" destOrd="0" presId="urn:microsoft.com/office/officeart/2008/layout/LinedList"/>
    <dgm:cxn modelId="{8B0174FE-8140-47B4-B9AA-F10FCE4BF0A8}" srcId="{66180CFC-E070-457B-97F1-771D132F20CB}" destId="{973548D2-6C1A-45AD-84B9-5EA97819DB5B}" srcOrd="0" destOrd="0" parTransId="{182FCAFA-6159-48A1-89F3-B21C72EF570A}" sibTransId="{92FE8279-CDED-426E-9D54-3680B5D6F5CA}"/>
    <dgm:cxn modelId="{B99C4A66-4DB4-42FF-AE10-2DDCD202CBB8}" type="presParOf" srcId="{6FD293CB-1154-493A-A88A-416CEBBC8918}" destId="{A9B0A376-3B4D-4627-98A9-7F95CF28BFE9}" srcOrd="0" destOrd="0" presId="urn:microsoft.com/office/officeart/2008/layout/LinedList"/>
    <dgm:cxn modelId="{D4870AE2-BF5A-4EAB-ACB3-7C6815096431}" type="presParOf" srcId="{6FD293CB-1154-493A-A88A-416CEBBC8918}" destId="{339C84F5-12B1-4E93-AE71-3DFC59D47AAA}" srcOrd="1" destOrd="0" presId="urn:microsoft.com/office/officeart/2008/layout/LinedList"/>
    <dgm:cxn modelId="{08A737ED-EF65-42D5-827E-1A33C2A1A2DA}" type="presParOf" srcId="{339C84F5-12B1-4E93-AE71-3DFC59D47AAA}" destId="{C889729D-B79F-4144-BE2F-815232D0AAAE}" srcOrd="0" destOrd="0" presId="urn:microsoft.com/office/officeart/2008/layout/LinedList"/>
    <dgm:cxn modelId="{264D3024-47B8-4696-AF33-36ED4B8072AA}" type="presParOf" srcId="{339C84F5-12B1-4E93-AE71-3DFC59D47AAA}" destId="{41BF0798-AD95-4796-A2B5-D3D494300FE5}" srcOrd="1" destOrd="0" presId="urn:microsoft.com/office/officeart/2008/layout/LinedList"/>
    <dgm:cxn modelId="{14D650C4-9FE6-4FA8-857B-1E9BAE83A882}" type="presParOf" srcId="{41BF0798-AD95-4796-A2B5-D3D494300FE5}" destId="{239F2A1A-FD5C-4731-9534-3CBD12B1023B}" srcOrd="0" destOrd="0" presId="urn:microsoft.com/office/officeart/2008/layout/LinedList"/>
    <dgm:cxn modelId="{F98B3B39-CA5C-4587-BD01-014E5AB05035}" type="presParOf" srcId="{41BF0798-AD95-4796-A2B5-D3D494300FE5}" destId="{6D67306B-8C7F-4FB3-83A5-6704FACAC66F}" srcOrd="1" destOrd="0" presId="urn:microsoft.com/office/officeart/2008/layout/LinedList"/>
    <dgm:cxn modelId="{BF0B9586-0E00-4607-8CD9-09594FF3C011}" type="presParOf" srcId="{6D67306B-8C7F-4FB3-83A5-6704FACAC66F}" destId="{A44FBD24-E203-4364-B4B1-DD2A9C7B364C}" srcOrd="0" destOrd="0" presId="urn:microsoft.com/office/officeart/2008/layout/LinedList"/>
    <dgm:cxn modelId="{2576BF9B-FDFF-4FF2-890D-1A1A9472872E}" type="presParOf" srcId="{6D67306B-8C7F-4FB3-83A5-6704FACAC66F}" destId="{5555E768-7410-400B-82C1-8324C0C72A60}" srcOrd="1" destOrd="0" presId="urn:microsoft.com/office/officeart/2008/layout/LinedList"/>
    <dgm:cxn modelId="{278FF933-6AAF-42A5-B309-B9D800CDB41D}" type="presParOf" srcId="{6D67306B-8C7F-4FB3-83A5-6704FACAC66F}" destId="{16B6ED12-1E8C-4271-8A98-BA39F89FF5E9}" srcOrd="2" destOrd="0" presId="urn:microsoft.com/office/officeart/2008/layout/LinedList"/>
    <dgm:cxn modelId="{A7C57C2C-A2DA-44AD-8DEF-63ECD9C135D2}" type="presParOf" srcId="{16B6ED12-1E8C-4271-8A98-BA39F89FF5E9}" destId="{0BA35013-1165-4F76-BF5F-EC7682B375B9}" srcOrd="0" destOrd="0" presId="urn:microsoft.com/office/officeart/2008/layout/LinedList"/>
    <dgm:cxn modelId="{73EAB7F2-F7E6-4CC7-87CF-D858EA0863CF}" type="presParOf" srcId="{0BA35013-1165-4F76-BF5F-EC7682B375B9}" destId="{DD758E42-DED8-4963-AF8F-5B329AEFA90F}" srcOrd="0" destOrd="0" presId="urn:microsoft.com/office/officeart/2008/layout/LinedList"/>
    <dgm:cxn modelId="{0D36EF54-92B3-4883-856D-2C2B656799C9}" type="presParOf" srcId="{0BA35013-1165-4F76-BF5F-EC7682B375B9}" destId="{753FB3B7-A39A-4589-81CE-B6D498811539}" srcOrd="1" destOrd="0" presId="urn:microsoft.com/office/officeart/2008/layout/LinedList"/>
    <dgm:cxn modelId="{25FF971F-27B9-4B71-9AFC-62E97143FEC6}" type="presParOf" srcId="{0BA35013-1165-4F76-BF5F-EC7682B375B9}" destId="{5104CF64-5B50-4275-8116-98F3DFF5C3D4}" srcOrd="2" destOrd="0" presId="urn:microsoft.com/office/officeart/2008/layout/LinedList"/>
    <dgm:cxn modelId="{B97F9A10-9D15-415A-BB41-24FD700186B4}" type="presParOf" srcId="{41BF0798-AD95-4796-A2B5-D3D494300FE5}" destId="{F23E60E6-46A7-4742-B824-E0761730ABC3}" srcOrd="2" destOrd="0" presId="urn:microsoft.com/office/officeart/2008/layout/LinedList"/>
    <dgm:cxn modelId="{C82A953A-F287-42E3-BA82-5033BF091EA4}" type="presParOf" srcId="{41BF0798-AD95-4796-A2B5-D3D494300FE5}" destId="{66DAD200-C5DB-4355-9EA8-8A28A8FFA912}" srcOrd="3" destOrd="0" presId="urn:microsoft.com/office/officeart/2008/layout/LinedList"/>
    <dgm:cxn modelId="{0766268A-6CFF-4103-B67E-668D0D682AE5}" type="presParOf" srcId="{41BF0798-AD95-4796-A2B5-D3D494300FE5}" destId="{E6FCB04B-21E4-4A09-986F-8E211C9596A2}" srcOrd="4" destOrd="0" presId="urn:microsoft.com/office/officeart/2008/layout/LinedList"/>
    <dgm:cxn modelId="{38CC998F-ADB7-489C-AFB6-364E63F788E8}" type="presParOf" srcId="{E6FCB04B-21E4-4A09-986F-8E211C9596A2}" destId="{8691522C-6A50-4168-B964-F560426F6159}" srcOrd="0" destOrd="0" presId="urn:microsoft.com/office/officeart/2008/layout/LinedList"/>
    <dgm:cxn modelId="{DEC9FBCD-4E40-4876-AF32-FA5794869132}" type="presParOf" srcId="{E6FCB04B-21E4-4A09-986F-8E211C9596A2}" destId="{7E0856E8-3DE6-49D3-BC82-DADEEB48C073}" srcOrd="1" destOrd="0" presId="urn:microsoft.com/office/officeart/2008/layout/LinedList"/>
    <dgm:cxn modelId="{759FD9ED-13E5-43C7-8A5C-F0F101749EBE}" type="presParOf" srcId="{E6FCB04B-21E4-4A09-986F-8E211C9596A2}" destId="{7870C5AA-2784-4681-9A95-17CD81C21470}" srcOrd="2" destOrd="0" presId="urn:microsoft.com/office/officeart/2008/layout/LinedList"/>
    <dgm:cxn modelId="{05ED4A5E-97A9-47AC-BA72-1CB51D234C96}" type="presParOf" srcId="{7870C5AA-2784-4681-9A95-17CD81C21470}" destId="{C6683CA3-DF33-4BD3-943C-DF5604129CC3}" srcOrd="0" destOrd="0" presId="urn:microsoft.com/office/officeart/2008/layout/LinedList"/>
    <dgm:cxn modelId="{052FA609-D913-4B51-8B0A-CD6BC97029C5}" type="presParOf" srcId="{C6683CA3-DF33-4BD3-943C-DF5604129CC3}" destId="{868B2021-F943-4DAC-ACC5-0D3976A2DE28}" srcOrd="0" destOrd="0" presId="urn:microsoft.com/office/officeart/2008/layout/LinedList"/>
    <dgm:cxn modelId="{63273013-CEF5-4298-A71E-F689F9C58534}" type="presParOf" srcId="{C6683CA3-DF33-4BD3-943C-DF5604129CC3}" destId="{A5965104-E4DF-47F9-8585-BC0B69E2AF75}" srcOrd="1" destOrd="0" presId="urn:microsoft.com/office/officeart/2008/layout/LinedList"/>
    <dgm:cxn modelId="{53CBB462-3038-4A90-94D9-F420B24130ED}" type="presParOf" srcId="{C6683CA3-DF33-4BD3-943C-DF5604129CC3}" destId="{C38D0B4E-AC3C-4A5A-9ED6-820715B6CDB6}" srcOrd="2" destOrd="0" presId="urn:microsoft.com/office/officeart/2008/layout/LinedList"/>
    <dgm:cxn modelId="{566EFB89-8C65-4300-B565-4596EA67301D}" type="presParOf" srcId="{41BF0798-AD95-4796-A2B5-D3D494300FE5}" destId="{2699EEA6-F96F-420B-8833-757350588976}" srcOrd="5" destOrd="0" presId="urn:microsoft.com/office/officeart/2008/layout/LinedList"/>
    <dgm:cxn modelId="{848578CD-888A-4D59-9829-B38268844B22}" type="presParOf" srcId="{41BF0798-AD95-4796-A2B5-D3D494300FE5}" destId="{80E82583-9810-48BC-815D-164981D511EF}" srcOrd="6" destOrd="0" presId="urn:microsoft.com/office/officeart/2008/layout/LinedList"/>
    <dgm:cxn modelId="{DC95D198-8B30-4B67-8719-D473A5E07533}" type="presParOf" srcId="{6FD293CB-1154-493A-A88A-416CEBBC8918}" destId="{2BC3787A-5729-4F95-8B71-9C6F6D5CB638}" srcOrd="2" destOrd="0" presId="urn:microsoft.com/office/officeart/2008/layout/LinedList"/>
    <dgm:cxn modelId="{BC968EBD-C993-4A39-A7DE-9495F3AAF3DD}" type="presParOf" srcId="{6FD293CB-1154-493A-A88A-416CEBBC8918}" destId="{6938A02F-373D-41F5-9B46-E1A64AC0832F}" srcOrd="3" destOrd="0" presId="urn:microsoft.com/office/officeart/2008/layout/LinedList"/>
    <dgm:cxn modelId="{D22C5A11-4A31-49B7-9FB4-60D04330D7DE}" type="presParOf" srcId="{6938A02F-373D-41F5-9B46-E1A64AC0832F}" destId="{61A7D653-877D-41DB-89C0-820769EAD325}" srcOrd="0" destOrd="0" presId="urn:microsoft.com/office/officeart/2008/layout/LinedList"/>
    <dgm:cxn modelId="{23277664-BD4C-4883-A548-2BA8CB085D3C}" type="presParOf" srcId="{6938A02F-373D-41F5-9B46-E1A64AC0832F}" destId="{827C6A3A-FADD-4686-AFB2-47EADFF08C65}" srcOrd="1" destOrd="0" presId="urn:microsoft.com/office/officeart/2008/layout/LinedList"/>
    <dgm:cxn modelId="{2A41097D-E4D1-4283-B5B1-CE9322B1908B}" type="presParOf" srcId="{827C6A3A-FADD-4686-AFB2-47EADFF08C65}" destId="{559A503A-F2D0-4651-B34B-BE8D5C69AE0A}" srcOrd="0" destOrd="0" presId="urn:microsoft.com/office/officeart/2008/layout/LinedList"/>
    <dgm:cxn modelId="{E28208D5-54ED-43EB-ADC4-0FBF146DBF44}" type="presParOf" srcId="{827C6A3A-FADD-4686-AFB2-47EADFF08C65}" destId="{C9E57340-C4D0-42AF-9939-F457CDA058FA}" srcOrd="1" destOrd="0" presId="urn:microsoft.com/office/officeart/2008/layout/LinedList"/>
    <dgm:cxn modelId="{1BC7C881-7209-4FF5-B734-BCBDFBD5E1BD}" type="presParOf" srcId="{C9E57340-C4D0-42AF-9939-F457CDA058FA}" destId="{44A8D641-2C80-40E3-A08A-C3575B85743E}" srcOrd="0" destOrd="0" presId="urn:microsoft.com/office/officeart/2008/layout/LinedList"/>
    <dgm:cxn modelId="{3698E3E0-5A8E-45E7-B408-9D1681CB39D9}" type="presParOf" srcId="{C9E57340-C4D0-42AF-9939-F457CDA058FA}" destId="{95FF77D5-1054-4887-8DB8-65A22CDEDA16}" srcOrd="1" destOrd="0" presId="urn:microsoft.com/office/officeart/2008/layout/LinedList"/>
    <dgm:cxn modelId="{BAD1659F-15FA-4196-89BE-C15CEE9B977B}" type="presParOf" srcId="{C9E57340-C4D0-42AF-9939-F457CDA058FA}" destId="{BC884F2F-78A8-4386-BDDB-53F12E270147}" srcOrd="2" destOrd="0" presId="urn:microsoft.com/office/officeart/2008/layout/LinedList"/>
    <dgm:cxn modelId="{0CCB6CBE-E2DF-40E7-B0AC-3971EB091FF5}" type="presParOf" srcId="{BC884F2F-78A8-4386-BDDB-53F12E270147}" destId="{EBCA153F-99F8-4450-8E26-2A03DFAB4236}" srcOrd="0" destOrd="0" presId="urn:microsoft.com/office/officeart/2008/layout/LinedList"/>
    <dgm:cxn modelId="{59D9D486-7980-4504-904E-894B145997CA}" type="presParOf" srcId="{EBCA153F-99F8-4450-8E26-2A03DFAB4236}" destId="{BBD63BFC-70CF-479C-A082-F04CE645EFFE}" srcOrd="0" destOrd="0" presId="urn:microsoft.com/office/officeart/2008/layout/LinedList"/>
    <dgm:cxn modelId="{0B931E2B-B53B-4626-AC83-41B51E431FA7}" type="presParOf" srcId="{EBCA153F-99F8-4450-8E26-2A03DFAB4236}" destId="{D68B2BA9-8D5C-468E-961E-F1A07755AA35}" srcOrd="1" destOrd="0" presId="urn:microsoft.com/office/officeart/2008/layout/LinedList"/>
    <dgm:cxn modelId="{CDA6B14F-0866-42E8-A2BC-F0B5431BD5B4}" type="presParOf" srcId="{EBCA153F-99F8-4450-8E26-2A03DFAB4236}" destId="{5F3837D3-BDB6-4E1E-AE1F-1F0295F1C040}" srcOrd="2" destOrd="0" presId="urn:microsoft.com/office/officeart/2008/layout/LinedList"/>
    <dgm:cxn modelId="{D4E078C5-CF18-4DA2-8A43-1B5973DC0E8C}" type="presParOf" srcId="{827C6A3A-FADD-4686-AFB2-47EADFF08C65}" destId="{8FCC8A02-6C0C-43BF-A60C-F24732E6AC28}" srcOrd="2" destOrd="0" presId="urn:microsoft.com/office/officeart/2008/layout/LinedList"/>
    <dgm:cxn modelId="{873D1A00-AB1E-4B6C-B3FD-3231C427B835}" type="presParOf" srcId="{827C6A3A-FADD-4686-AFB2-47EADFF08C65}" destId="{636CCA83-EFC9-4880-893B-B72F5215E5F5}" srcOrd="3" destOrd="0" presId="urn:microsoft.com/office/officeart/2008/layout/LinedList"/>
    <dgm:cxn modelId="{C6C771ED-CBE9-496A-B208-31E77B518B6C}" type="presParOf" srcId="{827C6A3A-FADD-4686-AFB2-47EADFF08C65}" destId="{F9D25D18-5005-4EFA-A54A-5058FBB142D4}" srcOrd="4" destOrd="0" presId="urn:microsoft.com/office/officeart/2008/layout/LinedList"/>
    <dgm:cxn modelId="{F9C6EAF3-60D0-4F46-8751-114B2AA0E7B1}" type="presParOf" srcId="{F9D25D18-5005-4EFA-A54A-5058FBB142D4}" destId="{910D95C2-627B-47C5-B5A2-DE19229A83B0}" srcOrd="0" destOrd="0" presId="urn:microsoft.com/office/officeart/2008/layout/LinedList"/>
    <dgm:cxn modelId="{DA24F8A2-5462-43BC-98F1-5202DAFDF582}" type="presParOf" srcId="{F9D25D18-5005-4EFA-A54A-5058FBB142D4}" destId="{1485079C-7D8C-45A3-BC3A-BA1262A5D059}" srcOrd="1" destOrd="0" presId="urn:microsoft.com/office/officeart/2008/layout/LinedList"/>
    <dgm:cxn modelId="{67801282-DC2B-4B08-9EF3-85DD05567930}" type="presParOf" srcId="{F9D25D18-5005-4EFA-A54A-5058FBB142D4}" destId="{65B0D17D-23ED-4653-8BB8-3D6B3A66A58C}" srcOrd="2" destOrd="0" presId="urn:microsoft.com/office/officeart/2008/layout/LinedList"/>
    <dgm:cxn modelId="{57E2951B-628F-4E4F-A7C2-270493775530}" type="presParOf" srcId="{65B0D17D-23ED-4653-8BB8-3D6B3A66A58C}" destId="{90BB5B79-D02D-4827-B8F9-0DD2100E7797}" srcOrd="0" destOrd="0" presId="urn:microsoft.com/office/officeart/2008/layout/LinedList"/>
    <dgm:cxn modelId="{58ABCC21-9468-402C-B21E-9B89E21A1587}" type="presParOf" srcId="{90BB5B79-D02D-4827-B8F9-0DD2100E7797}" destId="{6DEBA560-89C1-4055-873B-83649A279CC4}" srcOrd="0" destOrd="0" presId="urn:microsoft.com/office/officeart/2008/layout/LinedList"/>
    <dgm:cxn modelId="{1D2BE166-66BA-48B8-9F9C-BB377C2483AF}" type="presParOf" srcId="{90BB5B79-D02D-4827-B8F9-0DD2100E7797}" destId="{85041E71-6AA9-4365-8BFE-4412D2597F79}" srcOrd="1" destOrd="0" presId="urn:microsoft.com/office/officeart/2008/layout/LinedList"/>
    <dgm:cxn modelId="{A531D740-D106-4892-BB73-6A31964EAA27}" type="presParOf" srcId="{90BB5B79-D02D-4827-B8F9-0DD2100E7797}" destId="{7C9919DD-37FA-4BE5-A369-90573E98C465}" srcOrd="2" destOrd="0" presId="urn:microsoft.com/office/officeart/2008/layout/LinedList"/>
    <dgm:cxn modelId="{3284305E-C2B8-4142-BB78-3042CAA3F20E}" type="presParOf" srcId="{827C6A3A-FADD-4686-AFB2-47EADFF08C65}" destId="{8971B77C-E727-4C52-92E6-0464E7A3E69E}" srcOrd="5" destOrd="0" presId="urn:microsoft.com/office/officeart/2008/layout/LinedList"/>
    <dgm:cxn modelId="{32B8E4B1-CF11-4C23-8EF7-CC44DA492D44}" type="presParOf" srcId="{827C6A3A-FADD-4686-AFB2-47EADFF08C65}" destId="{FCF9A972-A2BF-410E-AEC1-D304A65421E0}" srcOrd="6" destOrd="0" presId="urn:microsoft.com/office/officeart/2008/layout/LinedList"/>
    <dgm:cxn modelId="{14963305-5BB5-4AE1-84E0-E443A7FF8792}" type="presParOf" srcId="{6FD293CB-1154-493A-A88A-416CEBBC8918}" destId="{906C23D5-E490-4514-909E-4F6B2DA0DCDC}" srcOrd="4" destOrd="0" presId="urn:microsoft.com/office/officeart/2008/layout/LinedList"/>
    <dgm:cxn modelId="{4EB4DFD5-8A86-481A-9985-52E3F2836BE7}" type="presParOf" srcId="{6FD293CB-1154-493A-A88A-416CEBBC8918}" destId="{292E7BB8-686B-4634-8BBE-651C3AFF6BF1}" srcOrd="5" destOrd="0" presId="urn:microsoft.com/office/officeart/2008/layout/LinedList"/>
    <dgm:cxn modelId="{5EFD64DE-843C-4858-A93A-B0AEECA0516A}" type="presParOf" srcId="{292E7BB8-686B-4634-8BBE-651C3AFF6BF1}" destId="{EDFF5E1B-89FF-432D-8044-233E25DEB193}" srcOrd="0" destOrd="0" presId="urn:microsoft.com/office/officeart/2008/layout/LinedList"/>
    <dgm:cxn modelId="{746922D8-F581-4359-9AC3-583C59B3E437}" type="presParOf" srcId="{292E7BB8-686B-4634-8BBE-651C3AFF6BF1}" destId="{B3161A3F-BE51-42F0-ABFA-34AE24153E33}" srcOrd="1" destOrd="0" presId="urn:microsoft.com/office/officeart/2008/layout/LinedList"/>
    <dgm:cxn modelId="{3789B6FE-2694-4A26-B0F3-37ACA7F8AC1E}" type="presParOf" srcId="{B3161A3F-BE51-42F0-ABFA-34AE24153E33}" destId="{3EAC8E09-43E8-4662-B705-DBB4D311154B}" srcOrd="0" destOrd="0" presId="urn:microsoft.com/office/officeart/2008/layout/LinedList"/>
    <dgm:cxn modelId="{476D95A3-2EF2-46AA-8DA6-009DBA85F065}" type="presParOf" srcId="{B3161A3F-BE51-42F0-ABFA-34AE24153E33}" destId="{498FF76A-3657-4807-A1AF-8F51E4230550}" srcOrd="1" destOrd="0" presId="urn:microsoft.com/office/officeart/2008/layout/LinedList"/>
    <dgm:cxn modelId="{A0398C1A-CBB2-401E-B2C2-ED25BCF6A1F1}" type="presParOf" srcId="{498FF76A-3657-4807-A1AF-8F51E4230550}" destId="{7A6C569D-7675-413C-AB36-EBEF8327D1F6}" srcOrd="0" destOrd="0" presId="urn:microsoft.com/office/officeart/2008/layout/LinedList"/>
    <dgm:cxn modelId="{D7F6A36A-82A3-4037-B4D3-74ABABD1268C}" type="presParOf" srcId="{498FF76A-3657-4807-A1AF-8F51E4230550}" destId="{9BCFBDB6-21C7-481A-BCF1-4CFADD73F356}" srcOrd="1" destOrd="0" presId="urn:microsoft.com/office/officeart/2008/layout/LinedList"/>
    <dgm:cxn modelId="{F0B5C69B-A286-4B2E-9532-7D1B1DCA1C72}" type="presParOf" srcId="{498FF76A-3657-4807-A1AF-8F51E4230550}" destId="{8B4AB8CA-8209-4B33-A1E3-E049E3BBC799}" srcOrd="2" destOrd="0" presId="urn:microsoft.com/office/officeart/2008/layout/LinedList"/>
    <dgm:cxn modelId="{B140C3CA-F8D8-4B78-85BD-2B904C78757F}" type="presParOf" srcId="{8B4AB8CA-8209-4B33-A1E3-E049E3BBC799}" destId="{72A3AA0C-AC28-4C8B-97CB-5A56CCE747E4}" srcOrd="0" destOrd="0" presId="urn:microsoft.com/office/officeart/2008/layout/LinedList"/>
    <dgm:cxn modelId="{DEA7651A-E943-48CD-A4EC-289971CF51DD}" type="presParOf" srcId="{72A3AA0C-AC28-4C8B-97CB-5A56CCE747E4}" destId="{5094B3AB-ED0A-44DC-8309-DC43A29F046D}" srcOrd="0" destOrd="0" presId="urn:microsoft.com/office/officeart/2008/layout/LinedList"/>
    <dgm:cxn modelId="{81138C9C-87C6-4FA4-AE2F-50DDDA390B0C}" type="presParOf" srcId="{72A3AA0C-AC28-4C8B-97CB-5A56CCE747E4}" destId="{0BD39047-ED24-4A85-BFD6-1C72D0C1E583}" srcOrd="1" destOrd="0" presId="urn:microsoft.com/office/officeart/2008/layout/LinedList"/>
    <dgm:cxn modelId="{A11F9376-BF4C-47A4-A54E-C3396EBF6440}" type="presParOf" srcId="{72A3AA0C-AC28-4C8B-97CB-5A56CCE747E4}" destId="{A202BD87-EB56-4F6F-B7DD-9E4E3F5CE7B8}" srcOrd="2" destOrd="0" presId="urn:microsoft.com/office/officeart/2008/layout/LinedList"/>
    <dgm:cxn modelId="{0DA2E3CC-3553-4A9F-9FEE-2C273855D93E}" type="presParOf" srcId="{B3161A3F-BE51-42F0-ABFA-34AE24153E33}" destId="{C340983C-3A94-4AF0-942D-F795B50F3C2E}" srcOrd="2" destOrd="0" presId="urn:microsoft.com/office/officeart/2008/layout/LinedList"/>
    <dgm:cxn modelId="{042BB8DC-BA00-4B46-9C59-57D30D8825A5}" type="presParOf" srcId="{B3161A3F-BE51-42F0-ABFA-34AE24153E33}" destId="{C52B9045-0230-427A-BB80-3D90433D4CDD}" srcOrd="3" destOrd="0" presId="urn:microsoft.com/office/officeart/2008/layout/LinedList"/>
    <dgm:cxn modelId="{5027339E-9C8B-4EA0-90DE-E378B7BB180C}" type="presParOf" srcId="{B3161A3F-BE51-42F0-ABFA-34AE24153E33}" destId="{C38BFD07-F46E-432A-AF34-B7AE7AB433E9}" srcOrd="4" destOrd="0" presId="urn:microsoft.com/office/officeart/2008/layout/LinedList"/>
    <dgm:cxn modelId="{07BD13CD-53D5-41D7-B5EF-6FA43319B75A}" type="presParOf" srcId="{C38BFD07-F46E-432A-AF34-B7AE7AB433E9}" destId="{0FB27146-B2DC-4404-B8D1-6BAF541B062B}" srcOrd="0" destOrd="0" presId="urn:microsoft.com/office/officeart/2008/layout/LinedList"/>
    <dgm:cxn modelId="{21293413-E229-4448-9929-654AE087F86F}" type="presParOf" srcId="{C38BFD07-F46E-432A-AF34-B7AE7AB433E9}" destId="{A11F0719-AC63-4F3A-A74E-E4F2157DECBB}" srcOrd="1" destOrd="0" presId="urn:microsoft.com/office/officeart/2008/layout/LinedList"/>
    <dgm:cxn modelId="{D48A7F88-36E5-4818-89F6-EC540C188A64}" type="presParOf" srcId="{C38BFD07-F46E-432A-AF34-B7AE7AB433E9}" destId="{F836C468-5280-4B00-BBAA-C229CBD50DA8}" srcOrd="2" destOrd="0" presId="urn:microsoft.com/office/officeart/2008/layout/LinedList"/>
    <dgm:cxn modelId="{D532701E-689D-436D-8E3E-89A358364694}" type="presParOf" srcId="{F836C468-5280-4B00-BBAA-C229CBD50DA8}" destId="{623E60A4-A246-4605-B4A6-F69BE9193C76}" srcOrd="0" destOrd="0" presId="urn:microsoft.com/office/officeart/2008/layout/LinedList"/>
    <dgm:cxn modelId="{D61C3252-E6AB-4114-BE61-5D87EF6221F7}" type="presParOf" srcId="{623E60A4-A246-4605-B4A6-F69BE9193C76}" destId="{75B0E7A7-1EB6-4C06-91DF-AF8AD64F135C}" srcOrd="0" destOrd="0" presId="urn:microsoft.com/office/officeart/2008/layout/LinedList"/>
    <dgm:cxn modelId="{219AFA64-EBAD-4761-8DF3-B799AEDD6BC0}" type="presParOf" srcId="{623E60A4-A246-4605-B4A6-F69BE9193C76}" destId="{F5D8DB8D-C2E2-49D3-9723-DA891F8B9F66}" srcOrd="1" destOrd="0" presId="urn:microsoft.com/office/officeart/2008/layout/LinedList"/>
    <dgm:cxn modelId="{407FEB77-5763-4B1B-8317-E94D4AD8DF35}" type="presParOf" srcId="{623E60A4-A246-4605-B4A6-F69BE9193C76}" destId="{F1988B41-60B8-4506-B415-EF396A7B8DFF}" srcOrd="2" destOrd="0" presId="urn:microsoft.com/office/officeart/2008/layout/LinedList"/>
    <dgm:cxn modelId="{7925459B-9E96-4F04-BF83-3E32CDE79E7E}" type="presParOf" srcId="{B3161A3F-BE51-42F0-ABFA-34AE24153E33}" destId="{3EEF52CD-A17A-48A0-AFF4-7711D6743A55}" srcOrd="5" destOrd="0" presId="urn:microsoft.com/office/officeart/2008/layout/LinedList"/>
    <dgm:cxn modelId="{050A35A8-CB26-4E22-B3E7-B092C718B37D}" type="presParOf" srcId="{B3161A3F-BE51-42F0-ABFA-34AE24153E33}" destId="{DB5D19A4-A8C2-4435-91E0-6796E37B02BF}" srcOrd="6" destOrd="0" presId="urn:microsoft.com/office/officeart/2008/layout/LinedList"/>
    <dgm:cxn modelId="{F8179CDB-C355-4233-86D4-3E1637A7E8A8}" type="presParOf" srcId="{6FD293CB-1154-493A-A88A-416CEBBC8918}" destId="{73E2A877-A14C-4ECA-9406-6D5B62D07193}" srcOrd="6" destOrd="0" presId="urn:microsoft.com/office/officeart/2008/layout/LinedList"/>
    <dgm:cxn modelId="{125ADB85-1D4D-4405-B0A0-08B1D208C651}" type="presParOf" srcId="{6FD293CB-1154-493A-A88A-416CEBBC8918}" destId="{0EADC9F5-E3DA-4017-91EA-E7D824C5E07C}" srcOrd="7" destOrd="0" presId="urn:microsoft.com/office/officeart/2008/layout/LinedList"/>
    <dgm:cxn modelId="{2F9EF093-66FC-4AF6-8461-05DD6E3F43A9}" type="presParOf" srcId="{0EADC9F5-E3DA-4017-91EA-E7D824C5E07C}" destId="{7909251A-B011-4A7E-AFF8-A0FDD51F5791}" srcOrd="0" destOrd="0" presId="urn:microsoft.com/office/officeart/2008/layout/LinedList"/>
    <dgm:cxn modelId="{2272F594-D85E-4A46-9BBC-E9CEA2B4C093}" type="presParOf" srcId="{0EADC9F5-E3DA-4017-91EA-E7D824C5E07C}" destId="{B4CFCFAA-EBC0-4DC3-976E-A52996A3828E}" srcOrd="1" destOrd="0" presId="urn:microsoft.com/office/officeart/2008/layout/LinedList"/>
    <dgm:cxn modelId="{A9D5D030-D4F2-4564-A2B4-3825178D9757}" type="presParOf" srcId="{B4CFCFAA-EBC0-4DC3-976E-A52996A3828E}" destId="{2294B378-A10A-4DBA-9F46-432F7D8D618C}" srcOrd="0" destOrd="0" presId="urn:microsoft.com/office/officeart/2008/layout/LinedList"/>
    <dgm:cxn modelId="{4B43AE9F-D48C-4439-98EC-05CD88C0F22C}" type="presParOf" srcId="{B4CFCFAA-EBC0-4DC3-976E-A52996A3828E}" destId="{F300BBE2-0021-44C2-8D60-1500D9033031}" srcOrd="1" destOrd="0" presId="urn:microsoft.com/office/officeart/2008/layout/LinedList"/>
    <dgm:cxn modelId="{4E4FFF61-7D21-4FD9-BF6B-0DD924156A7F}" type="presParOf" srcId="{F300BBE2-0021-44C2-8D60-1500D9033031}" destId="{E62C6CCD-A16C-41DA-8425-B3FA5111416A}" srcOrd="0" destOrd="0" presId="urn:microsoft.com/office/officeart/2008/layout/LinedList"/>
    <dgm:cxn modelId="{7FCF254D-A58A-4C7E-8E24-30B4ADB62673}" type="presParOf" srcId="{F300BBE2-0021-44C2-8D60-1500D9033031}" destId="{1F639A6E-B872-45FC-ADCF-63F9F6BCCC99}" srcOrd="1" destOrd="0" presId="urn:microsoft.com/office/officeart/2008/layout/LinedList"/>
    <dgm:cxn modelId="{0D5F0A23-8215-48D2-B7D8-9B3363ABD0A3}" type="presParOf" srcId="{F300BBE2-0021-44C2-8D60-1500D9033031}" destId="{78D3748B-1527-4B30-8065-C36DCDAD17E4}" srcOrd="2" destOrd="0" presId="urn:microsoft.com/office/officeart/2008/layout/LinedList"/>
    <dgm:cxn modelId="{CA46A721-1049-4D03-833A-1AD64A19BB4E}" type="presParOf" srcId="{78D3748B-1527-4B30-8065-C36DCDAD17E4}" destId="{8E967471-A92E-4B4C-B7B5-BEBB0AA399E7}" srcOrd="0" destOrd="0" presId="urn:microsoft.com/office/officeart/2008/layout/LinedList"/>
    <dgm:cxn modelId="{6E0D402D-28C6-4FFC-8278-74755D38B0E3}" type="presParOf" srcId="{8E967471-A92E-4B4C-B7B5-BEBB0AA399E7}" destId="{16C67442-ABF2-443F-B5C9-3B40765682A9}" srcOrd="0" destOrd="0" presId="urn:microsoft.com/office/officeart/2008/layout/LinedList"/>
    <dgm:cxn modelId="{F7AA7979-2FB8-4E20-93B8-2FAE92EF9E74}" type="presParOf" srcId="{8E967471-A92E-4B4C-B7B5-BEBB0AA399E7}" destId="{5C250C77-3C37-4C55-B52F-F761385E911E}" srcOrd="1" destOrd="0" presId="urn:microsoft.com/office/officeart/2008/layout/LinedList"/>
    <dgm:cxn modelId="{45440CA3-C4F3-487B-80D3-7958655B1B7F}" type="presParOf" srcId="{8E967471-A92E-4B4C-B7B5-BEBB0AA399E7}" destId="{328D5C66-07C1-46BB-A8E1-233A55F2EAC3}" srcOrd="2" destOrd="0" presId="urn:microsoft.com/office/officeart/2008/layout/LinedList"/>
    <dgm:cxn modelId="{76B5855F-DE19-416D-AA81-E9F4EB1AADBE}" type="presParOf" srcId="{B4CFCFAA-EBC0-4DC3-976E-A52996A3828E}" destId="{A862FB02-2EB0-48D9-A953-006B35C915C0}" srcOrd="2" destOrd="0" presId="urn:microsoft.com/office/officeart/2008/layout/LinedList"/>
    <dgm:cxn modelId="{A7D2FF22-3344-4653-93E8-E3B31D1A1039}" type="presParOf" srcId="{B4CFCFAA-EBC0-4DC3-976E-A52996A3828E}" destId="{6892B1BB-E802-41B5-B765-EFF1F1508EC9}" srcOrd="3" destOrd="0" presId="urn:microsoft.com/office/officeart/2008/layout/LinedList"/>
    <dgm:cxn modelId="{151BA481-59AA-4733-B5E0-AECF04ACD18D}" type="presParOf" srcId="{B4CFCFAA-EBC0-4DC3-976E-A52996A3828E}" destId="{E6B077C6-F341-4A09-8A74-F652CAE0EB1A}" srcOrd="4" destOrd="0" presId="urn:microsoft.com/office/officeart/2008/layout/LinedList"/>
    <dgm:cxn modelId="{D2948159-E507-4666-8F56-10C6C14F0D0E}" type="presParOf" srcId="{E6B077C6-F341-4A09-8A74-F652CAE0EB1A}" destId="{CFFF3FBD-2244-4608-AA8B-BFE615F19F2B}" srcOrd="0" destOrd="0" presId="urn:microsoft.com/office/officeart/2008/layout/LinedList"/>
    <dgm:cxn modelId="{90447C54-16EE-4944-B64A-E57CE5884AFD}" type="presParOf" srcId="{E6B077C6-F341-4A09-8A74-F652CAE0EB1A}" destId="{E0572014-A61F-4AA0-AC6C-7B15116DF55B}" srcOrd="1" destOrd="0" presId="urn:microsoft.com/office/officeart/2008/layout/LinedList"/>
    <dgm:cxn modelId="{9B5C0C1A-24C3-4BF6-AAD6-08051E76B87C}" type="presParOf" srcId="{E6B077C6-F341-4A09-8A74-F652CAE0EB1A}" destId="{253E67C7-70BC-4B5A-BF8C-B59FF0704B80}" srcOrd="2" destOrd="0" presId="urn:microsoft.com/office/officeart/2008/layout/LinedList"/>
    <dgm:cxn modelId="{9B3ADC15-84AC-439C-B9EC-9986CA45A591}" type="presParOf" srcId="{B4CFCFAA-EBC0-4DC3-976E-A52996A3828E}" destId="{BF1ECB53-1047-443E-B514-156CDF292883}" srcOrd="5" destOrd="0" presId="urn:microsoft.com/office/officeart/2008/layout/LinedList"/>
    <dgm:cxn modelId="{45BAD7CD-F9FB-4F5A-BD62-40896C67251A}" type="presParOf" srcId="{B4CFCFAA-EBC0-4DC3-976E-A52996A3828E}" destId="{1A0E95D0-BCFF-4966-A88C-3D8B5BF02C0F}" srcOrd="6" destOrd="0" presId="urn:microsoft.com/office/officeart/2008/layout/LinedList"/>
    <dgm:cxn modelId="{CFC8B00E-CE61-4634-9669-368B7EB3F7D1}" type="presParOf" srcId="{6FD293CB-1154-493A-A88A-416CEBBC8918}" destId="{50DACE09-4BCF-42F5-B73D-7333C07E3043}" srcOrd="8" destOrd="0" presId="urn:microsoft.com/office/officeart/2008/layout/LinedList"/>
    <dgm:cxn modelId="{7DA6E149-643A-4813-94D8-BC506894B39F}" type="presParOf" srcId="{6FD293CB-1154-493A-A88A-416CEBBC8918}" destId="{F488622A-2A59-4DF4-A975-47607D219572}" srcOrd="9" destOrd="0" presId="urn:microsoft.com/office/officeart/2008/layout/LinedList"/>
    <dgm:cxn modelId="{A5C1A5DA-DA3A-401B-953B-2778D890D117}" type="presParOf" srcId="{F488622A-2A59-4DF4-A975-47607D219572}" destId="{C0E86980-0D24-462A-B9A4-89B3E099A4A1}" srcOrd="0" destOrd="0" presId="urn:microsoft.com/office/officeart/2008/layout/LinedList"/>
    <dgm:cxn modelId="{0F51A31A-7F2B-460E-914A-54EF79E16B41}" type="presParOf" srcId="{F488622A-2A59-4DF4-A975-47607D219572}" destId="{81C9AB63-D1A1-4E06-973E-1BEA142B8DE9}" srcOrd="1" destOrd="0" presId="urn:microsoft.com/office/officeart/2008/layout/LinedList"/>
    <dgm:cxn modelId="{25816257-3E79-462B-9B3E-0B56D5358C7F}" type="presParOf" srcId="{81C9AB63-D1A1-4E06-973E-1BEA142B8DE9}" destId="{D1A53270-65EA-48CD-B995-E1667B0566D4}" srcOrd="0" destOrd="0" presId="urn:microsoft.com/office/officeart/2008/layout/LinedList"/>
    <dgm:cxn modelId="{874DC715-A526-47C1-AD93-54478DD17389}" type="presParOf" srcId="{81C9AB63-D1A1-4E06-973E-1BEA142B8DE9}" destId="{2EB82BAD-DCDA-47C0-8F89-1774568B741C}" srcOrd="1" destOrd="0" presId="urn:microsoft.com/office/officeart/2008/layout/LinedList"/>
    <dgm:cxn modelId="{D551AF12-A06F-4374-8F41-EBBEC3C0AABB}" type="presParOf" srcId="{2EB82BAD-DCDA-47C0-8F89-1774568B741C}" destId="{77354685-6476-49DB-9B3D-A28646796D7C}" srcOrd="0" destOrd="0" presId="urn:microsoft.com/office/officeart/2008/layout/LinedList"/>
    <dgm:cxn modelId="{DACFC65E-55E4-4119-B736-0446231A3EDB}" type="presParOf" srcId="{2EB82BAD-DCDA-47C0-8F89-1774568B741C}" destId="{80DFF327-E856-404B-82F6-E6363B180D65}" srcOrd="1" destOrd="0" presId="urn:microsoft.com/office/officeart/2008/layout/LinedList"/>
    <dgm:cxn modelId="{3CF89F2C-75F3-4BE6-BC14-87B3EA5084F6}" type="presParOf" srcId="{2EB82BAD-DCDA-47C0-8F89-1774568B741C}" destId="{95A930CD-0B0A-40AD-8711-0A435ADE8F06}" srcOrd="2" destOrd="0" presId="urn:microsoft.com/office/officeart/2008/layout/LinedList"/>
    <dgm:cxn modelId="{32869927-AC56-4290-B232-A8AA017BE938}" type="presParOf" srcId="{95A930CD-0B0A-40AD-8711-0A435ADE8F06}" destId="{15FCAE79-582C-43E1-8435-F55A67C045E7}" srcOrd="0" destOrd="0" presId="urn:microsoft.com/office/officeart/2008/layout/LinedList"/>
    <dgm:cxn modelId="{2F7A9DA4-5EDF-496D-9125-EF160109A157}" type="presParOf" srcId="{15FCAE79-582C-43E1-8435-F55A67C045E7}" destId="{5EC47CF0-71F1-4189-B27C-8ECE53E434FB}" srcOrd="0" destOrd="0" presId="urn:microsoft.com/office/officeart/2008/layout/LinedList"/>
    <dgm:cxn modelId="{6D112332-7B20-4CC5-9293-864767B8D89D}" type="presParOf" srcId="{15FCAE79-582C-43E1-8435-F55A67C045E7}" destId="{E23ED2EB-8313-4DC0-A495-B71CE7DF5096}" srcOrd="1" destOrd="0" presId="urn:microsoft.com/office/officeart/2008/layout/LinedList"/>
    <dgm:cxn modelId="{5A787E17-A092-4F2A-986C-FE5EEBFA51AE}" type="presParOf" srcId="{15FCAE79-582C-43E1-8435-F55A67C045E7}" destId="{1A0E8579-1A46-4F00-852D-DEE784E00212}" srcOrd="2" destOrd="0" presId="urn:microsoft.com/office/officeart/2008/layout/LinedList"/>
    <dgm:cxn modelId="{E14DACEC-CD19-40A2-B228-0556211B733E}" type="presParOf" srcId="{81C9AB63-D1A1-4E06-973E-1BEA142B8DE9}" destId="{8C0CC44B-CDA7-493B-B2E7-56FEB89F2877}" srcOrd="2" destOrd="0" presId="urn:microsoft.com/office/officeart/2008/layout/LinedList"/>
    <dgm:cxn modelId="{7A15EBAD-E49E-4EB0-9D40-A34B3C589B78}" type="presParOf" srcId="{81C9AB63-D1A1-4E06-973E-1BEA142B8DE9}" destId="{5DA05DA1-A0C9-43D5-B16B-52B9C07E0299}" srcOrd="3" destOrd="0" presId="urn:microsoft.com/office/officeart/2008/layout/LinedList"/>
    <dgm:cxn modelId="{F0329968-35D7-4F5D-890B-8F4622EFCED3}" type="presParOf" srcId="{81C9AB63-D1A1-4E06-973E-1BEA142B8DE9}" destId="{D9ED252C-2F02-4C6F-9680-3C75D3647989}" srcOrd="4" destOrd="0" presId="urn:microsoft.com/office/officeart/2008/layout/LinedList"/>
    <dgm:cxn modelId="{2C916AE3-54EA-440D-965D-3164F1EA0023}" type="presParOf" srcId="{D9ED252C-2F02-4C6F-9680-3C75D3647989}" destId="{D93C4F16-90DF-44C3-8314-3499481E8D2D}" srcOrd="0" destOrd="0" presId="urn:microsoft.com/office/officeart/2008/layout/LinedList"/>
    <dgm:cxn modelId="{41279E2E-9D74-4547-A58D-477C4F9BAE3D}" type="presParOf" srcId="{D9ED252C-2F02-4C6F-9680-3C75D3647989}" destId="{EA58560C-7A8A-4A97-B786-109EC8C98F58}" srcOrd="1" destOrd="0" presId="urn:microsoft.com/office/officeart/2008/layout/LinedList"/>
    <dgm:cxn modelId="{82BC670C-1934-42EB-9484-158AAF82CB52}" type="presParOf" srcId="{D9ED252C-2F02-4C6F-9680-3C75D3647989}" destId="{8995C586-FCF5-4359-A18E-B5FF47A8A3C1}" srcOrd="2" destOrd="0" presId="urn:microsoft.com/office/officeart/2008/layout/LinedList"/>
    <dgm:cxn modelId="{758D8BCE-CBB6-49D6-8881-789B73579E75}" type="presParOf" srcId="{81C9AB63-D1A1-4E06-973E-1BEA142B8DE9}" destId="{58F945C8-4236-4AA6-86A6-2CA34566499C}" srcOrd="5" destOrd="0" presId="urn:microsoft.com/office/officeart/2008/layout/LinedList"/>
    <dgm:cxn modelId="{19F59571-68DD-44FA-8B55-90919299AEB4}" type="presParOf" srcId="{81C9AB63-D1A1-4E06-973E-1BEA142B8DE9}" destId="{F7F0E1B6-3C17-4938-890E-ED68795169E5}" srcOrd="6" destOrd="0" presId="urn:microsoft.com/office/officeart/2008/layout/LinedList"/>
    <dgm:cxn modelId="{FE1E6C6A-4803-4FA3-AC44-5BBD159DA6A4}" type="presParOf" srcId="{6FD293CB-1154-493A-A88A-416CEBBC8918}" destId="{A0456EB4-61CD-4018-9E4E-FBBC66A3387F}" srcOrd="10" destOrd="0" presId="urn:microsoft.com/office/officeart/2008/layout/LinedList"/>
    <dgm:cxn modelId="{77F78643-8C90-43F0-9E48-3703219511F8}" type="presParOf" srcId="{6FD293CB-1154-493A-A88A-416CEBBC8918}" destId="{F4245775-9BCE-4D73-95D3-68AB6E38D750}" srcOrd="11" destOrd="0" presId="urn:microsoft.com/office/officeart/2008/layout/LinedList"/>
    <dgm:cxn modelId="{4F84D7F6-E32F-45D0-B02E-8BA1B60E7724}" type="presParOf" srcId="{F4245775-9BCE-4D73-95D3-68AB6E38D750}" destId="{CEC66E2B-F645-46EB-B245-F774F3293DF1}" srcOrd="0" destOrd="0" presId="urn:microsoft.com/office/officeart/2008/layout/LinedList"/>
    <dgm:cxn modelId="{C9905092-2A4B-4C28-9365-39E723DC5003}" type="presParOf" srcId="{F4245775-9BCE-4D73-95D3-68AB6E38D750}" destId="{FB366736-4AD8-441E-8538-84BD081B38F9}" srcOrd="1" destOrd="0" presId="urn:microsoft.com/office/officeart/2008/layout/LinedList"/>
    <dgm:cxn modelId="{E3948DD4-73E2-40CD-BB4B-DB87C8EB2EE8}" type="presParOf" srcId="{FB366736-4AD8-441E-8538-84BD081B38F9}" destId="{B98E6CE8-326F-41A1-A954-EDFAFE65BE8C}" srcOrd="0" destOrd="0" presId="urn:microsoft.com/office/officeart/2008/layout/LinedList"/>
    <dgm:cxn modelId="{C7B2336F-80E0-415F-82FA-0D709533ABF3}" type="presParOf" srcId="{FB366736-4AD8-441E-8538-84BD081B38F9}" destId="{27DF71A9-6D7B-4733-890F-D4541C978DC5}" srcOrd="1" destOrd="0" presId="urn:microsoft.com/office/officeart/2008/layout/LinedList"/>
    <dgm:cxn modelId="{8C2D3658-AE19-49AC-8D39-3DEF4C36ED42}" type="presParOf" srcId="{27DF71A9-6D7B-4733-890F-D4541C978DC5}" destId="{48DF5850-3C6A-47BB-841F-287175E7DA43}" srcOrd="0" destOrd="0" presId="urn:microsoft.com/office/officeart/2008/layout/LinedList"/>
    <dgm:cxn modelId="{C1B26375-926E-47D3-A63D-3376EAF44B62}" type="presParOf" srcId="{27DF71A9-6D7B-4733-890F-D4541C978DC5}" destId="{8BB3E008-FADB-4A76-9E81-5F6CC85CEFE5}" srcOrd="1" destOrd="0" presId="urn:microsoft.com/office/officeart/2008/layout/LinedList"/>
    <dgm:cxn modelId="{80B9AF2B-C9C1-46E6-BA35-2AE4B070EA47}" type="presParOf" srcId="{27DF71A9-6D7B-4733-890F-D4541C978DC5}" destId="{4027ABF5-F537-46D4-8514-2CF62EBDD54D}" srcOrd="2" destOrd="0" presId="urn:microsoft.com/office/officeart/2008/layout/LinedList"/>
    <dgm:cxn modelId="{1B5DC9B6-53D4-4A67-A696-F7AF2F19AC17}" type="presParOf" srcId="{4027ABF5-F537-46D4-8514-2CF62EBDD54D}" destId="{2F6755EE-8E79-467B-AF32-E439C90E686F}" srcOrd="0" destOrd="0" presId="urn:microsoft.com/office/officeart/2008/layout/LinedList"/>
    <dgm:cxn modelId="{2840E2B2-518F-431D-B910-3636735ADB35}" type="presParOf" srcId="{2F6755EE-8E79-467B-AF32-E439C90E686F}" destId="{E53D8D83-88C6-4A91-9E5C-2CD1DC379061}" srcOrd="0" destOrd="0" presId="urn:microsoft.com/office/officeart/2008/layout/LinedList"/>
    <dgm:cxn modelId="{10A26961-144F-4EFE-BB1C-D1E9BA7BC7E9}" type="presParOf" srcId="{2F6755EE-8E79-467B-AF32-E439C90E686F}" destId="{0B018177-B5F4-4F3C-BD6D-18E70E82642E}" srcOrd="1" destOrd="0" presId="urn:microsoft.com/office/officeart/2008/layout/LinedList"/>
    <dgm:cxn modelId="{6514C178-69BF-4FE8-AC2D-86437C8E7FAB}" type="presParOf" srcId="{2F6755EE-8E79-467B-AF32-E439C90E686F}" destId="{DB913B0E-D781-46D9-A72B-04FE492FE4BB}" srcOrd="2" destOrd="0" presId="urn:microsoft.com/office/officeart/2008/layout/LinedList"/>
    <dgm:cxn modelId="{988EBB94-D642-4E83-9A90-BC707B9A705D}" type="presParOf" srcId="{FB366736-4AD8-441E-8538-84BD081B38F9}" destId="{B26D4977-9D98-4F7F-8479-D1FDD11DEE5B}" srcOrd="2" destOrd="0" presId="urn:microsoft.com/office/officeart/2008/layout/LinedList"/>
    <dgm:cxn modelId="{F268B2A0-AEB5-450A-B4FF-2B289E4C8264}" type="presParOf" srcId="{FB366736-4AD8-441E-8538-84BD081B38F9}" destId="{456C6A7C-591B-4C6F-A668-A80B283764B6}" srcOrd="3" destOrd="0" presId="urn:microsoft.com/office/officeart/2008/layout/LinedList"/>
    <dgm:cxn modelId="{050B0859-C507-4497-B42F-3CFE1818B97A}" type="presParOf" srcId="{FB366736-4AD8-441E-8538-84BD081B38F9}" destId="{5333F9FB-CEAC-44A6-8D77-4691ED80C6C7}" srcOrd="4" destOrd="0" presId="urn:microsoft.com/office/officeart/2008/layout/LinedList"/>
    <dgm:cxn modelId="{C137B0D3-A744-4BAA-8653-CFDC02E2955C}" type="presParOf" srcId="{5333F9FB-CEAC-44A6-8D77-4691ED80C6C7}" destId="{648FAB6C-8E83-4D35-9729-08FEE0E23874}" srcOrd="0" destOrd="0" presId="urn:microsoft.com/office/officeart/2008/layout/LinedList"/>
    <dgm:cxn modelId="{97454827-651D-4210-9D67-C261C7E64783}" type="presParOf" srcId="{5333F9FB-CEAC-44A6-8D77-4691ED80C6C7}" destId="{EC3BE236-D1FF-4A4F-B864-C0FA369A2967}" srcOrd="1" destOrd="0" presId="urn:microsoft.com/office/officeart/2008/layout/LinedList"/>
    <dgm:cxn modelId="{9BEC0E52-4FFE-4157-BBB7-7FE76E1D3B5D}" type="presParOf" srcId="{5333F9FB-CEAC-44A6-8D77-4691ED80C6C7}" destId="{A25687A1-6616-47B3-A198-41E519688FF9}" srcOrd="2" destOrd="0" presId="urn:microsoft.com/office/officeart/2008/layout/LinedList"/>
    <dgm:cxn modelId="{FE19B1AF-44F9-45C9-951D-E4280578ED8B}" type="presParOf" srcId="{FB366736-4AD8-441E-8538-84BD081B38F9}" destId="{813D6BC5-013D-4046-AD73-B203D0A6DC9C}" srcOrd="5" destOrd="0" presId="urn:microsoft.com/office/officeart/2008/layout/LinedList"/>
    <dgm:cxn modelId="{E467A46F-2AEF-4CD7-9527-3AEC0043EF6A}" type="presParOf" srcId="{FB366736-4AD8-441E-8538-84BD081B38F9}" destId="{3CBCA08F-C8C1-4ECC-B16A-A7101DCEF84A}"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4D202FED-50C3-42D7-AB2A-7DB5366C7F60}"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C08D2E88-31DB-4D70-906B-5FD47588087A}">
      <dgm:prSet custT="1"/>
      <dgm:spPr/>
      <dgm:t>
        <a:bodyPr/>
        <a:lstStyle/>
        <a:p>
          <a:pPr>
            <a:buNone/>
          </a:pPr>
          <a:r>
            <a:rPr lang="en-US" sz="1200" b="1"/>
            <a:t> 1</a:t>
          </a:r>
          <a:r>
            <a:rPr lang="en-US" sz="1200" b="1" dirty="0"/>
            <a:t>. Latency &amp; Performance</a:t>
          </a:r>
          <a:endParaRPr lang="en-US" sz="1200" dirty="0"/>
        </a:p>
      </dgm:t>
    </dgm:pt>
    <dgm:pt modelId="{77B528A7-9FC1-49F4-B295-E58C837D086C}" type="parTrans" cxnId="{C640DF67-5169-4A2F-9B49-F46EE3CC1389}">
      <dgm:prSet/>
      <dgm:spPr/>
      <dgm:t>
        <a:bodyPr/>
        <a:lstStyle/>
        <a:p>
          <a:endParaRPr lang="en-US" sz="1200"/>
        </a:p>
      </dgm:t>
    </dgm:pt>
    <dgm:pt modelId="{3C4D1A57-E148-4E12-A7A2-53EC3C31D288}" type="sibTrans" cxnId="{C640DF67-5169-4A2F-9B49-F46EE3CC1389}">
      <dgm:prSet/>
      <dgm:spPr/>
      <dgm:t>
        <a:bodyPr/>
        <a:lstStyle/>
        <a:p>
          <a:endParaRPr lang="en-US" sz="1200"/>
        </a:p>
      </dgm:t>
    </dgm:pt>
    <dgm:pt modelId="{E10C1A48-48D7-4561-8975-37E6275F6E80}">
      <dgm:prSet custT="1"/>
      <dgm:spPr/>
      <dgm:t>
        <a:bodyPr/>
        <a:lstStyle/>
        <a:p>
          <a:pPr>
            <a:buFont typeface="Arial" panose="020B0604020202020204" pitchFamily="34" charset="0"/>
            <a:buChar char="•"/>
          </a:pPr>
          <a:r>
            <a:rPr lang="en-US" sz="1200" b="1" dirty="0"/>
            <a:t>Symptom:</a:t>
          </a:r>
          <a:r>
            <a:rPr lang="en-US" sz="1200" dirty="0"/>
            <a:t> All branch/remote traffic is forced through HQ/datacenter before reaching the internet or SaaS. </a:t>
          </a:r>
        </a:p>
      </dgm:t>
    </dgm:pt>
    <dgm:pt modelId="{3705EF04-DA39-4C55-B51B-FB326E3A07D2}" type="parTrans" cxnId="{A6C7930D-26DC-411A-BDFC-C2D799E76163}">
      <dgm:prSet/>
      <dgm:spPr/>
      <dgm:t>
        <a:bodyPr/>
        <a:lstStyle/>
        <a:p>
          <a:endParaRPr lang="en-US" sz="1200"/>
        </a:p>
      </dgm:t>
    </dgm:pt>
    <dgm:pt modelId="{80FBA49D-0186-435F-A276-3F9351D6CB07}" type="sibTrans" cxnId="{A6C7930D-26DC-411A-BDFC-C2D799E76163}">
      <dgm:prSet/>
      <dgm:spPr/>
      <dgm:t>
        <a:bodyPr/>
        <a:lstStyle/>
        <a:p>
          <a:endParaRPr lang="en-US" sz="1200"/>
        </a:p>
      </dgm:t>
    </dgm:pt>
    <dgm:pt modelId="{258D5F5E-C65D-49A7-BEC5-83241F39DECE}">
      <dgm:prSet custT="1"/>
      <dgm:spPr/>
      <dgm:t>
        <a:bodyPr/>
        <a:lstStyle/>
        <a:p>
          <a:pPr>
            <a:buFont typeface="Arial" panose="020B0604020202020204" pitchFamily="34" charset="0"/>
            <a:buChar char="•"/>
          </a:pPr>
          <a:r>
            <a:rPr lang="en-US" sz="1200" dirty="0"/>
            <a:t>Poor SaaS performance (O365, Salesforce, Zoom, etc.) when accessed via central breakout.</a:t>
          </a:r>
        </a:p>
      </dgm:t>
    </dgm:pt>
    <dgm:pt modelId="{681EA04C-799F-4735-9E3A-D7573184E778}" type="parTrans" cxnId="{2DCBFD2C-0590-44A7-83A8-00039AA68F89}">
      <dgm:prSet/>
      <dgm:spPr/>
      <dgm:t>
        <a:bodyPr/>
        <a:lstStyle/>
        <a:p>
          <a:endParaRPr lang="en-US" sz="1200"/>
        </a:p>
      </dgm:t>
    </dgm:pt>
    <dgm:pt modelId="{7928BBC3-D5DE-4D77-899A-6D18A8255ABA}" type="sibTrans" cxnId="{2DCBFD2C-0590-44A7-83A8-00039AA68F89}">
      <dgm:prSet/>
      <dgm:spPr/>
      <dgm:t>
        <a:bodyPr/>
        <a:lstStyle/>
        <a:p>
          <a:endParaRPr lang="en-US" sz="1200"/>
        </a:p>
      </dgm:t>
    </dgm:pt>
    <dgm:pt modelId="{9D173999-351F-4237-98A2-97BE4303D03C}">
      <dgm:prSet custT="1"/>
      <dgm:spPr/>
      <dgm:t>
        <a:bodyPr/>
        <a:lstStyle/>
        <a:p>
          <a:pPr>
            <a:buFont typeface="Arial" panose="020B0604020202020204" pitchFamily="34" charset="0"/>
            <a:buChar char="•"/>
          </a:pPr>
          <a:r>
            <a:rPr lang="en-US" sz="1200" dirty="0"/>
            <a:t>End-user frustration and degraded productivity.</a:t>
          </a:r>
        </a:p>
      </dgm:t>
    </dgm:pt>
    <dgm:pt modelId="{64FD8B8D-F75E-4BA1-A83D-4281BAFD3A02}" type="parTrans" cxnId="{6985712B-781D-419D-862F-E4984A93E821}">
      <dgm:prSet/>
      <dgm:spPr/>
      <dgm:t>
        <a:bodyPr/>
        <a:lstStyle/>
        <a:p>
          <a:endParaRPr lang="en-US" sz="1200"/>
        </a:p>
      </dgm:t>
    </dgm:pt>
    <dgm:pt modelId="{C0FCCA3E-3447-4994-9CE5-F0A40ED3BDA9}" type="sibTrans" cxnId="{6985712B-781D-419D-862F-E4984A93E821}">
      <dgm:prSet/>
      <dgm:spPr/>
      <dgm:t>
        <a:bodyPr/>
        <a:lstStyle/>
        <a:p>
          <a:endParaRPr lang="en-US" sz="1200"/>
        </a:p>
      </dgm:t>
    </dgm:pt>
    <dgm:pt modelId="{243E6B95-8C63-449B-8D36-6409BC66E248}">
      <dgm:prSet custT="1"/>
      <dgm:spPr/>
      <dgm:t>
        <a:bodyPr/>
        <a:lstStyle/>
        <a:p>
          <a:pPr>
            <a:buNone/>
          </a:pPr>
          <a:r>
            <a:rPr lang="en-US" sz="1200" b="1" dirty="0"/>
            <a:t>2. Inefficient Bandwidth Usage</a:t>
          </a:r>
        </a:p>
      </dgm:t>
    </dgm:pt>
    <dgm:pt modelId="{AB79E6EE-D7FB-491D-A051-13BA964415BE}" type="parTrans" cxnId="{022F399C-891B-4E2B-8B74-FCB8447DC899}">
      <dgm:prSet/>
      <dgm:spPr/>
      <dgm:t>
        <a:bodyPr/>
        <a:lstStyle/>
        <a:p>
          <a:endParaRPr lang="en-US" sz="1200"/>
        </a:p>
      </dgm:t>
    </dgm:pt>
    <dgm:pt modelId="{2231AE2E-4EF5-48B3-8C28-BC67551817D6}" type="sibTrans" cxnId="{022F399C-891B-4E2B-8B74-FCB8447DC899}">
      <dgm:prSet/>
      <dgm:spPr/>
      <dgm:t>
        <a:bodyPr/>
        <a:lstStyle/>
        <a:p>
          <a:endParaRPr lang="en-US" sz="1200"/>
        </a:p>
      </dgm:t>
    </dgm:pt>
    <dgm:pt modelId="{6A73E8E3-B949-4EFA-8388-36C7FD16A709}">
      <dgm:prSet custT="1"/>
      <dgm:spPr/>
      <dgm:t>
        <a:bodyPr/>
        <a:lstStyle/>
        <a:p>
          <a:pPr>
            <a:buFont typeface="Arial" panose="020B0604020202020204" pitchFamily="34" charset="0"/>
            <a:buChar char="•"/>
          </a:pPr>
          <a:r>
            <a:rPr lang="en-US" sz="1200" b="1" dirty="0"/>
            <a:t>Symptom:</a:t>
          </a:r>
          <a:r>
            <a:rPr lang="en-US" sz="1200" dirty="0"/>
            <a:t> Internet-bound traffic from branches uses expensive MPLS/private links to backhaul to HQ.</a:t>
          </a:r>
        </a:p>
      </dgm:t>
    </dgm:pt>
    <dgm:pt modelId="{6D732443-6511-445F-B096-DF0D2B44291E}" type="parTrans" cxnId="{F8B4AB53-C22B-483F-BCBF-C374704E8F2A}">
      <dgm:prSet/>
      <dgm:spPr/>
      <dgm:t>
        <a:bodyPr/>
        <a:lstStyle/>
        <a:p>
          <a:endParaRPr lang="en-US" sz="1200"/>
        </a:p>
      </dgm:t>
    </dgm:pt>
    <dgm:pt modelId="{776BD496-50E5-409F-B208-DF2625087B16}" type="sibTrans" cxnId="{F8B4AB53-C22B-483F-BCBF-C374704E8F2A}">
      <dgm:prSet/>
      <dgm:spPr/>
      <dgm:t>
        <a:bodyPr/>
        <a:lstStyle/>
        <a:p>
          <a:endParaRPr lang="en-US" sz="1200"/>
        </a:p>
      </dgm:t>
    </dgm:pt>
    <dgm:pt modelId="{66180CFC-E070-457B-97F1-771D132F20CB}">
      <dgm:prSet custT="1"/>
      <dgm:spPr/>
      <dgm:t>
        <a:bodyPr/>
        <a:lstStyle/>
        <a:p>
          <a:pPr>
            <a:buFont typeface="Arial" panose="020B0604020202020204" pitchFamily="34" charset="0"/>
            <a:buChar char="•"/>
          </a:pPr>
          <a:r>
            <a:rPr lang="en-US" sz="1200" dirty="0"/>
            <a:t>Drives up WAN costs.</a:t>
          </a:r>
        </a:p>
      </dgm:t>
    </dgm:pt>
    <dgm:pt modelId="{545E9574-6A7B-401C-8A78-4A72D0ED0983}" type="parTrans" cxnId="{0DCE6C4F-4BEB-4073-ABEC-50AE7022BB00}">
      <dgm:prSet/>
      <dgm:spPr/>
      <dgm:t>
        <a:bodyPr/>
        <a:lstStyle/>
        <a:p>
          <a:endParaRPr lang="en-US" sz="1200"/>
        </a:p>
      </dgm:t>
    </dgm:pt>
    <dgm:pt modelId="{536FC018-99D1-4BE8-B0A9-76134151A5F7}" type="sibTrans" cxnId="{0DCE6C4F-4BEB-4073-ABEC-50AE7022BB00}">
      <dgm:prSet/>
      <dgm:spPr/>
      <dgm:t>
        <a:bodyPr/>
        <a:lstStyle/>
        <a:p>
          <a:endParaRPr lang="en-US" sz="1200"/>
        </a:p>
      </dgm:t>
    </dgm:pt>
    <dgm:pt modelId="{973548D2-6C1A-45AD-84B9-5EA97819DB5B}">
      <dgm:prSet custT="1"/>
      <dgm:spPr/>
      <dgm:t>
        <a:bodyPr/>
        <a:lstStyle/>
        <a:p>
          <a:pPr>
            <a:buFont typeface="Arial" panose="020B0604020202020204" pitchFamily="34" charset="0"/>
            <a:buChar char="•"/>
          </a:pPr>
          <a:r>
            <a:rPr lang="en-US" sz="1200" dirty="0"/>
            <a:t>Creates bottlenecks at datacenter internet egress points.</a:t>
          </a:r>
        </a:p>
      </dgm:t>
    </dgm:pt>
    <dgm:pt modelId="{182FCAFA-6159-48A1-89F3-B21C72EF570A}" type="parTrans" cxnId="{8B0174FE-8140-47B4-B9AA-F10FCE4BF0A8}">
      <dgm:prSet/>
      <dgm:spPr/>
      <dgm:t>
        <a:bodyPr/>
        <a:lstStyle/>
        <a:p>
          <a:endParaRPr lang="en-US" sz="1200"/>
        </a:p>
      </dgm:t>
    </dgm:pt>
    <dgm:pt modelId="{92FE8279-CDED-426E-9D54-3680B5D6F5CA}" type="sibTrans" cxnId="{8B0174FE-8140-47B4-B9AA-F10FCE4BF0A8}">
      <dgm:prSet/>
      <dgm:spPr/>
      <dgm:t>
        <a:bodyPr/>
        <a:lstStyle/>
        <a:p>
          <a:endParaRPr lang="en-US" sz="1200"/>
        </a:p>
      </dgm:t>
    </dgm:pt>
    <dgm:pt modelId="{78DC71F0-6505-4715-90B5-B4BB4D7D4E3B}">
      <dgm:prSet custT="1"/>
      <dgm:spPr/>
      <dgm:t>
        <a:bodyPr/>
        <a:lstStyle/>
        <a:p>
          <a:pPr>
            <a:buNone/>
          </a:pPr>
          <a:r>
            <a:rPr lang="en-US" sz="1200" b="1" dirty="0"/>
            <a:t>3. Scalability Challenges</a:t>
          </a:r>
        </a:p>
      </dgm:t>
    </dgm:pt>
    <dgm:pt modelId="{8E0C4287-9D29-4BDA-8AAC-84161F641AD9}" type="parTrans" cxnId="{F6F2868A-AE08-4800-AA2E-A05939697390}">
      <dgm:prSet/>
      <dgm:spPr/>
      <dgm:t>
        <a:bodyPr/>
        <a:lstStyle/>
        <a:p>
          <a:endParaRPr lang="en-US" sz="1200"/>
        </a:p>
      </dgm:t>
    </dgm:pt>
    <dgm:pt modelId="{B251C058-F56D-41EB-B6D1-211C163A026A}" type="sibTrans" cxnId="{F6F2868A-AE08-4800-AA2E-A05939697390}">
      <dgm:prSet/>
      <dgm:spPr/>
      <dgm:t>
        <a:bodyPr/>
        <a:lstStyle/>
        <a:p>
          <a:endParaRPr lang="en-US" sz="1200"/>
        </a:p>
      </dgm:t>
    </dgm:pt>
    <dgm:pt modelId="{641F7BB7-FC73-41EC-9092-FBA5C04CBE7F}">
      <dgm:prSet custT="1"/>
      <dgm:spPr/>
      <dgm:t>
        <a:bodyPr/>
        <a:lstStyle/>
        <a:p>
          <a:pPr>
            <a:buFont typeface="Arial" panose="020B0604020202020204" pitchFamily="34" charset="0"/>
            <a:buChar char="•"/>
          </a:pPr>
          <a:r>
            <a:rPr lang="en-US" sz="1200" b="1" dirty="0"/>
            <a:t>Symptom:</a:t>
          </a:r>
          <a:r>
            <a:rPr lang="en-US" sz="1200" dirty="0"/>
            <a:t> All security enforcement (firewalls, proxies, DLP) centralized at HQ. </a:t>
          </a:r>
        </a:p>
      </dgm:t>
    </dgm:pt>
    <dgm:pt modelId="{6C9B9110-EE8A-4861-9054-EDD6412F2015}" type="parTrans" cxnId="{A86BE20F-0412-4F16-80AA-ED7706330B44}">
      <dgm:prSet/>
      <dgm:spPr/>
      <dgm:t>
        <a:bodyPr/>
        <a:lstStyle/>
        <a:p>
          <a:endParaRPr lang="en-US" sz="1200"/>
        </a:p>
      </dgm:t>
    </dgm:pt>
    <dgm:pt modelId="{C2D657CA-B69A-4E44-B44B-22B25C6034F1}" type="sibTrans" cxnId="{A86BE20F-0412-4F16-80AA-ED7706330B44}">
      <dgm:prSet/>
      <dgm:spPr/>
      <dgm:t>
        <a:bodyPr/>
        <a:lstStyle/>
        <a:p>
          <a:endParaRPr lang="en-US" sz="1200"/>
        </a:p>
      </dgm:t>
    </dgm:pt>
    <dgm:pt modelId="{05309FDA-3805-4190-811E-A4793C907989}">
      <dgm:prSet custT="1"/>
      <dgm:spPr/>
      <dgm:t>
        <a:bodyPr/>
        <a:lstStyle/>
        <a:p>
          <a:pPr>
            <a:buFont typeface="Arial" panose="020B0604020202020204" pitchFamily="34" charset="0"/>
            <a:buChar char="•"/>
          </a:pPr>
          <a:r>
            <a:rPr lang="en-US" sz="1200" dirty="0"/>
            <a:t>Difficult to support cloud-first / SaaS-heavy environments.</a:t>
          </a:r>
        </a:p>
      </dgm:t>
    </dgm:pt>
    <dgm:pt modelId="{63B4A9FE-C929-4013-B7B2-55F2F86547E6}" type="parTrans" cxnId="{FB7B0963-6CF0-4021-8F67-D81BF1EB5E20}">
      <dgm:prSet/>
      <dgm:spPr/>
      <dgm:t>
        <a:bodyPr/>
        <a:lstStyle/>
        <a:p>
          <a:endParaRPr lang="en-US" sz="1200"/>
        </a:p>
      </dgm:t>
    </dgm:pt>
    <dgm:pt modelId="{281BC760-87B2-45AB-BFDF-6D561A59817C}" type="sibTrans" cxnId="{FB7B0963-6CF0-4021-8F67-D81BF1EB5E20}">
      <dgm:prSet/>
      <dgm:spPr/>
      <dgm:t>
        <a:bodyPr/>
        <a:lstStyle/>
        <a:p>
          <a:endParaRPr lang="en-US" sz="1200"/>
        </a:p>
      </dgm:t>
    </dgm:pt>
    <dgm:pt modelId="{A5E1039D-DA29-4C7C-A62A-A6B6B047C78D}">
      <dgm:prSet custT="1"/>
      <dgm:spPr/>
      <dgm:t>
        <a:bodyPr/>
        <a:lstStyle/>
        <a:p>
          <a:pPr>
            <a:buFont typeface="Arial" panose="020B0604020202020204" pitchFamily="34" charset="0"/>
            <a:buChar char="•"/>
          </a:pPr>
          <a:r>
            <a:rPr lang="en-US" sz="1200" dirty="0"/>
            <a:t>Expansion to new branches requires complex MPLS provisioning.</a:t>
          </a:r>
        </a:p>
      </dgm:t>
    </dgm:pt>
    <dgm:pt modelId="{CFDE8C33-1EFC-4DF5-82B0-D01E68ECE6DA}" type="parTrans" cxnId="{06494F05-339D-48BB-A65A-3E705F64E919}">
      <dgm:prSet/>
      <dgm:spPr/>
      <dgm:t>
        <a:bodyPr/>
        <a:lstStyle/>
        <a:p>
          <a:endParaRPr lang="en-US" sz="1200"/>
        </a:p>
      </dgm:t>
    </dgm:pt>
    <dgm:pt modelId="{5828D2B1-5499-4D19-AE51-FB7D19EB87CA}" type="sibTrans" cxnId="{06494F05-339D-48BB-A65A-3E705F64E919}">
      <dgm:prSet/>
      <dgm:spPr/>
      <dgm:t>
        <a:bodyPr/>
        <a:lstStyle/>
        <a:p>
          <a:endParaRPr lang="en-US" sz="1200"/>
        </a:p>
      </dgm:t>
    </dgm:pt>
    <dgm:pt modelId="{98BB89D6-A4EF-4A40-8422-43FD60746712}">
      <dgm:prSet custT="1"/>
      <dgm:spPr/>
      <dgm:t>
        <a:bodyPr/>
        <a:lstStyle/>
        <a:p>
          <a:pPr>
            <a:buNone/>
          </a:pPr>
          <a:r>
            <a:rPr lang="en-US" sz="1200" b="1" dirty="0"/>
            <a:t>4. Poor User Experience for Remote Work</a:t>
          </a:r>
        </a:p>
      </dgm:t>
    </dgm:pt>
    <dgm:pt modelId="{6C616F5A-E5B8-4B2C-B3AB-36C1D765651E}" type="parTrans" cxnId="{72008197-9F15-47A9-82D1-0358D08BA416}">
      <dgm:prSet/>
      <dgm:spPr/>
      <dgm:t>
        <a:bodyPr/>
        <a:lstStyle/>
        <a:p>
          <a:endParaRPr lang="en-US" sz="1200"/>
        </a:p>
      </dgm:t>
    </dgm:pt>
    <dgm:pt modelId="{2E36F7FF-D866-4A08-9923-AA43625903D5}" type="sibTrans" cxnId="{72008197-9F15-47A9-82D1-0358D08BA416}">
      <dgm:prSet/>
      <dgm:spPr/>
      <dgm:t>
        <a:bodyPr/>
        <a:lstStyle/>
        <a:p>
          <a:endParaRPr lang="en-US" sz="1200"/>
        </a:p>
      </dgm:t>
    </dgm:pt>
    <dgm:pt modelId="{8A8AFA9E-11C2-4A78-9917-4AF3402089FD}">
      <dgm:prSet custT="1"/>
      <dgm:spPr/>
      <dgm:t>
        <a:bodyPr/>
        <a:lstStyle/>
        <a:p>
          <a:pPr>
            <a:buFont typeface="Arial" panose="020B0604020202020204" pitchFamily="34" charset="0"/>
            <a:buChar char="•"/>
          </a:pPr>
          <a:r>
            <a:rPr lang="en-US" sz="1200" b="1" dirty="0"/>
            <a:t>Symptom:</a:t>
          </a:r>
          <a:r>
            <a:rPr lang="en-US" sz="1200" dirty="0"/>
            <a:t> VPN users connect into HQ first, then hairpin out to SaaS or cloud. </a:t>
          </a:r>
        </a:p>
      </dgm:t>
    </dgm:pt>
    <dgm:pt modelId="{E639B8FF-D5E0-4403-9866-BD7E4E630DA1}" type="parTrans" cxnId="{5FA7C082-B585-440F-9F8B-1DFCAD061D8E}">
      <dgm:prSet/>
      <dgm:spPr/>
      <dgm:t>
        <a:bodyPr/>
        <a:lstStyle/>
        <a:p>
          <a:endParaRPr lang="en-US" sz="1200"/>
        </a:p>
      </dgm:t>
    </dgm:pt>
    <dgm:pt modelId="{6C422E03-A7F6-44DC-85BC-9F29880D2E63}" type="sibTrans" cxnId="{5FA7C082-B585-440F-9F8B-1DFCAD061D8E}">
      <dgm:prSet/>
      <dgm:spPr/>
      <dgm:t>
        <a:bodyPr/>
        <a:lstStyle/>
        <a:p>
          <a:endParaRPr lang="en-US" sz="1200"/>
        </a:p>
      </dgm:t>
    </dgm:pt>
    <dgm:pt modelId="{78B10EE9-FEB4-49FC-B786-7714F4E5291B}">
      <dgm:prSet custT="1"/>
      <dgm:spPr/>
      <dgm:t>
        <a:bodyPr/>
        <a:lstStyle/>
        <a:p>
          <a:pPr>
            <a:buFont typeface="Arial" panose="020B0604020202020204" pitchFamily="34" charset="0"/>
            <a:buChar char="•"/>
          </a:pPr>
          <a:r>
            <a:rPr lang="en-US" sz="1200" dirty="0"/>
            <a:t>Frustrates hybrid/remote workforce.</a:t>
          </a:r>
        </a:p>
      </dgm:t>
    </dgm:pt>
    <dgm:pt modelId="{A3CDC4F0-9D46-4FC3-BD94-50791A016962}" type="parTrans" cxnId="{FB107F43-A07F-43C7-B2ED-ED2D7DC7937E}">
      <dgm:prSet/>
      <dgm:spPr/>
      <dgm:t>
        <a:bodyPr/>
        <a:lstStyle/>
        <a:p>
          <a:endParaRPr lang="en-US" sz="1200"/>
        </a:p>
      </dgm:t>
    </dgm:pt>
    <dgm:pt modelId="{41087C4F-F2B2-41B8-AD90-7015EBE30714}" type="sibTrans" cxnId="{FB107F43-A07F-43C7-B2ED-ED2D7DC7937E}">
      <dgm:prSet/>
      <dgm:spPr/>
      <dgm:t>
        <a:bodyPr/>
        <a:lstStyle/>
        <a:p>
          <a:endParaRPr lang="en-US" sz="1200"/>
        </a:p>
      </dgm:t>
    </dgm:pt>
    <dgm:pt modelId="{95F19F97-7ECD-4FF3-B13A-4457E9886963}">
      <dgm:prSet custT="1"/>
      <dgm:spPr/>
      <dgm:t>
        <a:bodyPr/>
        <a:lstStyle/>
        <a:p>
          <a:pPr>
            <a:buNone/>
          </a:pPr>
          <a:r>
            <a:rPr lang="en-US" sz="1200" b="1" dirty="0"/>
            <a:t>5. Limited Cloud/SaaS Optimization</a:t>
          </a:r>
        </a:p>
      </dgm:t>
    </dgm:pt>
    <dgm:pt modelId="{5B1C8982-E33E-4BD0-90C2-D388E0F84165}" type="parTrans" cxnId="{8BD8BF19-734D-4FFA-B49F-CC3470BDA915}">
      <dgm:prSet/>
      <dgm:spPr/>
      <dgm:t>
        <a:bodyPr/>
        <a:lstStyle/>
        <a:p>
          <a:endParaRPr lang="en-US" sz="1200"/>
        </a:p>
      </dgm:t>
    </dgm:pt>
    <dgm:pt modelId="{B267F32C-3097-4C16-9CF4-A5AEE75F561B}" type="sibTrans" cxnId="{8BD8BF19-734D-4FFA-B49F-CC3470BDA915}">
      <dgm:prSet/>
      <dgm:spPr/>
      <dgm:t>
        <a:bodyPr/>
        <a:lstStyle/>
        <a:p>
          <a:endParaRPr lang="en-US" sz="1200"/>
        </a:p>
      </dgm:t>
    </dgm:pt>
    <dgm:pt modelId="{7CF246E3-45B0-4CCC-8FCF-89745A05DBA6}">
      <dgm:prSet custT="1"/>
      <dgm:spPr/>
      <dgm:t>
        <a:bodyPr/>
        <a:lstStyle/>
        <a:p>
          <a:pPr>
            <a:buFont typeface="Arial" panose="020B0604020202020204" pitchFamily="34" charset="0"/>
            <a:buChar char="•"/>
          </a:pPr>
          <a:r>
            <a:rPr lang="en-US" sz="1200" b="1" dirty="0"/>
            <a:t>Symptom:</a:t>
          </a:r>
          <a:r>
            <a:rPr lang="en-US" sz="1200" dirty="0"/>
            <a:t> Legacy networks were designed for “inside-out” traffic (user → data center apps). </a:t>
          </a:r>
        </a:p>
      </dgm:t>
    </dgm:pt>
    <dgm:pt modelId="{C3E7D494-8728-43B7-A10D-96DDA96D6B12}" type="parTrans" cxnId="{8BCE3502-61EA-41C1-869B-E964C785E41F}">
      <dgm:prSet/>
      <dgm:spPr/>
      <dgm:t>
        <a:bodyPr/>
        <a:lstStyle/>
        <a:p>
          <a:endParaRPr lang="en-US" sz="1200"/>
        </a:p>
      </dgm:t>
    </dgm:pt>
    <dgm:pt modelId="{0F3656F7-15FE-4761-AFFA-5D1104F0BDBE}" type="sibTrans" cxnId="{8BCE3502-61EA-41C1-869B-E964C785E41F}">
      <dgm:prSet/>
      <dgm:spPr/>
      <dgm:t>
        <a:bodyPr/>
        <a:lstStyle/>
        <a:p>
          <a:endParaRPr lang="en-US" sz="1200"/>
        </a:p>
      </dgm:t>
    </dgm:pt>
    <dgm:pt modelId="{B3B4FAEF-C77E-4992-B8DB-58B29B4B636B}">
      <dgm:prSet custT="1"/>
      <dgm:spPr/>
      <dgm:t>
        <a:bodyPr/>
        <a:lstStyle/>
        <a:p>
          <a:pPr>
            <a:buFont typeface="Arial" panose="020B0604020202020204" pitchFamily="34" charset="0"/>
            <a:buChar char="•"/>
          </a:pPr>
          <a:r>
            <a:rPr lang="en-US" sz="1200" dirty="0"/>
            <a:t>Cloud adoption breaks the hub-and-spoke model.</a:t>
          </a:r>
        </a:p>
      </dgm:t>
    </dgm:pt>
    <dgm:pt modelId="{6B88B1AF-F61D-4FA3-9FA4-662CEA514E3C}" type="parTrans" cxnId="{7629EAA4-8171-4BB3-9423-655D7389971C}">
      <dgm:prSet/>
      <dgm:spPr/>
      <dgm:t>
        <a:bodyPr/>
        <a:lstStyle/>
        <a:p>
          <a:endParaRPr lang="en-US" sz="1200"/>
        </a:p>
      </dgm:t>
    </dgm:pt>
    <dgm:pt modelId="{D020B938-3E5B-42EF-B04D-8F6F683483BF}" type="sibTrans" cxnId="{7629EAA4-8171-4BB3-9423-655D7389971C}">
      <dgm:prSet/>
      <dgm:spPr/>
      <dgm:t>
        <a:bodyPr/>
        <a:lstStyle/>
        <a:p>
          <a:endParaRPr lang="en-US" sz="1200"/>
        </a:p>
      </dgm:t>
    </dgm:pt>
    <dgm:pt modelId="{F80524E4-BF4A-48A1-800A-149951013338}">
      <dgm:prSet custT="1"/>
      <dgm:spPr/>
      <dgm:t>
        <a:bodyPr/>
        <a:lstStyle/>
        <a:p>
          <a:pPr>
            <a:buNone/>
          </a:pPr>
          <a:r>
            <a:rPr lang="en-US" sz="1200" b="1" dirty="0"/>
            <a:t>6. Single Point of Failure / Bottleneck</a:t>
          </a:r>
        </a:p>
      </dgm:t>
    </dgm:pt>
    <dgm:pt modelId="{4C45C2E9-79D3-4442-922D-2E08B103F7EB}" type="parTrans" cxnId="{57698ED4-DFEF-466A-AE86-7FFA5A8640B4}">
      <dgm:prSet/>
      <dgm:spPr/>
      <dgm:t>
        <a:bodyPr/>
        <a:lstStyle/>
        <a:p>
          <a:endParaRPr lang="en-US" sz="1200"/>
        </a:p>
      </dgm:t>
    </dgm:pt>
    <dgm:pt modelId="{4EB320EE-79F9-4877-A76E-461D3F922CEC}" type="sibTrans" cxnId="{57698ED4-DFEF-466A-AE86-7FFA5A8640B4}">
      <dgm:prSet/>
      <dgm:spPr/>
      <dgm:t>
        <a:bodyPr/>
        <a:lstStyle/>
        <a:p>
          <a:endParaRPr lang="en-US" sz="1200"/>
        </a:p>
      </dgm:t>
    </dgm:pt>
    <dgm:pt modelId="{725B65BA-804A-4F66-8599-67CE36A79B8A}">
      <dgm:prSet custT="1"/>
      <dgm:spPr/>
      <dgm:t>
        <a:bodyPr/>
        <a:lstStyle/>
        <a:p>
          <a:pPr>
            <a:buFont typeface="Arial" panose="020B0604020202020204" pitchFamily="34" charset="0"/>
            <a:buChar char="•"/>
          </a:pPr>
          <a:r>
            <a:rPr lang="en-US" sz="1200" b="1" dirty="0"/>
            <a:t>Symptom:</a:t>
          </a:r>
          <a:r>
            <a:rPr lang="en-US" sz="1200" dirty="0"/>
            <a:t> Datacenter becomes the </a:t>
          </a:r>
          <a:r>
            <a:rPr lang="en-US" sz="1200" b="1" dirty="0"/>
            <a:t>chokepoint</a:t>
          </a:r>
          <a:r>
            <a:rPr lang="en-US" sz="1200" dirty="0"/>
            <a:t> for all traffic. </a:t>
          </a:r>
        </a:p>
      </dgm:t>
    </dgm:pt>
    <dgm:pt modelId="{A4FF854D-0856-4FEB-820E-F2951EC28A3E}" type="parTrans" cxnId="{53C9C14A-54DB-4052-A4B5-FAB41B46F0D6}">
      <dgm:prSet/>
      <dgm:spPr/>
      <dgm:t>
        <a:bodyPr/>
        <a:lstStyle/>
        <a:p>
          <a:endParaRPr lang="en-US" sz="1200"/>
        </a:p>
      </dgm:t>
    </dgm:pt>
    <dgm:pt modelId="{FC48D48B-F597-4989-86A4-9B77EFA66E2C}" type="sibTrans" cxnId="{53C9C14A-54DB-4052-A4B5-FAB41B46F0D6}">
      <dgm:prSet/>
      <dgm:spPr/>
      <dgm:t>
        <a:bodyPr/>
        <a:lstStyle/>
        <a:p>
          <a:endParaRPr lang="en-US" sz="1200"/>
        </a:p>
      </dgm:t>
    </dgm:pt>
    <dgm:pt modelId="{3092D4FA-F728-4EEA-AB9F-859D08DF9589}">
      <dgm:prSet custT="1"/>
      <dgm:spPr/>
      <dgm:t>
        <a:bodyPr/>
        <a:lstStyle/>
        <a:p>
          <a:pPr>
            <a:buFont typeface="Arial" panose="020B0604020202020204" pitchFamily="34" charset="0"/>
            <a:buChar char="•"/>
          </a:pPr>
          <a:r>
            <a:rPr lang="en-US" sz="1200" dirty="0"/>
            <a:t>Creates a fragile architecture not fit for distributed enterprises.</a:t>
          </a:r>
        </a:p>
      </dgm:t>
    </dgm:pt>
    <dgm:pt modelId="{7A9CBF44-25F0-4BE5-9D6F-69419BCC053D}" type="parTrans" cxnId="{68834135-7B9E-4B3C-B650-6C3CC360EB92}">
      <dgm:prSet/>
      <dgm:spPr/>
      <dgm:t>
        <a:bodyPr/>
        <a:lstStyle/>
        <a:p>
          <a:endParaRPr lang="en-US" sz="1200"/>
        </a:p>
      </dgm:t>
    </dgm:pt>
    <dgm:pt modelId="{8896D45D-C4E4-4073-A94C-821A8CC9E4B0}" type="sibTrans" cxnId="{68834135-7B9E-4B3C-B650-6C3CC360EB92}">
      <dgm:prSet/>
      <dgm:spPr/>
      <dgm:t>
        <a:bodyPr/>
        <a:lstStyle/>
        <a:p>
          <a:endParaRPr lang="en-US" sz="1200"/>
        </a:p>
      </dgm:t>
    </dgm:pt>
    <dgm:pt modelId="{A199D1D9-212A-4368-A48D-2563AEA8D2B1}">
      <dgm:prSet custT="1"/>
      <dgm:spPr/>
      <dgm:t>
        <a:bodyPr/>
        <a:lstStyle/>
        <a:p>
          <a:pPr>
            <a:buFont typeface="Arial" panose="020B0604020202020204" pitchFamily="34" charset="0"/>
            <a:buChar char="•"/>
          </a:pPr>
          <a:r>
            <a:rPr lang="en-US" sz="1200" b="1" dirty="0"/>
            <a:t>Impact: </a:t>
          </a:r>
          <a:r>
            <a:rPr lang="en-US" sz="1200" dirty="0"/>
            <a:t>Adds unnecessary </a:t>
          </a:r>
          <a:r>
            <a:rPr lang="en-US" sz="1200" b="1" dirty="0"/>
            <a:t>hops</a:t>
          </a:r>
          <a:r>
            <a:rPr lang="en-US" sz="1200" dirty="0"/>
            <a:t> → increases round-trip time.</a:t>
          </a:r>
        </a:p>
      </dgm:t>
    </dgm:pt>
    <dgm:pt modelId="{42FC75D6-66C8-4721-A167-B122EC652933}" type="parTrans" cxnId="{07DADDE2-6320-48D2-BEBD-2075B0C4227D}">
      <dgm:prSet/>
      <dgm:spPr/>
      <dgm:t>
        <a:bodyPr/>
        <a:lstStyle/>
        <a:p>
          <a:endParaRPr lang="en-US" sz="1200"/>
        </a:p>
      </dgm:t>
    </dgm:pt>
    <dgm:pt modelId="{54F0B69F-1C8C-42A9-B623-4542EF2DC6B0}" type="sibTrans" cxnId="{07DADDE2-6320-48D2-BEBD-2075B0C4227D}">
      <dgm:prSet/>
      <dgm:spPr/>
      <dgm:t>
        <a:bodyPr/>
        <a:lstStyle/>
        <a:p>
          <a:endParaRPr lang="en-US" sz="1200"/>
        </a:p>
      </dgm:t>
    </dgm:pt>
    <dgm:pt modelId="{A2E0767F-11AC-46C5-AA08-C85F9FDD491E}">
      <dgm:prSet custT="1"/>
      <dgm:spPr/>
      <dgm:t>
        <a:bodyPr/>
        <a:lstStyle/>
        <a:p>
          <a:pPr>
            <a:buFont typeface="Arial" panose="020B0604020202020204" pitchFamily="34" charset="0"/>
            <a:buChar char="•"/>
          </a:pPr>
          <a:r>
            <a:rPr lang="en-US" sz="1200" b="1" dirty="0"/>
            <a:t>Impact: </a:t>
          </a:r>
          <a:r>
            <a:rPr lang="en-US" sz="1200" dirty="0"/>
            <a:t>Wastes bandwidth capacity.</a:t>
          </a:r>
        </a:p>
      </dgm:t>
    </dgm:pt>
    <dgm:pt modelId="{ADD75E45-2DCB-4E3A-A9D3-D572244AC0D4}" type="parTrans" cxnId="{1912AE5F-0F93-42BE-8A4C-82B30A7C9F41}">
      <dgm:prSet/>
      <dgm:spPr/>
      <dgm:t>
        <a:bodyPr/>
        <a:lstStyle/>
        <a:p>
          <a:endParaRPr lang="en-US" sz="1200"/>
        </a:p>
      </dgm:t>
    </dgm:pt>
    <dgm:pt modelId="{625514B2-9675-401E-A408-1AD1E3B886AE}" type="sibTrans" cxnId="{1912AE5F-0F93-42BE-8A4C-82B30A7C9F41}">
      <dgm:prSet/>
      <dgm:spPr/>
      <dgm:t>
        <a:bodyPr/>
        <a:lstStyle/>
        <a:p>
          <a:endParaRPr lang="en-US" sz="1200"/>
        </a:p>
      </dgm:t>
    </dgm:pt>
    <dgm:pt modelId="{F5CC7034-9AD2-42B5-BF04-98FCF0B8F94D}">
      <dgm:prSet custT="1"/>
      <dgm:spPr/>
      <dgm:t>
        <a:bodyPr/>
        <a:lstStyle/>
        <a:p>
          <a:pPr>
            <a:buFont typeface="Arial" panose="020B0604020202020204" pitchFamily="34" charset="0"/>
            <a:buChar char="•"/>
          </a:pPr>
          <a:r>
            <a:rPr lang="en-US" sz="1200" b="1" dirty="0"/>
            <a:t>Impact: </a:t>
          </a:r>
          <a:r>
            <a:rPr lang="en-US" sz="1200" dirty="0"/>
            <a:t>Scaling requires adding more appliances and bigger links at the hub.</a:t>
          </a:r>
        </a:p>
      </dgm:t>
    </dgm:pt>
    <dgm:pt modelId="{9A0A22ED-D090-45F6-8FFC-E5FB65CA4DB0}" type="parTrans" cxnId="{650A145E-0B8F-44BA-87B3-6AACAFC4AE48}">
      <dgm:prSet/>
      <dgm:spPr/>
      <dgm:t>
        <a:bodyPr/>
        <a:lstStyle/>
        <a:p>
          <a:endParaRPr lang="en-US" sz="1200"/>
        </a:p>
      </dgm:t>
    </dgm:pt>
    <dgm:pt modelId="{4D2650BE-60BC-4132-977F-1C17885BD241}" type="sibTrans" cxnId="{650A145E-0B8F-44BA-87B3-6AACAFC4AE48}">
      <dgm:prSet/>
      <dgm:spPr/>
      <dgm:t>
        <a:bodyPr/>
        <a:lstStyle/>
        <a:p>
          <a:endParaRPr lang="en-US" sz="1200"/>
        </a:p>
      </dgm:t>
    </dgm:pt>
    <dgm:pt modelId="{97ABC0AB-B962-4DB5-ACB3-252391521F9D}">
      <dgm:prSet custT="1"/>
      <dgm:spPr/>
      <dgm:t>
        <a:bodyPr/>
        <a:lstStyle/>
        <a:p>
          <a:pPr>
            <a:buFont typeface="Arial" panose="020B0604020202020204" pitchFamily="34" charset="0"/>
            <a:buChar char="•"/>
          </a:pPr>
          <a:r>
            <a:rPr lang="en-US" sz="1200" b="1" dirty="0"/>
            <a:t>Impact: </a:t>
          </a:r>
          <a:r>
            <a:rPr lang="en-US" sz="1200" dirty="0"/>
            <a:t>Sluggish performance, especially for video conferencing and collaboration tools.</a:t>
          </a:r>
        </a:p>
      </dgm:t>
    </dgm:pt>
    <dgm:pt modelId="{8BF0B2C1-E648-448E-B126-8D9C1E02E8F2}" type="parTrans" cxnId="{58D7D308-6FEF-423E-9C7A-4CA6C1E47327}">
      <dgm:prSet/>
      <dgm:spPr/>
      <dgm:t>
        <a:bodyPr/>
        <a:lstStyle/>
        <a:p>
          <a:endParaRPr lang="en-US" sz="1200"/>
        </a:p>
      </dgm:t>
    </dgm:pt>
    <dgm:pt modelId="{C0B9ECC2-48F0-4A40-A6C9-ECB04A3904AB}" type="sibTrans" cxnId="{58D7D308-6FEF-423E-9C7A-4CA6C1E47327}">
      <dgm:prSet/>
      <dgm:spPr/>
      <dgm:t>
        <a:bodyPr/>
        <a:lstStyle/>
        <a:p>
          <a:endParaRPr lang="en-US" sz="1200"/>
        </a:p>
      </dgm:t>
    </dgm:pt>
    <dgm:pt modelId="{218FE1FF-C751-4361-8796-FFB43594CB11}">
      <dgm:prSet custT="1"/>
      <dgm:spPr/>
      <dgm:t>
        <a:bodyPr/>
        <a:lstStyle/>
        <a:p>
          <a:pPr>
            <a:buFont typeface="Arial" panose="020B0604020202020204" pitchFamily="34" charset="0"/>
            <a:buChar char="•"/>
          </a:pPr>
          <a:r>
            <a:rPr lang="en-US" sz="1200" b="1" dirty="0"/>
            <a:t>Impact: </a:t>
          </a:r>
          <a:r>
            <a:rPr lang="en-US" sz="1200" dirty="0"/>
            <a:t>Doesn’t optimize for “outside-in” (SaaS, cloud workloads, direct internet apps).</a:t>
          </a:r>
        </a:p>
      </dgm:t>
    </dgm:pt>
    <dgm:pt modelId="{C9CE3DB5-6CEF-4A2B-9EDB-F24A2D8CC6CF}" type="parTrans" cxnId="{980E638D-4FF2-4F78-8BF4-55C5F85CCF3F}">
      <dgm:prSet/>
      <dgm:spPr/>
      <dgm:t>
        <a:bodyPr/>
        <a:lstStyle/>
        <a:p>
          <a:endParaRPr lang="en-US" sz="1200"/>
        </a:p>
      </dgm:t>
    </dgm:pt>
    <dgm:pt modelId="{F7698790-C0F9-47C5-986C-40FAE65824BA}" type="sibTrans" cxnId="{980E638D-4FF2-4F78-8BF4-55C5F85CCF3F}">
      <dgm:prSet/>
      <dgm:spPr/>
      <dgm:t>
        <a:bodyPr/>
        <a:lstStyle/>
        <a:p>
          <a:endParaRPr lang="en-US" sz="1200"/>
        </a:p>
      </dgm:t>
    </dgm:pt>
    <dgm:pt modelId="{B85B6F07-8C3F-464F-951C-B60210C66FD1}">
      <dgm:prSet custT="1"/>
      <dgm:spPr/>
      <dgm:t>
        <a:bodyPr/>
        <a:lstStyle/>
        <a:p>
          <a:pPr>
            <a:buFont typeface="Arial" panose="020B0604020202020204" pitchFamily="34" charset="0"/>
            <a:buChar char="•"/>
          </a:pPr>
          <a:r>
            <a:rPr lang="en-US" sz="1200" b="1" dirty="0"/>
            <a:t>Impact: </a:t>
          </a:r>
          <a:r>
            <a:rPr lang="en-US" sz="1200" dirty="0"/>
            <a:t>If HQ goes down, branch-to-cloud connectivity is disrupted.</a:t>
          </a:r>
        </a:p>
      </dgm:t>
    </dgm:pt>
    <dgm:pt modelId="{1B70E0F4-613F-4B6C-BB24-A05B52BBBEE2}" type="parTrans" cxnId="{D2A11324-ADAF-4BE0-BCA8-E4E8C7EEB931}">
      <dgm:prSet/>
      <dgm:spPr/>
      <dgm:t>
        <a:bodyPr/>
        <a:lstStyle/>
        <a:p>
          <a:endParaRPr lang="en-US" sz="1200"/>
        </a:p>
      </dgm:t>
    </dgm:pt>
    <dgm:pt modelId="{1E5B7ADF-B159-49E3-B840-279075E5DD59}" type="sibTrans" cxnId="{D2A11324-ADAF-4BE0-BCA8-E4E8C7EEB931}">
      <dgm:prSet/>
      <dgm:spPr/>
      <dgm:t>
        <a:bodyPr/>
        <a:lstStyle/>
        <a:p>
          <a:endParaRPr lang="en-US" sz="1200"/>
        </a:p>
      </dgm:t>
    </dgm:pt>
    <dgm:pt modelId="{6FD293CB-1154-493A-A88A-416CEBBC8918}" type="pres">
      <dgm:prSet presAssocID="{4D202FED-50C3-42D7-AB2A-7DB5366C7F60}" presName="vert0" presStyleCnt="0">
        <dgm:presLayoutVars>
          <dgm:dir/>
          <dgm:animOne val="branch"/>
          <dgm:animLvl val="lvl"/>
        </dgm:presLayoutVars>
      </dgm:prSet>
      <dgm:spPr/>
    </dgm:pt>
    <dgm:pt modelId="{A9B0A376-3B4D-4627-98A9-7F95CF28BFE9}" type="pres">
      <dgm:prSet presAssocID="{C08D2E88-31DB-4D70-906B-5FD47588087A}" presName="thickLine" presStyleLbl="alignNode1" presStyleIdx="0" presStyleCnt="6"/>
      <dgm:spPr/>
    </dgm:pt>
    <dgm:pt modelId="{339C84F5-12B1-4E93-AE71-3DFC59D47AAA}" type="pres">
      <dgm:prSet presAssocID="{C08D2E88-31DB-4D70-906B-5FD47588087A}" presName="horz1" presStyleCnt="0"/>
      <dgm:spPr/>
    </dgm:pt>
    <dgm:pt modelId="{C889729D-B79F-4144-BE2F-815232D0AAAE}" type="pres">
      <dgm:prSet presAssocID="{C08D2E88-31DB-4D70-906B-5FD47588087A}" presName="tx1" presStyleLbl="revTx" presStyleIdx="0" presStyleCnt="27"/>
      <dgm:spPr/>
    </dgm:pt>
    <dgm:pt modelId="{41BF0798-AD95-4796-A2B5-D3D494300FE5}" type="pres">
      <dgm:prSet presAssocID="{C08D2E88-31DB-4D70-906B-5FD47588087A}" presName="vert1" presStyleCnt="0"/>
      <dgm:spPr/>
    </dgm:pt>
    <dgm:pt modelId="{239F2A1A-FD5C-4731-9534-3CBD12B1023B}" type="pres">
      <dgm:prSet presAssocID="{E10C1A48-48D7-4561-8975-37E6275F6E80}" presName="vertSpace2a" presStyleCnt="0"/>
      <dgm:spPr/>
    </dgm:pt>
    <dgm:pt modelId="{6D67306B-8C7F-4FB3-83A5-6704FACAC66F}" type="pres">
      <dgm:prSet presAssocID="{E10C1A48-48D7-4561-8975-37E6275F6E80}" presName="horz2" presStyleCnt="0"/>
      <dgm:spPr/>
    </dgm:pt>
    <dgm:pt modelId="{A44FBD24-E203-4364-B4B1-DD2A9C7B364C}" type="pres">
      <dgm:prSet presAssocID="{E10C1A48-48D7-4561-8975-37E6275F6E80}" presName="horzSpace2" presStyleCnt="0"/>
      <dgm:spPr/>
    </dgm:pt>
    <dgm:pt modelId="{5555E768-7410-400B-82C1-8324C0C72A60}" type="pres">
      <dgm:prSet presAssocID="{E10C1A48-48D7-4561-8975-37E6275F6E80}" presName="tx2" presStyleLbl="revTx" presStyleIdx="1" presStyleCnt="27"/>
      <dgm:spPr/>
    </dgm:pt>
    <dgm:pt modelId="{16B6ED12-1E8C-4271-8A98-BA39F89FF5E9}" type="pres">
      <dgm:prSet presAssocID="{E10C1A48-48D7-4561-8975-37E6275F6E80}" presName="vert2" presStyleCnt="0"/>
      <dgm:spPr/>
    </dgm:pt>
    <dgm:pt modelId="{0BA35013-1165-4F76-BF5F-EC7682B375B9}" type="pres">
      <dgm:prSet presAssocID="{A199D1D9-212A-4368-A48D-2563AEA8D2B1}" presName="horz3" presStyleCnt="0"/>
      <dgm:spPr/>
    </dgm:pt>
    <dgm:pt modelId="{DD758E42-DED8-4963-AF8F-5B329AEFA90F}" type="pres">
      <dgm:prSet presAssocID="{A199D1D9-212A-4368-A48D-2563AEA8D2B1}" presName="horzSpace3" presStyleCnt="0"/>
      <dgm:spPr/>
    </dgm:pt>
    <dgm:pt modelId="{753FB3B7-A39A-4589-81CE-B6D498811539}" type="pres">
      <dgm:prSet presAssocID="{A199D1D9-212A-4368-A48D-2563AEA8D2B1}" presName="tx3" presStyleLbl="revTx" presStyleIdx="2" presStyleCnt="27"/>
      <dgm:spPr/>
    </dgm:pt>
    <dgm:pt modelId="{5104CF64-5B50-4275-8116-98F3DFF5C3D4}" type="pres">
      <dgm:prSet presAssocID="{A199D1D9-212A-4368-A48D-2563AEA8D2B1}" presName="vert3" presStyleCnt="0"/>
      <dgm:spPr/>
    </dgm:pt>
    <dgm:pt modelId="{F23E60E6-46A7-4742-B824-E0761730ABC3}" type="pres">
      <dgm:prSet presAssocID="{E10C1A48-48D7-4561-8975-37E6275F6E80}" presName="thinLine2b" presStyleLbl="callout" presStyleIdx="0" presStyleCnt="12"/>
      <dgm:spPr/>
    </dgm:pt>
    <dgm:pt modelId="{66DAD200-C5DB-4355-9EA8-8A28A8FFA912}" type="pres">
      <dgm:prSet presAssocID="{E10C1A48-48D7-4561-8975-37E6275F6E80}" presName="vertSpace2b" presStyleCnt="0"/>
      <dgm:spPr/>
    </dgm:pt>
    <dgm:pt modelId="{E6FCB04B-21E4-4A09-986F-8E211C9596A2}" type="pres">
      <dgm:prSet presAssocID="{258D5F5E-C65D-49A7-BEC5-83241F39DECE}" presName="horz2" presStyleCnt="0"/>
      <dgm:spPr/>
    </dgm:pt>
    <dgm:pt modelId="{8691522C-6A50-4168-B964-F560426F6159}" type="pres">
      <dgm:prSet presAssocID="{258D5F5E-C65D-49A7-BEC5-83241F39DECE}" presName="horzSpace2" presStyleCnt="0"/>
      <dgm:spPr/>
    </dgm:pt>
    <dgm:pt modelId="{7E0856E8-3DE6-49D3-BC82-DADEEB48C073}" type="pres">
      <dgm:prSet presAssocID="{258D5F5E-C65D-49A7-BEC5-83241F39DECE}" presName="tx2" presStyleLbl="revTx" presStyleIdx="3" presStyleCnt="27"/>
      <dgm:spPr/>
    </dgm:pt>
    <dgm:pt modelId="{7870C5AA-2784-4681-9A95-17CD81C21470}" type="pres">
      <dgm:prSet presAssocID="{258D5F5E-C65D-49A7-BEC5-83241F39DECE}" presName="vert2" presStyleCnt="0"/>
      <dgm:spPr/>
    </dgm:pt>
    <dgm:pt modelId="{C6683CA3-DF33-4BD3-943C-DF5604129CC3}" type="pres">
      <dgm:prSet presAssocID="{9D173999-351F-4237-98A2-97BE4303D03C}" presName="horz3" presStyleCnt="0"/>
      <dgm:spPr/>
    </dgm:pt>
    <dgm:pt modelId="{868B2021-F943-4DAC-ACC5-0D3976A2DE28}" type="pres">
      <dgm:prSet presAssocID="{9D173999-351F-4237-98A2-97BE4303D03C}" presName="horzSpace3" presStyleCnt="0"/>
      <dgm:spPr/>
    </dgm:pt>
    <dgm:pt modelId="{A5965104-E4DF-47F9-8585-BC0B69E2AF75}" type="pres">
      <dgm:prSet presAssocID="{9D173999-351F-4237-98A2-97BE4303D03C}" presName="tx3" presStyleLbl="revTx" presStyleIdx="4" presStyleCnt="27"/>
      <dgm:spPr/>
    </dgm:pt>
    <dgm:pt modelId="{C38D0B4E-AC3C-4A5A-9ED6-820715B6CDB6}" type="pres">
      <dgm:prSet presAssocID="{9D173999-351F-4237-98A2-97BE4303D03C}" presName="vert3" presStyleCnt="0"/>
      <dgm:spPr/>
    </dgm:pt>
    <dgm:pt modelId="{2699EEA6-F96F-420B-8833-757350588976}" type="pres">
      <dgm:prSet presAssocID="{258D5F5E-C65D-49A7-BEC5-83241F39DECE}" presName="thinLine2b" presStyleLbl="callout" presStyleIdx="1" presStyleCnt="12"/>
      <dgm:spPr/>
    </dgm:pt>
    <dgm:pt modelId="{80E82583-9810-48BC-815D-164981D511EF}" type="pres">
      <dgm:prSet presAssocID="{258D5F5E-C65D-49A7-BEC5-83241F39DECE}" presName="vertSpace2b" presStyleCnt="0"/>
      <dgm:spPr/>
    </dgm:pt>
    <dgm:pt modelId="{2BC3787A-5729-4F95-8B71-9C6F6D5CB638}" type="pres">
      <dgm:prSet presAssocID="{243E6B95-8C63-449B-8D36-6409BC66E248}" presName="thickLine" presStyleLbl="alignNode1" presStyleIdx="1" presStyleCnt="6"/>
      <dgm:spPr/>
    </dgm:pt>
    <dgm:pt modelId="{6938A02F-373D-41F5-9B46-E1A64AC0832F}" type="pres">
      <dgm:prSet presAssocID="{243E6B95-8C63-449B-8D36-6409BC66E248}" presName="horz1" presStyleCnt="0"/>
      <dgm:spPr/>
    </dgm:pt>
    <dgm:pt modelId="{61A7D653-877D-41DB-89C0-820769EAD325}" type="pres">
      <dgm:prSet presAssocID="{243E6B95-8C63-449B-8D36-6409BC66E248}" presName="tx1" presStyleLbl="revTx" presStyleIdx="5" presStyleCnt="27"/>
      <dgm:spPr/>
    </dgm:pt>
    <dgm:pt modelId="{827C6A3A-FADD-4686-AFB2-47EADFF08C65}" type="pres">
      <dgm:prSet presAssocID="{243E6B95-8C63-449B-8D36-6409BC66E248}" presName="vert1" presStyleCnt="0"/>
      <dgm:spPr/>
    </dgm:pt>
    <dgm:pt modelId="{559A503A-F2D0-4651-B34B-BE8D5C69AE0A}" type="pres">
      <dgm:prSet presAssocID="{6A73E8E3-B949-4EFA-8388-36C7FD16A709}" presName="vertSpace2a" presStyleCnt="0"/>
      <dgm:spPr/>
    </dgm:pt>
    <dgm:pt modelId="{C9E57340-C4D0-42AF-9939-F457CDA058FA}" type="pres">
      <dgm:prSet presAssocID="{6A73E8E3-B949-4EFA-8388-36C7FD16A709}" presName="horz2" presStyleCnt="0"/>
      <dgm:spPr/>
    </dgm:pt>
    <dgm:pt modelId="{44A8D641-2C80-40E3-A08A-C3575B85743E}" type="pres">
      <dgm:prSet presAssocID="{6A73E8E3-B949-4EFA-8388-36C7FD16A709}" presName="horzSpace2" presStyleCnt="0"/>
      <dgm:spPr/>
    </dgm:pt>
    <dgm:pt modelId="{95FF77D5-1054-4887-8DB8-65A22CDEDA16}" type="pres">
      <dgm:prSet presAssocID="{6A73E8E3-B949-4EFA-8388-36C7FD16A709}" presName="tx2" presStyleLbl="revTx" presStyleIdx="6" presStyleCnt="27"/>
      <dgm:spPr/>
    </dgm:pt>
    <dgm:pt modelId="{BC884F2F-78A8-4386-BDDB-53F12E270147}" type="pres">
      <dgm:prSet presAssocID="{6A73E8E3-B949-4EFA-8388-36C7FD16A709}" presName="vert2" presStyleCnt="0"/>
      <dgm:spPr/>
    </dgm:pt>
    <dgm:pt modelId="{EBCA153F-99F8-4450-8E26-2A03DFAB4236}" type="pres">
      <dgm:prSet presAssocID="{A2E0767F-11AC-46C5-AA08-C85F9FDD491E}" presName="horz3" presStyleCnt="0"/>
      <dgm:spPr/>
    </dgm:pt>
    <dgm:pt modelId="{BBD63BFC-70CF-479C-A082-F04CE645EFFE}" type="pres">
      <dgm:prSet presAssocID="{A2E0767F-11AC-46C5-AA08-C85F9FDD491E}" presName="horzSpace3" presStyleCnt="0"/>
      <dgm:spPr/>
    </dgm:pt>
    <dgm:pt modelId="{D68B2BA9-8D5C-468E-961E-F1A07755AA35}" type="pres">
      <dgm:prSet presAssocID="{A2E0767F-11AC-46C5-AA08-C85F9FDD491E}" presName="tx3" presStyleLbl="revTx" presStyleIdx="7" presStyleCnt="27"/>
      <dgm:spPr/>
    </dgm:pt>
    <dgm:pt modelId="{5F3837D3-BDB6-4E1E-AE1F-1F0295F1C040}" type="pres">
      <dgm:prSet presAssocID="{A2E0767F-11AC-46C5-AA08-C85F9FDD491E}" presName="vert3" presStyleCnt="0"/>
      <dgm:spPr/>
    </dgm:pt>
    <dgm:pt modelId="{8FCC8A02-6C0C-43BF-A60C-F24732E6AC28}" type="pres">
      <dgm:prSet presAssocID="{6A73E8E3-B949-4EFA-8388-36C7FD16A709}" presName="thinLine2b" presStyleLbl="callout" presStyleIdx="2" presStyleCnt="12"/>
      <dgm:spPr/>
    </dgm:pt>
    <dgm:pt modelId="{636CCA83-EFC9-4880-893B-B72F5215E5F5}" type="pres">
      <dgm:prSet presAssocID="{6A73E8E3-B949-4EFA-8388-36C7FD16A709}" presName="vertSpace2b" presStyleCnt="0"/>
      <dgm:spPr/>
    </dgm:pt>
    <dgm:pt modelId="{F9D25D18-5005-4EFA-A54A-5058FBB142D4}" type="pres">
      <dgm:prSet presAssocID="{66180CFC-E070-457B-97F1-771D132F20CB}" presName="horz2" presStyleCnt="0"/>
      <dgm:spPr/>
    </dgm:pt>
    <dgm:pt modelId="{910D95C2-627B-47C5-B5A2-DE19229A83B0}" type="pres">
      <dgm:prSet presAssocID="{66180CFC-E070-457B-97F1-771D132F20CB}" presName="horzSpace2" presStyleCnt="0"/>
      <dgm:spPr/>
    </dgm:pt>
    <dgm:pt modelId="{1485079C-7D8C-45A3-BC3A-BA1262A5D059}" type="pres">
      <dgm:prSet presAssocID="{66180CFC-E070-457B-97F1-771D132F20CB}" presName="tx2" presStyleLbl="revTx" presStyleIdx="8" presStyleCnt="27"/>
      <dgm:spPr/>
    </dgm:pt>
    <dgm:pt modelId="{65B0D17D-23ED-4653-8BB8-3D6B3A66A58C}" type="pres">
      <dgm:prSet presAssocID="{66180CFC-E070-457B-97F1-771D132F20CB}" presName="vert2" presStyleCnt="0"/>
      <dgm:spPr/>
    </dgm:pt>
    <dgm:pt modelId="{90BB5B79-D02D-4827-B8F9-0DD2100E7797}" type="pres">
      <dgm:prSet presAssocID="{973548D2-6C1A-45AD-84B9-5EA97819DB5B}" presName="horz3" presStyleCnt="0"/>
      <dgm:spPr/>
    </dgm:pt>
    <dgm:pt modelId="{6DEBA560-89C1-4055-873B-83649A279CC4}" type="pres">
      <dgm:prSet presAssocID="{973548D2-6C1A-45AD-84B9-5EA97819DB5B}" presName="horzSpace3" presStyleCnt="0"/>
      <dgm:spPr/>
    </dgm:pt>
    <dgm:pt modelId="{85041E71-6AA9-4365-8BFE-4412D2597F79}" type="pres">
      <dgm:prSet presAssocID="{973548D2-6C1A-45AD-84B9-5EA97819DB5B}" presName="tx3" presStyleLbl="revTx" presStyleIdx="9" presStyleCnt="27"/>
      <dgm:spPr/>
    </dgm:pt>
    <dgm:pt modelId="{7C9919DD-37FA-4BE5-A369-90573E98C465}" type="pres">
      <dgm:prSet presAssocID="{973548D2-6C1A-45AD-84B9-5EA97819DB5B}" presName="vert3" presStyleCnt="0"/>
      <dgm:spPr/>
    </dgm:pt>
    <dgm:pt modelId="{8971B77C-E727-4C52-92E6-0464E7A3E69E}" type="pres">
      <dgm:prSet presAssocID="{66180CFC-E070-457B-97F1-771D132F20CB}" presName="thinLine2b" presStyleLbl="callout" presStyleIdx="3" presStyleCnt="12"/>
      <dgm:spPr/>
    </dgm:pt>
    <dgm:pt modelId="{FCF9A972-A2BF-410E-AEC1-D304A65421E0}" type="pres">
      <dgm:prSet presAssocID="{66180CFC-E070-457B-97F1-771D132F20CB}" presName="vertSpace2b" presStyleCnt="0"/>
      <dgm:spPr/>
    </dgm:pt>
    <dgm:pt modelId="{906C23D5-E490-4514-909E-4F6B2DA0DCDC}" type="pres">
      <dgm:prSet presAssocID="{78DC71F0-6505-4715-90B5-B4BB4D7D4E3B}" presName="thickLine" presStyleLbl="alignNode1" presStyleIdx="2" presStyleCnt="6"/>
      <dgm:spPr/>
    </dgm:pt>
    <dgm:pt modelId="{292E7BB8-686B-4634-8BBE-651C3AFF6BF1}" type="pres">
      <dgm:prSet presAssocID="{78DC71F0-6505-4715-90B5-B4BB4D7D4E3B}" presName="horz1" presStyleCnt="0"/>
      <dgm:spPr/>
    </dgm:pt>
    <dgm:pt modelId="{EDFF5E1B-89FF-432D-8044-233E25DEB193}" type="pres">
      <dgm:prSet presAssocID="{78DC71F0-6505-4715-90B5-B4BB4D7D4E3B}" presName="tx1" presStyleLbl="revTx" presStyleIdx="10" presStyleCnt="27"/>
      <dgm:spPr/>
    </dgm:pt>
    <dgm:pt modelId="{B3161A3F-BE51-42F0-ABFA-34AE24153E33}" type="pres">
      <dgm:prSet presAssocID="{78DC71F0-6505-4715-90B5-B4BB4D7D4E3B}" presName="vert1" presStyleCnt="0"/>
      <dgm:spPr/>
    </dgm:pt>
    <dgm:pt modelId="{3EAC8E09-43E8-4662-B705-DBB4D311154B}" type="pres">
      <dgm:prSet presAssocID="{641F7BB7-FC73-41EC-9092-FBA5C04CBE7F}" presName="vertSpace2a" presStyleCnt="0"/>
      <dgm:spPr/>
    </dgm:pt>
    <dgm:pt modelId="{498FF76A-3657-4807-A1AF-8F51E4230550}" type="pres">
      <dgm:prSet presAssocID="{641F7BB7-FC73-41EC-9092-FBA5C04CBE7F}" presName="horz2" presStyleCnt="0"/>
      <dgm:spPr/>
    </dgm:pt>
    <dgm:pt modelId="{7A6C569D-7675-413C-AB36-EBEF8327D1F6}" type="pres">
      <dgm:prSet presAssocID="{641F7BB7-FC73-41EC-9092-FBA5C04CBE7F}" presName="horzSpace2" presStyleCnt="0"/>
      <dgm:spPr/>
    </dgm:pt>
    <dgm:pt modelId="{9BCFBDB6-21C7-481A-BCF1-4CFADD73F356}" type="pres">
      <dgm:prSet presAssocID="{641F7BB7-FC73-41EC-9092-FBA5C04CBE7F}" presName="tx2" presStyleLbl="revTx" presStyleIdx="11" presStyleCnt="27"/>
      <dgm:spPr/>
    </dgm:pt>
    <dgm:pt modelId="{8B4AB8CA-8209-4B33-A1E3-E049E3BBC799}" type="pres">
      <dgm:prSet presAssocID="{641F7BB7-FC73-41EC-9092-FBA5C04CBE7F}" presName="vert2" presStyleCnt="0"/>
      <dgm:spPr/>
    </dgm:pt>
    <dgm:pt modelId="{72A3AA0C-AC28-4C8B-97CB-5A56CCE747E4}" type="pres">
      <dgm:prSet presAssocID="{F5CC7034-9AD2-42B5-BF04-98FCF0B8F94D}" presName="horz3" presStyleCnt="0"/>
      <dgm:spPr/>
    </dgm:pt>
    <dgm:pt modelId="{5094B3AB-ED0A-44DC-8309-DC43A29F046D}" type="pres">
      <dgm:prSet presAssocID="{F5CC7034-9AD2-42B5-BF04-98FCF0B8F94D}" presName="horzSpace3" presStyleCnt="0"/>
      <dgm:spPr/>
    </dgm:pt>
    <dgm:pt modelId="{0BD39047-ED24-4A85-BFD6-1C72D0C1E583}" type="pres">
      <dgm:prSet presAssocID="{F5CC7034-9AD2-42B5-BF04-98FCF0B8F94D}" presName="tx3" presStyleLbl="revTx" presStyleIdx="12" presStyleCnt="27"/>
      <dgm:spPr/>
    </dgm:pt>
    <dgm:pt modelId="{A202BD87-EB56-4F6F-B7DD-9E4E3F5CE7B8}" type="pres">
      <dgm:prSet presAssocID="{F5CC7034-9AD2-42B5-BF04-98FCF0B8F94D}" presName="vert3" presStyleCnt="0"/>
      <dgm:spPr/>
    </dgm:pt>
    <dgm:pt modelId="{C340983C-3A94-4AF0-942D-F795B50F3C2E}" type="pres">
      <dgm:prSet presAssocID="{641F7BB7-FC73-41EC-9092-FBA5C04CBE7F}" presName="thinLine2b" presStyleLbl="callout" presStyleIdx="4" presStyleCnt="12"/>
      <dgm:spPr/>
    </dgm:pt>
    <dgm:pt modelId="{C52B9045-0230-427A-BB80-3D90433D4CDD}" type="pres">
      <dgm:prSet presAssocID="{641F7BB7-FC73-41EC-9092-FBA5C04CBE7F}" presName="vertSpace2b" presStyleCnt="0"/>
      <dgm:spPr/>
    </dgm:pt>
    <dgm:pt modelId="{C38BFD07-F46E-432A-AF34-B7AE7AB433E9}" type="pres">
      <dgm:prSet presAssocID="{05309FDA-3805-4190-811E-A4793C907989}" presName="horz2" presStyleCnt="0"/>
      <dgm:spPr/>
    </dgm:pt>
    <dgm:pt modelId="{0FB27146-B2DC-4404-B8D1-6BAF541B062B}" type="pres">
      <dgm:prSet presAssocID="{05309FDA-3805-4190-811E-A4793C907989}" presName="horzSpace2" presStyleCnt="0"/>
      <dgm:spPr/>
    </dgm:pt>
    <dgm:pt modelId="{A11F0719-AC63-4F3A-A74E-E4F2157DECBB}" type="pres">
      <dgm:prSet presAssocID="{05309FDA-3805-4190-811E-A4793C907989}" presName="tx2" presStyleLbl="revTx" presStyleIdx="13" presStyleCnt="27"/>
      <dgm:spPr/>
    </dgm:pt>
    <dgm:pt modelId="{F836C468-5280-4B00-BBAA-C229CBD50DA8}" type="pres">
      <dgm:prSet presAssocID="{05309FDA-3805-4190-811E-A4793C907989}" presName="vert2" presStyleCnt="0"/>
      <dgm:spPr/>
    </dgm:pt>
    <dgm:pt modelId="{623E60A4-A246-4605-B4A6-F69BE9193C76}" type="pres">
      <dgm:prSet presAssocID="{A5E1039D-DA29-4C7C-A62A-A6B6B047C78D}" presName="horz3" presStyleCnt="0"/>
      <dgm:spPr/>
    </dgm:pt>
    <dgm:pt modelId="{75B0E7A7-1EB6-4C06-91DF-AF8AD64F135C}" type="pres">
      <dgm:prSet presAssocID="{A5E1039D-DA29-4C7C-A62A-A6B6B047C78D}" presName="horzSpace3" presStyleCnt="0"/>
      <dgm:spPr/>
    </dgm:pt>
    <dgm:pt modelId="{F5D8DB8D-C2E2-49D3-9723-DA891F8B9F66}" type="pres">
      <dgm:prSet presAssocID="{A5E1039D-DA29-4C7C-A62A-A6B6B047C78D}" presName="tx3" presStyleLbl="revTx" presStyleIdx="14" presStyleCnt="27"/>
      <dgm:spPr/>
    </dgm:pt>
    <dgm:pt modelId="{F1988B41-60B8-4506-B415-EF396A7B8DFF}" type="pres">
      <dgm:prSet presAssocID="{A5E1039D-DA29-4C7C-A62A-A6B6B047C78D}" presName="vert3" presStyleCnt="0"/>
      <dgm:spPr/>
    </dgm:pt>
    <dgm:pt modelId="{3EEF52CD-A17A-48A0-AFF4-7711D6743A55}" type="pres">
      <dgm:prSet presAssocID="{05309FDA-3805-4190-811E-A4793C907989}" presName="thinLine2b" presStyleLbl="callout" presStyleIdx="5" presStyleCnt="12"/>
      <dgm:spPr/>
    </dgm:pt>
    <dgm:pt modelId="{DB5D19A4-A8C2-4435-91E0-6796E37B02BF}" type="pres">
      <dgm:prSet presAssocID="{05309FDA-3805-4190-811E-A4793C907989}" presName="vertSpace2b" presStyleCnt="0"/>
      <dgm:spPr/>
    </dgm:pt>
    <dgm:pt modelId="{73E2A877-A14C-4ECA-9406-6D5B62D07193}" type="pres">
      <dgm:prSet presAssocID="{98BB89D6-A4EF-4A40-8422-43FD60746712}" presName="thickLine" presStyleLbl="alignNode1" presStyleIdx="3" presStyleCnt="6"/>
      <dgm:spPr/>
    </dgm:pt>
    <dgm:pt modelId="{0EADC9F5-E3DA-4017-91EA-E7D824C5E07C}" type="pres">
      <dgm:prSet presAssocID="{98BB89D6-A4EF-4A40-8422-43FD60746712}" presName="horz1" presStyleCnt="0"/>
      <dgm:spPr/>
    </dgm:pt>
    <dgm:pt modelId="{7909251A-B011-4A7E-AFF8-A0FDD51F5791}" type="pres">
      <dgm:prSet presAssocID="{98BB89D6-A4EF-4A40-8422-43FD60746712}" presName="tx1" presStyleLbl="revTx" presStyleIdx="15" presStyleCnt="27"/>
      <dgm:spPr/>
    </dgm:pt>
    <dgm:pt modelId="{B4CFCFAA-EBC0-4DC3-976E-A52996A3828E}" type="pres">
      <dgm:prSet presAssocID="{98BB89D6-A4EF-4A40-8422-43FD60746712}" presName="vert1" presStyleCnt="0"/>
      <dgm:spPr/>
    </dgm:pt>
    <dgm:pt modelId="{2294B378-A10A-4DBA-9F46-432F7D8D618C}" type="pres">
      <dgm:prSet presAssocID="{8A8AFA9E-11C2-4A78-9917-4AF3402089FD}" presName="vertSpace2a" presStyleCnt="0"/>
      <dgm:spPr/>
    </dgm:pt>
    <dgm:pt modelId="{F300BBE2-0021-44C2-8D60-1500D9033031}" type="pres">
      <dgm:prSet presAssocID="{8A8AFA9E-11C2-4A78-9917-4AF3402089FD}" presName="horz2" presStyleCnt="0"/>
      <dgm:spPr/>
    </dgm:pt>
    <dgm:pt modelId="{E62C6CCD-A16C-41DA-8425-B3FA5111416A}" type="pres">
      <dgm:prSet presAssocID="{8A8AFA9E-11C2-4A78-9917-4AF3402089FD}" presName="horzSpace2" presStyleCnt="0"/>
      <dgm:spPr/>
    </dgm:pt>
    <dgm:pt modelId="{1F639A6E-B872-45FC-ADCF-63F9F6BCCC99}" type="pres">
      <dgm:prSet presAssocID="{8A8AFA9E-11C2-4A78-9917-4AF3402089FD}" presName="tx2" presStyleLbl="revTx" presStyleIdx="16" presStyleCnt="27"/>
      <dgm:spPr/>
    </dgm:pt>
    <dgm:pt modelId="{78D3748B-1527-4B30-8065-C36DCDAD17E4}" type="pres">
      <dgm:prSet presAssocID="{8A8AFA9E-11C2-4A78-9917-4AF3402089FD}" presName="vert2" presStyleCnt="0"/>
      <dgm:spPr/>
    </dgm:pt>
    <dgm:pt modelId="{8E967471-A92E-4B4C-B7B5-BEBB0AA399E7}" type="pres">
      <dgm:prSet presAssocID="{97ABC0AB-B962-4DB5-ACB3-252391521F9D}" presName="horz3" presStyleCnt="0"/>
      <dgm:spPr/>
    </dgm:pt>
    <dgm:pt modelId="{16C67442-ABF2-443F-B5C9-3B40765682A9}" type="pres">
      <dgm:prSet presAssocID="{97ABC0AB-B962-4DB5-ACB3-252391521F9D}" presName="horzSpace3" presStyleCnt="0"/>
      <dgm:spPr/>
    </dgm:pt>
    <dgm:pt modelId="{5C250C77-3C37-4C55-B52F-F761385E911E}" type="pres">
      <dgm:prSet presAssocID="{97ABC0AB-B962-4DB5-ACB3-252391521F9D}" presName="tx3" presStyleLbl="revTx" presStyleIdx="17" presStyleCnt="27"/>
      <dgm:spPr/>
    </dgm:pt>
    <dgm:pt modelId="{328D5C66-07C1-46BB-A8E1-233A55F2EAC3}" type="pres">
      <dgm:prSet presAssocID="{97ABC0AB-B962-4DB5-ACB3-252391521F9D}" presName="vert3" presStyleCnt="0"/>
      <dgm:spPr/>
    </dgm:pt>
    <dgm:pt modelId="{A862FB02-2EB0-48D9-A953-006B35C915C0}" type="pres">
      <dgm:prSet presAssocID="{8A8AFA9E-11C2-4A78-9917-4AF3402089FD}" presName="thinLine2b" presStyleLbl="callout" presStyleIdx="6" presStyleCnt="12"/>
      <dgm:spPr/>
    </dgm:pt>
    <dgm:pt modelId="{6892B1BB-E802-41B5-B765-EFF1F1508EC9}" type="pres">
      <dgm:prSet presAssocID="{8A8AFA9E-11C2-4A78-9917-4AF3402089FD}" presName="vertSpace2b" presStyleCnt="0"/>
      <dgm:spPr/>
    </dgm:pt>
    <dgm:pt modelId="{E6B077C6-F341-4A09-8A74-F652CAE0EB1A}" type="pres">
      <dgm:prSet presAssocID="{78B10EE9-FEB4-49FC-B786-7714F4E5291B}" presName="horz2" presStyleCnt="0"/>
      <dgm:spPr/>
    </dgm:pt>
    <dgm:pt modelId="{CFFF3FBD-2244-4608-AA8B-BFE615F19F2B}" type="pres">
      <dgm:prSet presAssocID="{78B10EE9-FEB4-49FC-B786-7714F4E5291B}" presName="horzSpace2" presStyleCnt="0"/>
      <dgm:spPr/>
    </dgm:pt>
    <dgm:pt modelId="{E0572014-A61F-4AA0-AC6C-7B15116DF55B}" type="pres">
      <dgm:prSet presAssocID="{78B10EE9-FEB4-49FC-B786-7714F4E5291B}" presName="tx2" presStyleLbl="revTx" presStyleIdx="18" presStyleCnt="27"/>
      <dgm:spPr/>
    </dgm:pt>
    <dgm:pt modelId="{253E67C7-70BC-4B5A-BF8C-B59FF0704B80}" type="pres">
      <dgm:prSet presAssocID="{78B10EE9-FEB4-49FC-B786-7714F4E5291B}" presName="vert2" presStyleCnt="0"/>
      <dgm:spPr/>
    </dgm:pt>
    <dgm:pt modelId="{BF1ECB53-1047-443E-B514-156CDF292883}" type="pres">
      <dgm:prSet presAssocID="{78B10EE9-FEB4-49FC-B786-7714F4E5291B}" presName="thinLine2b" presStyleLbl="callout" presStyleIdx="7" presStyleCnt="12"/>
      <dgm:spPr/>
    </dgm:pt>
    <dgm:pt modelId="{1A0E95D0-BCFF-4966-A88C-3D8B5BF02C0F}" type="pres">
      <dgm:prSet presAssocID="{78B10EE9-FEB4-49FC-B786-7714F4E5291B}" presName="vertSpace2b" presStyleCnt="0"/>
      <dgm:spPr/>
    </dgm:pt>
    <dgm:pt modelId="{50DACE09-4BCF-42F5-B73D-7333C07E3043}" type="pres">
      <dgm:prSet presAssocID="{95F19F97-7ECD-4FF3-B13A-4457E9886963}" presName="thickLine" presStyleLbl="alignNode1" presStyleIdx="4" presStyleCnt="6"/>
      <dgm:spPr/>
    </dgm:pt>
    <dgm:pt modelId="{F488622A-2A59-4DF4-A975-47607D219572}" type="pres">
      <dgm:prSet presAssocID="{95F19F97-7ECD-4FF3-B13A-4457E9886963}" presName="horz1" presStyleCnt="0"/>
      <dgm:spPr/>
    </dgm:pt>
    <dgm:pt modelId="{C0E86980-0D24-462A-B9A4-89B3E099A4A1}" type="pres">
      <dgm:prSet presAssocID="{95F19F97-7ECD-4FF3-B13A-4457E9886963}" presName="tx1" presStyleLbl="revTx" presStyleIdx="19" presStyleCnt="27"/>
      <dgm:spPr/>
    </dgm:pt>
    <dgm:pt modelId="{81C9AB63-D1A1-4E06-973E-1BEA142B8DE9}" type="pres">
      <dgm:prSet presAssocID="{95F19F97-7ECD-4FF3-B13A-4457E9886963}" presName="vert1" presStyleCnt="0"/>
      <dgm:spPr/>
    </dgm:pt>
    <dgm:pt modelId="{D1A53270-65EA-48CD-B995-E1667B0566D4}" type="pres">
      <dgm:prSet presAssocID="{7CF246E3-45B0-4CCC-8FCF-89745A05DBA6}" presName="vertSpace2a" presStyleCnt="0"/>
      <dgm:spPr/>
    </dgm:pt>
    <dgm:pt modelId="{2EB82BAD-DCDA-47C0-8F89-1774568B741C}" type="pres">
      <dgm:prSet presAssocID="{7CF246E3-45B0-4CCC-8FCF-89745A05DBA6}" presName="horz2" presStyleCnt="0"/>
      <dgm:spPr/>
    </dgm:pt>
    <dgm:pt modelId="{77354685-6476-49DB-9B3D-A28646796D7C}" type="pres">
      <dgm:prSet presAssocID="{7CF246E3-45B0-4CCC-8FCF-89745A05DBA6}" presName="horzSpace2" presStyleCnt="0"/>
      <dgm:spPr/>
    </dgm:pt>
    <dgm:pt modelId="{80DFF327-E856-404B-82F6-E6363B180D65}" type="pres">
      <dgm:prSet presAssocID="{7CF246E3-45B0-4CCC-8FCF-89745A05DBA6}" presName="tx2" presStyleLbl="revTx" presStyleIdx="20" presStyleCnt="27"/>
      <dgm:spPr/>
    </dgm:pt>
    <dgm:pt modelId="{95A930CD-0B0A-40AD-8711-0A435ADE8F06}" type="pres">
      <dgm:prSet presAssocID="{7CF246E3-45B0-4CCC-8FCF-89745A05DBA6}" presName="vert2" presStyleCnt="0"/>
      <dgm:spPr/>
    </dgm:pt>
    <dgm:pt modelId="{15FCAE79-582C-43E1-8435-F55A67C045E7}" type="pres">
      <dgm:prSet presAssocID="{218FE1FF-C751-4361-8796-FFB43594CB11}" presName="horz3" presStyleCnt="0"/>
      <dgm:spPr/>
    </dgm:pt>
    <dgm:pt modelId="{5EC47CF0-71F1-4189-B27C-8ECE53E434FB}" type="pres">
      <dgm:prSet presAssocID="{218FE1FF-C751-4361-8796-FFB43594CB11}" presName="horzSpace3" presStyleCnt="0"/>
      <dgm:spPr/>
    </dgm:pt>
    <dgm:pt modelId="{E23ED2EB-8313-4DC0-A495-B71CE7DF5096}" type="pres">
      <dgm:prSet presAssocID="{218FE1FF-C751-4361-8796-FFB43594CB11}" presName="tx3" presStyleLbl="revTx" presStyleIdx="21" presStyleCnt="27"/>
      <dgm:spPr/>
    </dgm:pt>
    <dgm:pt modelId="{1A0E8579-1A46-4F00-852D-DEE784E00212}" type="pres">
      <dgm:prSet presAssocID="{218FE1FF-C751-4361-8796-FFB43594CB11}" presName="vert3" presStyleCnt="0"/>
      <dgm:spPr/>
    </dgm:pt>
    <dgm:pt modelId="{8C0CC44B-CDA7-493B-B2E7-56FEB89F2877}" type="pres">
      <dgm:prSet presAssocID="{7CF246E3-45B0-4CCC-8FCF-89745A05DBA6}" presName="thinLine2b" presStyleLbl="callout" presStyleIdx="8" presStyleCnt="12"/>
      <dgm:spPr/>
    </dgm:pt>
    <dgm:pt modelId="{5DA05DA1-A0C9-43D5-B16B-52B9C07E0299}" type="pres">
      <dgm:prSet presAssocID="{7CF246E3-45B0-4CCC-8FCF-89745A05DBA6}" presName="vertSpace2b" presStyleCnt="0"/>
      <dgm:spPr/>
    </dgm:pt>
    <dgm:pt modelId="{D9ED252C-2F02-4C6F-9680-3C75D3647989}" type="pres">
      <dgm:prSet presAssocID="{B3B4FAEF-C77E-4992-B8DB-58B29B4B636B}" presName="horz2" presStyleCnt="0"/>
      <dgm:spPr/>
    </dgm:pt>
    <dgm:pt modelId="{D93C4F16-90DF-44C3-8314-3499481E8D2D}" type="pres">
      <dgm:prSet presAssocID="{B3B4FAEF-C77E-4992-B8DB-58B29B4B636B}" presName="horzSpace2" presStyleCnt="0"/>
      <dgm:spPr/>
    </dgm:pt>
    <dgm:pt modelId="{EA58560C-7A8A-4A97-B786-109EC8C98F58}" type="pres">
      <dgm:prSet presAssocID="{B3B4FAEF-C77E-4992-B8DB-58B29B4B636B}" presName="tx2" presStyleLbl="revTx" presStyleIdx="22" presStyleCnt="27"/>
      <dgm:spPr/>
    </dgm:pt>
    <dgm:pt modelId="{8995C586-FCF5-4359-A18E-B5FF47A8A3C1}" type="pres">
      <dgm:prSet presAssocID="{B3B4FAEF-C77E-4992-B8DB-58B29B4B636B}" presName="vert2" presStyleCnt="0"/>
      <dgm:spPr/>
    </dgm:pt>
    <dgm:pt modelId="{58F945C8-4236-4AA6-86A6-2CA34566499C}" type="pres">
      <dgm:prSet presAssocID="{B3B4FAEF-C77E-4992-B8DB-58B29B4B636B}" presName="thinLine2b" presStyleLbl="callout" presStyleIdx="9" presStyleCnt="12"/>
      <dgm:spPr/>
    </dgm:pt>
    <dgm:pt modelId="{F7F0E1B6-3C17-4938-890E-ED68795169E5}" type="pres">
      <dgm:prSet presAssocID="{B3B4FAEF-C77E-4992-B8DB-58B29B4B636B}" presName="vertSpace2b" presStyleCnt="0"/>
      <dgm:spPr/>
    </dgm:pt>
    <dgm:pt modelId="{A0456EB4-61CD-4018-9E4E-FBBC66A3387F}" type="pres">
      <dgm:prSet presAssocID="{F80524E4-BF4A-48A1-800A-149951013338}" presName="thickLine" presStyleLbl="alignNode1" presStyleIdx="5" presStyleCnt="6"/>
      <dgm:spPr/>
    </dgm:pt>
    <dgm:pt modelId="{F4245775-9BCE-4D73-95D3-68AB6E38D750}" type="pres">
      <dgm:prSet presAssocID="{F80524E4-BF4A-48A1-800A-149951013338}" presName="horz1" presStyleCnt="0"/>
      <dgm:spPr/>
    </dgm:pt>
    <dgm:pt modelId="{CEC66E2B-F645-46EB-B245-F774F3293DF1}" type="pres">
      <dgm:prSet presAssocID="{F80524E4-BF4A-48A1-800A-149951013338}" presName="tx1" presStyleLbl="revTx" presStyleIdx="23" presStyleCnt="27"/>
      <dgm:spPr/>
    </dgm:pt>
    <dgm:pt modelId="{FB366736-4AD8-441E-8538-84BD081B38F9}" type="pres">
      <dgm:prSet presAssocID="{F80524E4-BF4A-48A1-800A-149951013338}" presName="vert1" presStyleCnt="0"/>
      <dgm:spPr/>
    </dgm:pt>
    <dgm:pt modelId="{B98E6CE8-326F-41A1-A954-EDFAFE65BE8C}" type="pres">
      <dgm:prSet presAssocID="{725B65BA-804A-4F66-8599-67CE36A79B8A}" presName="vertSpace2a" presStyleCnt="0"/>
      <dgm:spPr/>
    </dgm:pt>
    <dgm:pt modelId="{27DF71A9-6D7B-4733-890F-D4541C978DC5}" type="pres">
      <dgm:prSet presAssocID="{725B65BA-804A-4F66-8599-67CE36A79B8A}" presName="horz2" presStyleCnt="0"/>
      <dgm:spPr/>
    </dgm:pt>
    <dgm:pt modelId="{48DF5850-3C6A-47BB-841F-287175E7DA43}" type="pres">
      <dgm:prSet presAssocID="{725B65BA-804A-4F66-8599-67CE36A79B8A}" presName="horzSpace2" presStyleCnt="0"/>
      <dgm:spPr/>
    </dgm:pt>
    <dgm:pt modelId="{8BB3E008-FADB-4A76-9E81-5F6CC85CEFE5}" type="pres">
      <dgm:prSet presAssocID="{725B65BA-804A-4F66-8599-67CE36A79B8A}" presName="tx2" presStyleLbl="revTx" presStyleIdx="24" presStyleCnt="27"/>
      <dgm:spPr/>
    </dgm:pt>
    <dgm:pt modelId="{4027ABF5-F537-46D4-8514-2CF62EBDD54D}" type="pres">
      <dgm:prSet presAssocID="{725B65BA-804A-4F66-8599-67CE36A79B8A}" presName="vert2" presStyleCnt="0"/>
      <dgm:spPr/>
    </dgm:pt>
    <dgm:pt modelId="{2F6755EE-8E79-467B-AF32-E439C90E686F}" type="pres">
      <dgm:prSet presAssocID="{B85B6F07-8C3F-464F-951C-B60210C66FD1}" presName="horz3" presStyleCnt="0"/>
      <dgm:spPr/>
    </dgm:pt>
    <dgm:pt modelId="{E53D8D83-88C6-4A91-9E5C-2CD1DC379061}" type="pres">
      <dgm:prSet presAssocID="{B85B6F07-8C3F-464F-951C-B60210C66FD1}" presName="horzSpace3" presStyleCnt="0"/>
      <dgm:spPr/>
    </dgm:pt>
    <dgm:pt modelId="{0B018177-B5F4-4F3C-BD6D-18E70E82642E}" type="pres">
      <dgm:prSet presAssocID="{B85B6F07-8C3F-464F-951C-B60210C66FD1}" presName="tx3" presStyleLbl="revTx" presStyleIdx="25" presStyleCnt="27"/>
      <dgm:spPr/>
    </dgm:pt>
    <dgm:pt modelId="{DB913B0E-D781-46D9-A72B-04FE492FE4BB}" type="pres">
      <dgm:prSet presAssocID="{B85B6F07-8C3F-464F-951C-B60210C66FD1}" presName="vert3" presStyleCnt="0"/>
      <dgm:spPr/>
    </dgm:pt>
    <dgm:pt modelId="{B26D4977-9D98-4F7F-8479-D1FDD11DEE5B}" type="pres">
      <dgm:prSet presAssocID="{725B65BA-804A-4F66-8599-67CE36A79B8A}" presName="thinLine2b" presStyleLbl="callout" presStyleIdx="10" presStyleCnt="12"/>
      <dgm:spPr/>
    </dgm:pt>
    <dgm:pt modelId="{456C6A7C-591B-4C6F-A668-A80B283764B6}" type="pres">
      <dgm:prSet presAssocID="{725B65BA-804A-4F66-8599-67CE36A79B8A}" presName="vertSpace2b" presStyleCnt="0"/>
      <dgm:spPr/>
    </dgm:pt>
    <dgm:pt modelId="{5333F9FB-CEAC-44A6-8D77-4691ED80C6C7}" type="pres">
      <dgm:prSet presAssocID="{3092D4FA-F728-4EEA-AB9F-859D08DF9589}" presName="horz2" presStyleCnt="0"/>
      <dgm:spPr/>
    </dgm:pt>
    <dgm:pt modelId="{648FAB6C-8E83-4D35-9729-08FEE0E23874}" type="pres">
      <dgm:prSet presAssocID="{3092D4FA-F728-4EEA-AB9F-859D08DF9589}" presName="horzSpace2" presStyleCnt="0"/>
      <dgm:spPr/>
    </dgm:pt>
    <dgm:pt modelId="{EC3BE236-D1FF-4A4F-B864-C0FA369A2967}" type="pres">
      <dgm:prSet presAssocID="{3092D4FA-F728-4EEA-AB9F-859D08DF9589}" presName="tx2" presStyleLbl="revTx" presStyleIdx="26" presStyleCnt="27"/>
      <dgm:spPr/>
    </dgm:pt>
    <dgm:pt modelId="{A25687A1-6616-47B3-A198-41E519688FF9}" type="pres">
      <dgm:prSet presAssocID="{3092D4FA-F728-4EEA-AB9F-859D08DF9589}" presName="vert2" presStyleCnt="0"/>
      <dgm:spPr/>
    </dgm:pt>
    <dgm:pt modelId="{813D6BC5-013D-4046-AD73-B203D0A6DC9C}" type="pres">
      <dgm:prSet presAssocID="{3092D4FA-F728-4EEA-AB9F-859D08DF9589}" presName="thinLine2b" presStyleLbl="callout" presStyleIdx="11" presStyleCnt="12"/>
      <dgm:spPr/>
    </dgm:pt>
    <dgm:pt modelId="{3CBCA08F-C8C1-4ECC-B16A-A7101DCEF84A}" type="pres">
      <dgm:prSet presAssocID="{3092D4FA-F728-4EEA-AB9F-859D08DF9589}" presName="vertSpace2b" presStyleCnt="0"/>
      <dgm:spPr/>
    </dgm:pt>
  </dgm:ptLst>
  <dgm:cxnLst>
    <dgm:cxn modelId="{80E3E700-732B-4CD1-8214-DAA5D776BBB7}" type="presOf" srcId="{6A73E8E3-B949-4EFA-8388-36C7FD16A709}" destId="{95FF77D5-1054-4887-8DB8-65A22CDEDA16}" srcOrd="0" destOrd="0" presId="urn:microsoft.com/office/officeart/2008/layout/LinedList"/>
    <dgm:cxn modelId="{8BCE3502-61EA-41C1-869B-E964C785E41F}" srcId="{95F19F97-7ECD-4FF3-B13A-4457E9886963}" destId="{7CF246E3-45B0-4CCC-8FCF-89745A05DBA6}" srcOrd="0" destOrd="0" parTransId="{C3E7D494-8728-43B7-A10D-96DDA96D6B12}" sibTransId="{0F3656F7-15FE-4761-AFFA-5D1104F0BDBE}"/>
    <dgm:cxn modelId="{B20A7E02-F8BE-463F-95E3-5560CB46EC39}" type="presOf" srcId="{F5CC7034-9AD2-42B5-BF04-98FCF0B8F94D}" destId="{0BD39047-ED24-4A85-BFD6-1C72D0C1E583}" srcOrd="0" destOrd="0" presId="urn:microsoft.com/office/officeart/2008/layout/LinedList"/>
    <dgm:cxn modelId="{06494F05-339D-48BB-A65A-3E705F64E919}" srcId="{05309FDA-3805-4190-811E-A4793C907989}" destId="{A5E1039D-DA29-4C7C-A62A-A6B6B047C78D}" srcOrd="0" destOrd="0" parTransId="{CFDE8C33-1EFC-4DF5-82B0-D01E68ECE6DA}" sibTransId="{5828D2B1-5499-4D19-AE51-FB7D19EB87CA}"/>
    <dgm:cxn modelId="{58D7D308-6FEF-423E-9C7A-4CA6C1E47327}" srcId="{8A8AFA9E-11C2-4A78-9917-4AF3402089FD}" destId="{97ABC0AB-B962-4DB5-ACB3-252391521F9D}" srcOrd="0" destOrd="0" parTransId="{8BF0B2C1-E648-448E-B126-8D9C1E02E8F2}" sibTransId="{C0B9ECC2-48F0-4A40-A6C9-ECB04A3904AB}"/>
    <dgm:cxn modelId="{A6C7930D-26DC-411A-BDFC-C2D799E76163}" srcId="{C08D2E88-31DB-4D70-906B-5FD47588087A}" destId="{E10C1A48-48D7-4561-8975-37E6275F6E80}" srcOrd="0" destOrd="0" parTransId="{3705EF04-DA39-4C55-B51B-FB326E3A07D2}" sibTransId="{80FBA49D-0186-435F-A276-3F9351D6CB07}"/>
    <dgm:cxn modelId="{A86BE20F-0412-4F16-80AA-ED7706330B44}" srcId="{78DC71F0-6505-4715-90B5-B4BB4D7D4E3B}" destId="{641F7BB7-FC73-41EC-9092-FBA5C04CBE7F}" srcOrd="0" destOrd="0" parTransId="{6C9B9110-EE8A-4861-9054-EDD6412F2015}" sibTransId="{C2D657CA-B69A-4E44-B44B-22B25C6034F1}"/>
    <dgm:cxn modelId="{A9EAED0F-4C46-4D0D-95A2-81E395036A04}" type="presOf" srcId="{9D173999-351F-4237-98A2-97BE4303D03C}" destId="{A5965104-E4DF-47F9-8585-BC0B69E2AF75}" srcOrd="0" destOrd="0" presId="urn:microsoft.com/office/officeart/2008/layout/LinedList"/>
    <dgm:cxn modelId="{AB0FF718-AE9F-4F18-BD35-FC16B5BEB9B5}" type="presOf" srcId="{8A8AFA9E-11C2-4A78-9917-4AF3402089FD}" destId="{1F639A6E-B872-45FC-ADCF-63F9F6BCCC99}" srcOrd="0" destOrd="0" presId="urn:microsoft.com/office/officeart/2008/layout/LinedList"/>
    <dgm:cxn modelId="{8BD8BF19-734D-4FFA-B49F-CC3470BDA915}" srcId="{4D202FED-50C3-42D7-AB2A-7DB5366C7F60}" destId="{95F19F97-7ECD-4FF3-B13A-4457E9886963}" srcOrd="4" destOrd="0" parTransId="{5B1C8982-E33E-4BD0-90C2-D388E0F84165}" sibTransId="{B267F32C-3097-4C16-9CF4-A5AEE75F561B}"/>
    <dgm:cxn modelId="{07753F1A-A7E5-4950-A6C4-6D9B99C0FDA5}" type="presOf" srcId="{243E6B95-8C63-449B-8D36-6409BC66E248}" destId="{61A7D653-877D-41DB-89C0-820769EAD325}" srcOrd="0" destOrd="0" presId="urn:microsoft.com/office/officeart/2008/layout/LinedList"/>
    <dgm:cxn modelId="{6E628820-D3F0-4E8F-A96C-7C67E8555350}" type="presOf" srcId="{973548D2-6C1A-45AD-84B9-5EA97819DB5B}" destId="{85041E71-6AA9-4365-8BFE-4412D2597F79}" srcOrd="0" destOrd="0" presId="urn:microsoft.com/office/officeart/2008/layout/LinedList"/>
    <dgm:cxn modelId="{D2A11324-ADAF-4BE0-BCA8-E4E8C7EEB931}" srcId="{725B65BA-804A-4F66-8599-67CE36A79B8A}" destId="{B85B6F07-8C3F-464F-951C-B60210C66FD1}" srcOrd="0" destOrd="0" parTransId="{1B70E0F4-613F-4B6C-BB24-A05B52BBBEE2}" sibTransId="{1E5B7ADF-B159-49E3-B840-279075E5DD59}"/>
    <dgm:cxn modelId="{6985712B-781D-419D-862F-E4984A93E821}" srcId="{258D5F5E-C65D-49A7-BEC5-83241F39DECE}" destId="{9D173999-351F-4237-98A2-97BE4303D03C}" srcOrd="0" destOrd="0" parTransId="{64FD8B8D-F75E-4BA1-A83D-4281BAFD3A02}" sibTransId="{C0FCCA3E-3447-4994-9CE5-F0A40ED3BDA9}"/>
    <dgm:cxn modelId="{150FA92B-5809-4E48-8730-1CAB3058B933}" type="presOf" srcId="{97ABC0AB-B962-4DB5-ACB3-252391521F9D}" destId="{5C250C77-3C37-4C55-B52F-F761385E911E}" srcOrd="0" destOrd="0" presId="urn:microsoft.com/office/officeart/2008/layout/LinedList"/>
    <dgm:cxn modelId="{2DCBFD2C-0590-44A7-83A8-00039AA68F89}" srcId="{C08D2E88-31DB-4D70-906B-5FD47588087A}" destId="{258D5F5E-C65D-49A7-BEC5-83241F39DECE}" srcOrd="1" destOrd="0" parTransId="{681EA04C-799F-4735-9E3A-D7573184E778}" sibTransId="{7928BBC3-D5DE-4D77-899A-6D18A8255ABA}"/>
    <dgm:cxn modelId="{55881832-FBEB-4DE9-9096-F2C777FF2D35}" type="presOf" srcId="{258D5F5E-C65D-49A7-BEC5-83241F39DECE}" destId="{7E0856E8-3DE6-49D3-BC82-DADEEB48C073}" srcOrd="0" destOrd="0" presId="urn:microsoft.com/office/officeart/2008/layout/LinedList"/>
    <dgm:cxn modelId="{68834135-7B9E-4B3C-B650-6C3CC360EB92}" srcId="{F80524E4-BF4A-48A1-800A-149951013338}" destId="{3092D4FA-F728-4EEA-AB9F-859D08DF9589}" srcOrd="1" destOrd="0" parTransId="{7A9CBF44-25F0-4BE5-9D6F-69419BCC053D}" sibTransId="{8896D45D-C4E4-4073-A94C-821A8CC9E4B0}"/>
    <dgm:cxn modelId="{650A145E-0B8F-44BA-87B3-6AACAFC4AE48}" srcId="{641F7BB7-FC73-41EC-9092-FBA5C04CBE7F}" destId="{F5CC7034-9AD2-42B5-BF04-98FCF0B8F94D}" srcOrd="0" destOrd="0" parTransId="{9A0A22ED-D090-45F6-8FFC-E5FB65CA4DB0}" sibTransId="{4D2650BE-60BC-4132-977F-1C17885BD241}"/>
    <dgm:cxn modelId="{1912AE5F-0F93-42BE-8A4C-82B30A7C9F41}" srcId="{6A73E8E3-B949-4EFA-8388-36C7FD16A709}" destId="{A2E0767F-11AC-46C5-AA08-C85F9FDD491E}" srcOrd="0" destOrd="0" parTransId="{ADD75E45-2DCB-4E3A-A9D3-D572244AC0D4}" sibTransId="{625514B2-9675-401E-A408-1AD1E3B886AE}"/>
    <dgm:cxn modelId="{FB7B0963-6CF0-4021-8F67-D81BF1EB5E20}" srcId="{78DC71F0-6505-4715-90B5-B4BB4D7D4E3B}" destId="{05309FDA-3805-4190-811E-A4793C907989}" srcOrd="1" destOrd="0" parTransId="{63B4A9FE-C929-4013-B7B2-55F2F86547E6}" sibTransId="{281BC760-87B2-45AB-BFDF-6D561A59817C}"/>
    <dgm:cxn modelId="{FB107F43-A07F-43C7-B2ED-ED2D7DC7937E}" srcId="{98BB89D6-A4EF-4A40-8422-43FD60746712}" destId="{78B10EE9-FEB4-49FC-B786-7714F4E5291B}" srcOrd="1" destOrd="0" parTransId="{A3CDC4F0-9D46-4FC3-BD94-50791A016962}" sibTransId="{41087C4F-F2B2-41B8-AD90-7015EBE30714}"/>
    <dgm:cxn modelId="{C640DF67-5169-4A2F-9B49-F46EE3CC1389}" srcId="{4D202FED-50C3-42D7-AB2A-7DB5366C7F60}" destId="{C08D2E88-31DB-4D70-906B-5FD47588087A}" srcOrd="0" destOrd="0" parTransId="{77B528A7-9FC1-49F4-B295-E58C837D086C}" sibTransId="{3C4D1A57-E148-4E12-A7A2-53EC3C31D288}"/>
    <dgm:cxn modelId="{53C9C14A-54DB-4052-A4B5-FAB41B46F0D6}" srcId="{F80524E4-BF4A-48A1-800A-149951013338}" destId="{725B65BA-804A-4F66-8599-67CE36A79B8A}" srcOrd="0" destOrd="0" parTransId="{A4FF854D-0856-4FEB-820E-F2951EC28A3E}" sibTransId="{FC48D48B-F597-4989-86A4-9B77EFA66E2C}"/>
    <dgm:cxn modelId="{0DCE6C4F-4BEB-4073-ABEC-50AE7022BB00}" srcId="{243E6B95-8C63-449B-8D36-6409BC66E248}" destId="{66180CFC-E070-457B-97F1-771D132F20CB}" srcOrd="1" destOrd="0" parTransId="{545E9574-6A7B-401C-8A78-4A72D0ED0983}" sibTransId="{536FC018-99D1-4BE8-B0A9-76134151A5F7}"/>
    <dgm:cxn modelId="{17FFFD4F-F4F0-43A2-B383-7C328214E5DF}" type="presOf" srcId="{725B65BA-804A-4F66-8599-67CE36A79B8A}" destId="{8BB3E008-FADB-4A76-9E81-5F6CC85CEFE5}" srcOrd="0" destOrd="0" presId="urn:microsoft.com/office/officeart/2008/layout/LinedList"/>
    <dgm:cxn modelId="{CCFBB071-5622-4ABC-8D4E-2E0E3C1F5E98}" type="presOf" srcId="{B3B4FAEF-C77E-4992-B8DB-58B29B4B636B}" destId="{EA58560C-7A8A-4A97-B786-109EC8C98F58}" srcOrd="0" destOrd="0" presId="urn:microsoft.com/office/officeart/2008/layout/LinedList"/>
    <dgm:cxn modelId="{F8B4AB53-C22B-483F-BCBF-C374704E8F2A}" srcId="{243E6B95-8C63-449B-8D36-6409BC66E248}" destId="{6A73E8E3-B949-4EFA-8388-36C7FD16A709}" srcOrd="0" destOrd="0" parTransId="{6D732443-6511-445F-B096-DF0D2B44291E}" sibTransId="{776BD496-50E5-409F-B208-DF2625087B16}"/>
    <dgm:cxn modelId="{5BFBBE54-9FF8-4E17-AADE-F060A97C68FA}" type="presOf" srcId="{98BB89D6-A4EF-4A40-8422-43FD60746712}" destId="{7909251A-B011-4A7E-AFF8-A0FDD51F5791}" srcOrd="0" destOrd="0" presId="urn:microsoft.com/office/officeart/2008/layout/LinedList"/>
    <dgm:cxn modelId="{06A11976-2CC7-411D-9BF4-A6C6E56E7717}" type="presOf" srcId="{66180CFC-E070-457B-97F1-771D132F20CB}" destId="{1485079C-7D8C-45A3-BC3A-BA1262A5D059}" srcOrd="0" destOrd="0" presId="urn:microsoft.com/office/officeart/2008/layout/LinedList"/>
    <dgm:cxn modelId="{F4395056-8456-4A8A-B5D0-B20A4B1021FA}" type="presOf" srcId="{A2E0767F-11AC-46C5-AA08-C85F9FDD491E}" destId="{D68B2BA9-8D5C-468E-961E-F1A07755AA35}" srcOrd="0" destOrd="0" presId="urn:microsoft.com/office/officeart/2008/layout/LinedList"/>
    <dgm:cxn modelId="{4CD11158-45FD-4440-A224-19ACB9FE2BAA}" type="presOf" srcId="{95F19F97-7ECD-4FF3-B13A-4457E9886963}" destId="{C0E86980-0D24-462A-B9A4-89B3E099A4A1}" srcOrd="0" destOrd="0" presId="urn:microsoft.com/office/officeart/2008/layout/LinedList"/>
    <dgm:cxn modelId="{C7408C81-9D85-4C40-A768-98FAAF85D940}" type="presOf" srcId="{641F7BB7-FC73-41EC-9092-FBA5C04CBE7F}" destId="{9BCFBDB6-21C7-481A-BCF1-4CFADD73F356}" srcOrd="0" destOrd="0" presId="urn:microsoft.com/office/officeart/2008/layout/LinedList"/>
    <dgm:cxn modelId="{5FA7C082-B585-440F-9F8B-1DFCAD061D8E}" srcId="{98BB89D6-A4EF-4A40-8422-43FD60746712}" destId="{8A8AFA9E-11C2-4A78-9917-4AF3402089FD}" srcOrd="0" destOrd="0" parTransId="{E639B8FF-D5E0-4403-9866-BD7E4E630DA1}" sibTransId="{6C422E03-A7F6-44DC-85BC-9F29880D2E63}"/>
    <dgm:cxn modelId="{F6F2868A-AE08-4800-AA2E-A05939697390}" srcId="{4D202FED-50C3-42D7-AB2A-7DB5366C7F60}" destId="{78DC71F0-6505-4715-90B5-B4BB4D7D4E3B}" srcOrd="2" destOrd="0" parTransId="{8E0C4287-9D29-4BDA-8AAC-84161F641AD9}" sibTransId="{B251C058-F56D-41EB-B6D1-211C163A026A}"/>
    <dgm:cxn modelId="{980E638D-4FF2-4F78-8BF4-55C5F85CCF3F}" srcId="{7CF246E3-45B0-4CCC-8FCF-89745A05DBA6}" destId="{218FE1FF-C751-4361-8796-FFB43594CB11}" srcOrd="0" destOrd="0" parTransId="{C9CE3DB5-6CEF-4A2B-9EDB-F24A2D8CC6CF}" sibTransId="{F7698790-C0F9-47C5-986C-40FAE65824BA}"/>
    <dgm:cxn modelId="{72008197-9F15-47A9-82D1-0358D08BA416}" srcId="{4D202FED-50C3-42D7-AB2A-7DB5366C7F60}" destId="{98BB89D6-A4EF-4A40-8422-43FD60746712}" srcOrd="3" destOrd="0" parTransId="{6C616F5A-E5B8-4B2C-B3AB-36C1D765651E}" sibTransId="{2E36F7FF-D866-4A08-9923-AA43625903D5}"/>
    <dgm:cxn modelId="{42474D99-27D7-45E4-AD7F-76233F24BA2F}" type="presOf" srcId="{C08D2E88-31DB-4D70-906B-5FD47588087A}" destId="{C889729D-B79F-4144-BE2F-815232D0AAAE}" srcOrd="0" destOrd="0" presId="urn:microsoft.com/office/officeart/2008/layout/LinedList"/>
    <dgm:cxn modelId="{022F399C-891B-4E2B-8B74-FCB8447DC899}" srcId="{4D202FED-50C3-42D7-AB2A-7DB5366C7F60}" destId="{243E6B95-8C63-449B-8D36-6409BC66E248}" srcOrd="1" destOrd="0" parTransId="{AB79E6EE-D7FB-491D-A051-13BA964415BE}" sibTransId="{2231AE2E-4EF5-48B3-8C28-BC67551817D6}"/>
    <dgm:cxn modelId="{F0DC9B9C-0718-4BF8-A92B-981097D23811}" type="presOf" srcId="{F80524E4-BF4A-48A1-800A-149951013338}" destId="{CEC66E2B-F645-46EB-B245-F774F3293DF1}" srcOrd="0" destOrd="0" presId="urn:microsoft.com/office/officeart/2008/layout/LinedList"/>
    <dgm:cxn modelId="{549777A3-7393-425B-99E0-0487760D1FC5}" type="presOf" srcId="{E10C1A48-48D7-4561-8975-37E6275F6E80}" destId="{5555E768-7410-400B-82C1-8324C0C72A60}" srcOrd="0" destOrd="0" presId="urn:microsoft.com/office/officeart/2008/layout/LinedList"/>
    <dgm:cxn modelId="{7629EAA4-8171-4BB3-9423-655D7389971C}" srcId="{95F19F97-7ECD-4FF3-B13A-4457E9886963}" destId="{B3B4FAEF-C77E-4992-B8DB-58B29B4B636B}" srcOrd="1" destOrd="0" parTransId="{6B88B1AF-F61D-4FA3-9FA4-662CEA514E3C}" sibTransId="{D020B938-3E5B-42EF-B04D-8F6F683483BF}"/>
    <dgm:cxn modelId="{54A969B0-70BA-47E6-BEA9-B3FC2A74B8C9}" type="presOf" srcId="{78B10EE9-FEB4-49FC-B786-7714F4E5291B}" destId="{E0572014-A61F-4AA0-AC6C-7B15116DF55B}" srcOrd="0" destOrd="0" presId="urn:microsoft.com/office/officeart/2008/layout/LinedList"/>
    <dgm:cxn modelId="{FE396BC4-526E-45D3-83B3-85E3AC1098E7}" type="presOf" srcId="{B85B6F07-8C3F-464F-951C-B60210C66FD1}" destId="{0B018177-B5F4-4F3C-BD6D-18E70E82642E}" srcOrd="0" destOrd="0" presId="urn:microsoft.com/office/officeart/2008/layout/LinedList"/>
    <dgm:cxn modelId="{087746CC-76FC-4032-855A-D1CDAB5E485E}" type="presOf" srcId="{A199D1D9-212A-4368-A48D-2563AEA8D2B1}" destId="{753FB3B7-A39A-4589-81CE-B6D498811539}" srcOrd="0" destOrd="0" presId="urn:microsoft.com/office/officeart/2008/layout/LinedList"/>
    <dgm:cxn modelId="{57698ED4-DFEF-466A-AE86-7FFA5A8640B4}" srcId="{4D202FED-50C3-42D7-AB2A-7DB5366C7F60}" destId="{F80524E4-BF4A-48A1-800A-149951013338}" srcOrd="5" destOrd="0" parTransId="{4C45C2E9-79D3-4442-922D-2E08B103F7EB}" sibTransId="{4EB320EE-79F9-4877-A76E-461D3F922CEC}"/>
    <dgm:cxn modelId="{E22AD1D6-C7E8-4DD7-820F-CEDE97D81D87}" type="presOf" srcId="{A5E1039D-DA29-4C7C-A62A-A6B6B047C78D}" destId="{F5D8DB8D-C2E2-49D3-9723-DA891F8B9F66}" srcOrd="0" destOrd="0" presId="urn:microsoft.com/office/officeart/2008/layout/LinedList"/>
    <dgm:cxn modelId="{A1AA2DDA-5D1D-48F8-A2F2-943C9A09CA5E}" type="presOf" srcId="{05309FDA-3805-4190-811E-A4793C907989}" destId="{A11F0719-AC63-4F3A-A74E-E4F2157DECBB}" srcOrd="0" destOrd="0" presId="urn:microsoft.com/office/officeart/2008/layout/LinedList"/>
    <dgm:cxn modelId="{F1D258DB-39F8-4428-8D89-7949427E817A}" type="presOf" srcId="{7CF246E3-45B0-4CCC-8FCF-89745A05DBA6}" destId="{80DFF327-E856-404B-82F6-E6363B180D65}" srcOrd="0" destOrd="0" presId="urn:microsoft.com/office/officeart/2008/layout/LinedList"/>
    <dgm:cxn modelId="{1FBA30DD-E0EE-4A54-B083-3BA0768B5E6A}" type="presOf" srcId="{3092D4FA-F728-4EEA-AB9F-859D08DF9589}" destId="{EC3BE236-D1FF-4A4F-B864-C0FA369A2967}" srcOrd="0" destOrd="0" presId="urn:microsoft.com/office/officeart/2008/layout/LinedList"/>
    <dgm:cxn modelId="{07DADDE2-6320-48D2-BEBD-2075B0C4227D}" srcId="{E10C1A48-48D7-4561-8975-37E6275F6E80}" destId="{A199D1D9-212A-4368-A48D-2563AEA8D2B1}" srcOrd="0" destOrd="0" parTransId="{42FC75D6-66C8-4721-A167-B122EC652933}" sibTransId="{54F0B69F-1C8C-42A9-B623-4542EF2DC6B0}"/>
    <dgm:cxn modelId="{57169CEB-8E57-4358-ADA2-CD76569148D2}" type="presOf" srcId="{218FE1FF-C751-4361-8796-FFB43594CB11}" destId="{E23ED2EB-8313-4DC0-A495-B71CE7DF5096}" srcOrd="0" destOrd="0" presId="urn:microsoft.com/office/officeart/2008/layout/LinedList"/>
    <dgm:cxn modelId="{8D177DF3-642C-4FAF-B694-95FCCE3852F0}" type="presOf" srcId="{78DC71F0-6505-4715-90B5-B4BB4D7D4E3B}" destId="{EDFF5E1B-89FF-432D-8044-233E25DEB193}" srcOrd="0" destOrd="0" presId="urn:microsoft.com/office/officeart/2008/layout/LinedList"/>
    <dgm:cxn modelId="{A394AAFD-A29D-4DDC-93F9-8AAAFDEE7AF3}" type="presOf" srcId="{4D202FED-50C3-42D7-AB2A-7DB5366C7F60}" destId="{6FD293CB-1154-493A-A88A-416CEBBC8918}" srcOrd="0" destOrd="0" presId="urn:microsoft.com/office/officeart/2008/layout/LinedList"/>
    <dgm:cxn modelId="{8B0174FE-8140-47B4-B9AA-F10FCE4BF0A8}" srcId="{66180CFC-E070-457B-97F1-771D132F20CB}" destId="{973548D2-6C1A-45AD-84B9-5EA97819DB5B}" srcOrd="0" destOrd="0" parTransId="{182FCAFA-6159-48A1-89F3-B21C72EF570A}" sibTransId="{92FE8279-CDED-426E-9D54-3680B5D6F5CA}"/>
    <dgm:cxn modelId="{B99C4A66-4DB4-42FF-AE10-2DDCD202CBB8}" type="presParOf" srcId="{6FD293CB-1154-493A-A88A-416CEBBC8918}" destId="{A9B0A376-3B4D-4627-98A9-7F95CF28BFE9}" srcOrd="0" destOrd="0" presId="urn:microsoft.com/office/officeart/2008/layout/LinedList"/>
    <dgm:cxn modelId="{D4870AE2-BF5A-4EAB-ACB3-7C6815096431}" type="presParOf" srcId="{6FD293CB-1154-493A-A88A-416CEBBC8918}" destId="{339C84F5-12B1-4E93-AE71-3DFC59D47AAA}" srcOrd="1" destOrd="0" presId="urn:microsoft.com/office/officeart/2008/layout/LinedList"/>
    <dgm:cxn modelId="{08A737ED-EF65-42D5-827E-1A33C2A1A2DA}" type="presParOf" srcId="{339C84F5-12B1-4E93-AE71-3DFC59D47AAA}" destId="{C889729D-B79F-4144-BE2F-815232D0AAAE}" srcOrd="0" destOrd="0" presId="urn:microsoft.com/office/officeart/2008/layout/LinedList"/>
    <dgm:cxn modelId="{264D3024-47B8-4696-AF33-36ED4B8072AA}" type="presParOf" srcId="{339C84F5-12B1-4E93-AE71-3DFC59D47AAA}" destId="{41BF0798-AD95-4796-A2B5-D3D494300FE5}" srcOrd="1" destOrd="0" presId="urn:microsoft.com/office/officeart/2008/layout/LinedList"/>
    <dgm:cxn modelId="{416B0DC1-4274-4676-8C2C-D17299920B96}" type="presParOf" srcId="{41BF0798-AD95-4796-A2B5-D3D494300FE5}" destId="{239F2A1A-FD5C-4731-9534-3CBD12B1023B}" srcOrd="0" destOrd="0" presId="urn:microsoft.com/office/officeart/2008/layout/LinedList"/>
    <dgm:cxn modelId="{1BF4577A-A33D-4283-8775-9E88578FF93B}" type="presParOf" srcId="{41BF0798-AD95-4796-A2B5-D3D494300FE5}" destId="{6D67306B-8C7F-4FB3-83A5-6704FACAC66F}" srcOrd="1" destOrd="0" presId="urn:microsoft.com/office/officeart/2008/layout/LinedList"/>
    <dgm:cxn modelId="{7CDE7A66-E8A7-4E2B-891A-854139D2DCF4}" type="presParOf" srcId="{6D67306B-8C7F-4FB3-83A5-6704FACAC66F}" destId="{A44FBD24-E203-4364-B4B1-DD2A9C7B364C}" srcOrd="0" destOrd="0" presId="urn:microsoft.com/office/officeart/2008/layout/LinedList"/>
    <dgm:cxn modelId="{007B6FEF-390F-449B-A17E-0B56A4325C80}" type="presParOf" srcId="{6D67306B-8C7F-4FB3-83A5-6704FACAC66F}" destId="{5555E768-7410-400B-82C1-8324C0C72A60}" srcOrd="1" destOrd="0" presId="urn:microsoft.com/office/officeart/2008/layout/LinedList"/>
    <dgm:cxn modelId="{DAF107EE-0570-4CF1-890E-A8802EC20CBC}" type="presParOf" srcId="{6D67306B-8C7F-4FB3-83A5-6704FACAC66F}" destId="{16B6ED12-1E8C-4271-8A98-BA39F89FF5E9}" srcOrd="2" destOrd="0" presId="urn:microsoft.com/office/officeart/2008/layout/LinedList"/>
    <dgm:cxn modelId="{AE399236-A286-451F-BAC5-4FD1171F579E}" type="presParOf" srcId="{16B6ED12-1E8C-4271-8A98-BA39F89FF5E9}" destId="{0BA35013-1165-4F76-BF5F-EC7682B375B9}" srcOrd="0" destOrd="0" presId="urn:microsoft.com/office/officeart/2008/layout/LinedList"/>
    <dgm:cxn modelId="{31F9DB0A-5470-47FB-B595-12B0FE3293BC}" type="presParOf" srcId="{0BA35013-1165-4F76-BF5F-EC7682B375B9}" destId="{DD758E42-DED8-4963-AF8F-5B329AEFA90F}" srcOrd="0" destOrd="0" presId="urn:microsoft.com/office/officeart/2008/layout/LinedList"/>
    <dgm:cxn modelId="{47FAA734-E803-4A97-8F05-2E67AEF1F6B2}" type="presParOf" srcId="{0BA35013-1165-4F76-BF5F-EC7682B375B9}" destId="{753FB3B7-A39A-4589-81CE-B6D498811539}" srcOrd="1" destOrd="0" presId="urn:microsoft.com/office/officeart/2008/layout/LinedList"/>
    <dgm:cxn modelId="{570F3959-3CC9-4843-A242-BF8F48071F18}" type="presParOf" srcId="{0BA35013-1165-4F76-BF5F-EC7682B375B9}" destId="{5104CF64-5B50-4275-8116-98F3DFF5C3D4}" srcOrd="2" destOrd="0" presId="urn:microsoft.com/office/officeart/2008/layout/LinedList"/>
    <dgm:cxn modelId="{A94DA070-D01C-40E8-A464-94D79DDE5168}" type="presParOf" srcId="{41BF0798-AD95-4796-A2B5-D3D494300FE5}" destId="{F23E60E6-46A7-4742-B824-E0761730ABC3}" srcOrd="2" destOrd="0" presId="urn:microsoft.com/office/officeart/2008/layout/LinedList"/>
    <dgm:cxn modelId="{08E0B2EF-9C68-4FFC-A797-00DBAE9E666F}" type="presParOf" srcId="{41BF0798-AD95-4796-A2B5-D3D494300FE5}" destId="{66DAD200-C5DB-4355-9EA8-8A28A8FFA912}" srcOrd="3" destOrd="0" presId="urn:microsoft.com/office/officeart/2008/layout/LinedList"/>
    <dgm:cxn modelId="{4AA73803-72BF-4D81-93C0-09010D2F2B9F}" type="presParOf" srcId="{41BF0798-AD95-4796-A2B5-D3D494300FE5}" destId="{E6FCB04B-21E4-4A09-986F-8E211C9596A2}" srcOrd="4" destOrd="0" presId="urn:microsoft.com/office/officeart/2008/layout/LinedList"/>
    <dgm:cxn modelId="{F10B62AC-1C02-4F20-A11B-5D697F5569FE}" type="presParOf" srcId="{E6FCB04B-21E4-4A09-986F-8E211C9596A2}" destId="{8691522C-6A50-4168-B964-F560426F6159}" srcOrd="0" destOrd="0" presId="urn:microsoft.com/office/officeart/2008/layout/LinedList"/>
    <dgm:cxn modelId="{AEE34259-8C36-43F0-A952-569F15771846}" type="presParOf" srcId="{E6FCB04B-21E4-4A09-986F-8E211C9596A2}" destId="{7E0856E8-3DE6-49D3-BC82-DADEEB48C073}" srcOrd="1" destOrd="0" presId="urn:microsoft.com/office/officeart/2008/layout/LinedList"/>
    <dgm:cxn modelId="{D910E683-3545-4DF0-A0EA-50D6EA394CA1}" type="presParOf" srcId="{E6FCB04B-21E4-4A09-986F-8E211C9596A2}" destId="{7870C5AA-2784-4681-9A95-17CD81C21470}" srcOrd="2" destOrd="0" presId="urn:microsoft.com/office/officeart/2008/layout/LinedList"/>
    <dgm:cxn modelId="{ADFFB551-BD1E-4628-999B-48E66DF3A411}" type="presParOf" srcId="{7870C5AA-2784-4681-9A95-17CD81C21470}" destId="{C6683CA3-DF33-4BD3-943C-DF5604129CC3}" srcOrd="0" destOrd="0" presId="urn:microsoft.com/office/officeart/2008/layout/LinedList"/>
    <dgm:cxn modelId="{59C7C9B0-8E66-430C-9D8F-7F3EC313B6B1}" type="presParOf" srcId="{C6683CA3-DF33-4BD3-943C-DF5604129CC3}" destId="{868B2021-F943-4DAC-ACC5-0D3976A2DE28}" srcOrd="0" destOrd="0" presId="urn:microsoft.com/office/officeart/2008/layout/LinedList"/>
    <dgm:cxn modelId="{7C81F07F-72EA-4D6B-9314-7FFE3A4FA509}" type="presParOf" srcId="{C6683CA3-DF33-4BD3-943C-DF5604129CC3}" destId="{A5965104-E4DF-47F9-8585-BC0B69E2AF75}" srcOrd="1" destOrd="0" presId="urn:microsoft.com/office/officeart/2008/layout/LinedList"/>
    <dgm:cxn modelId="{C9F144C1-53DF-449C-9733-ABE16B126BD5}" type="presParOf" srcId="{C6683CA3-DF33-4BD3-943C-DF5604129CC3}" destId="{C38D0B4E-AC3C-4A5A-9ED6-820715B6CDB6}" srcOrd="2" destOrd="0" presId="urn:microsoft.com/office/officeart/2008/layout/LinedList"/>
    <dgm:cxn modelId="{40CC6DF0-53FE-4015-A743-B74EC12F0963}" type="presParOf" srcId="{41BF0798-AD95-4796-A2B5-D3D494300FE5}" destId="{2699EEA6-F96F-420B-8833-757350588976}" srcOrd="5" destOrd="0" presId="urn:microsoft.com/office/officeart/2008/layout/LinedList"/>
    <dgm:cxn modelId="{9A955C91-E244-4660-84EA-8650056DE64F}" type="presParOf" srcId="{41BF0798-AD95-4796-A2B5-D3D494300FE5}" destId="{80E82583-9810-48BC-815D-164981D511EF}" srcOrd="6" destOrd="0" presId="urn:microsoft.com/office/officeart/2008/layout/LinedList"/>
    <dgm:cxn modelId="{DC95D198-8B30-4B67-8719-D473A5E07533}" type="presParOf" srcId="{6FD293CB-1154-493A-A88A-416CEBBC8918}" destId="{2BC3787A-5729-4F95-8B71-9C6F6D5CB638}" srcOrd="2" destOrd="0" presId="urn:microsoft.com/office/officeart/2008/layout/LinedList"/>
    <dgm:cxn modelId="{BC968EBD-C993-4A39-A7DE-9495F3AAF3DD}" type="presParOf" srcId="{6FD293CB-1154-493A-A88A-416CEBBC8918}" destId="{6938A02F-373D-41F5-9B46-E1A64AC0832F}" srcOrd="3" destOrd="0" presId="urn:microsoft.com/office/officeart/2008/layout/LinedList"/>
    <dgm:cxn modelId="{D22C5A11-4A31-49B7-9FB4-60D04330D7DE}" type="presParOf" srcId="{6938A02F-373D-41F5-9B46-E1A64AC0832F}" destId="{61A7D653-877D-41DB-89C0-820769EAD325}" srcOrd="0" destOrd="0" presId="urn:microsoft.com/office/officeart/2008/layout/LinedList"/>
    <dgm:cxn modelId="{23277664-BD4C-4883-A548-2BA8CB085D3C}" type="presParOf" srcId="{6938A02F-373D-41F5-9B46-E1A64AC0832F}" destId="{827C6A3A-FADD-4686-AFB2-47EADFF08C65}" srcOrd="1" destOrd="0" presId="urn:microsoft.com/office/officeart/2008/layout/LinedList"/>
    <dgm:cxn modelId="{CA5585E3-83B0-48C2-9E56-6E89600B9984}" type="presParOf" srcId="{827C6A3A-FADD-4686-AFB2-47EADFF08C65}" destId="{559A503A-F2D0-4651-B34B-BE8D5C69AE0A}" srcOrd="0" destOrd="0" presId="urn:microsoft.com/office/officeart/2008/layout/LinedList"/>
    <dgm:cxn modelId="{F27371CA-E04F-4EA1-8E5F-429E8C0EB9AF}" type="presParOf" srcId="{827C6A3A-FADD-4686-AFB2-47EADFF08C65}" destId="{C9E57340-C4D0-42AF-9939-F457CDA058FA}" srcOrd="1" destOrd="0" presId="urn:microsoft.com/office/officeart/2008/layout/LinedList"/>
    <dgm:cxn modelId="{BD4EF344-31A5-4BE5-9F2C-B4CB40A974D6}" type="presParOf" srcId="{C9E57340-C4D0-42AF-9939-F457CDA058FA}" destId="{44A8D641-2C80-40E3-A08A-C3575B85743E}" srcOrd="0" destOrd="0" presId="urn:microsoft.com/office/officeart/2008/layout/LinedList"/>
    <dgm:cxn modelId="{06B0AD0D-04F5-4A43-9725-210EFA977930}" type="presParOf" srcId="{C9E57340-C4D0-42AF-9939-F457CDA058FA}" destId="{95FF77D5-1054-4887-8DB8-65A22CDEDA16}" srcOrd="1" destOrd="0" presId="urn:microsoft.com/office/officeart/2008/layout/LinedList"/>
    <dgm:cxn modelId="{FAE3CD2F-0410-412D-BC14-6403B5341C43}" type="presParOf" srcId="{C9E57340-C4D0-42AF-9939-F457CDA058FA}" destId="{BC884F2F-78A8-4386-BDDB-53F12E270147}" srcOrd="2" destOrd="0" presId="urn:microsoft.com/office/officeart/2008/layout/LinedList"/>
    <dgm:cxn modelId="{9967460F-8FB7-42B2-9610-7C21E830B429}" type="presParOf" srcId="{BC884F2F-78A8-4386-BDDB-53F12E270147}" destId="{EBCA153F-99F8-4450-8E26-2A03DFAB4236}" srcOrd="0" destOrd="0" presId="urn:microsoft.com/office/officeart/2008/layout/LinedList"/>
    <dgm:cxn modelId="{C944B8F0-B28C-4B50-B531-810F6EDECB3E}" type="presParOf" srcId="{EBCA153F-99F8-4450-8E26-2A03DFAB4236}" destId="{BBD63BFC-70CF-479C-A082-F04CE645EFFE}" srcOrd="0" destOrd="0" presId="urn:microsoft.com/office/officeart/2008/layout/LinedList"/>
    <dgm:cxn modelId="{00DDAC4F-FE1A-4946-84FA-2627EF98B2ED}" type="presParOf" srcId="{EBCA153F-99F8-4450-8E26-2A03DFAB4236}" destId="{D68B2BA9-8D5C-468E-961E-F1A07755AA35}" srcOrd="1" destOrd="0" presId="urn:microsoft.com/office/officeart/2008/layout/LinedList"/>
    <dgm:cxn modelId="{CA9D635A-358F-41B5-9E73-0F6BFE435A9A}" type="presParOf" srcId="{EBCA153F-99F8-4450-8E26-2A03DFAB4236}" destId="{5F3837D3-BDB6-4E1E-AE1F-1F0295F1C040}" srcOrd="2" destOrd="0" presId="urn:microsoft.com/office/officeart/2008/layout/LinedList"/>
    <dgm:cxn modelId="{18470BC7-5967-4416-A62C-7E5B494DB7E3}" type="presParOf" srcId="{827C6A3A-FADD-4686-AFB2-47EADFF08C65}" destId="{8FCC8A02-6C0C-43BF-A60C-F24732E6AC28}" srcOrd="2" destOrd="0" presId="urn:microsoft.com/office/officeart/2008/layout/LinedList"/>
    <dgm:cxn modelId="{CC8CEBCC-A034-41B1-9D2F-DC88DF220FCA}" type="presParOf" srcId="{827C6A3A-FADD-4686-AFB2-47EADFF08C65}" destId="{636CCA83-EFC9-4880-893B-B72F5215E5F5}" srcOrd="3" destOrd="0" presId="urn:microsoft.com/office/officeart/2008/layout/LinedList"/>
    <dgm:cxn modelId="{C9C7006B-9257-4810-BB12-9DD6F39A0B7A}" type="presParOf" srcId="{827C6A3A-FADD-4686-AFB2-47EADFF08C65}" destId="{F9D25D18-5005-4EFA-A54A-5058FBB142D4}" srcOrd="4" destOrd="0" presId="urn:microsoft.com/office/officeart/2008/layout/LinedList"/>
    <dgm:cxn modelId="{9F55158B-5D21-4850-8189-92FFA66CE114}" type="presParOf" srcId="{F9D25D18-5005-4EFA-A54A-5058FBB142D4}" destId="{910D95C2-627B-47C5-B5A2-DE19229A83B0}" srcOrd="0" destOrd="0" presId="urn:microsoft.com/office/officeart/2008/layout/LinedList"/>
    <dgm:cxn modelId="{6BCDB6A7-5363-4AF0-831A-F4F24E0F5A5F}" type="presParOf" srcId="{F9D25D18-5005-4EFA-A54A-5058FBB142D4}" destId="{1485079C-7D8C-45A3-BC3A-BA1262A5D059}" srcOrd="1" destOrd="0" presId="urn:microsoft.com/office/officeart/2008/layout/LinedList"/>
    <dgm:cxn modelId="{09871BD0-D5C8-4DA9-8C10-32D566AE47ED}" type="presParOf" srcId="{F9D25D18-5005-4EFA-A54A-5058FBB142D4}" destId="{65B0D17D-23ED-4653-8BB8-3D6B3A66A58C}" srcOrd="2" destOrd="0" presId="urn:microsoft.com/office/officeart/2008/layout/LinedList"/>
    <dgm:cxn modelId="{EB0E6428-6997-4BB4-8D44-6566C0D3D56D}" type="presParOf" srcId="{65B0D17D-23ED-4653-8BB8-3D6B3A66A58C}" destId="{90BB5B79-D02D-4827-B8F9-0DD2100E7797}" srcOrd="0" destOrd="0" presId="urn:microsoft.com/office/officeart/2008/layout/LinedList"/>
    <dgm:cxn modelId="{6C031076-3E3F-4265-A059-55FBEBF61631}" type="presParOf" srcId="{90BB5B79-D02D-4827-B8F9-0DD2100E7797}" destId="{6DEBA560-89C1-4055-873B-83649A279CC4}" srcOrd="0" destOrd="0" presId="urn:microsoft.com/office/officeart/2008/layout/LinedList"/>
    <dgm:cxn modelId="{F0E0B1E0-0593-47B2-AB10-F1032DC488CA}" type="presParOf" srcId="{90BB5B79-D02D-4827-B8F9-0DD2100E7797}" destId="{85041E71-6AA9-4365-8BFE-4412D2597F79}" srcOrd="1" destOrd="0" presId="urn:microsoft.com/office/officeart/2008/layout/LinedList"/>
    <dgm:cxn modelId="{5088F77A-6048-4B5B-852D-42CB637E0EF4}" type="presParOf" srcId="{90BB5B79-D02D-4827-B8F9-0DD2100E7797}" destId="{7C9919DD-37FA-4BE5-A369-90573E98C465}" srcOrd="2" destOrd="0" presId="urn:microsoft.com/office/officeart/2008/layout/LinedList"/>
    <dgm:cxn modelId="{37AFEE95-2CAB-4C8B-9DE8-BB9E980EF87C}" type="presParOf" srcId="{827C6A3A-FADD-4686-AFB2-47EADFF08C65}" destId="{8971B77C-E727-4C52-92E6-0464E7A3E69E}" srcOrd="5" destOrd="0" presId="urn:microsoft.com/office/officeart/2008/layout/LinedList"/>
    <dgm:cxn modelId="{AC5E392C-3BF5-492D-9D52-061F389615EA}" type="presParOf" srcId="{827C6A3A-FADD-4686-AFB2-47EADFF08C65}" destId="{FCF9A972-A2BF-410E-AEC1-D304A65421E0}" srcOrd="6" destOrd="0" presId="urn:microsoft.com/office/officeart/2008/layout/LinedList"/>
    <dgm:cxn modelId="{14963305-5BB5-4AE1-84E0-E443A7FF8792}" type="presParOf" srcId="{6FD293CB-1154-493A-A88A-416CEBBC8918}" destId="{906C23D5-E490-4514-909E-4F6B2DA0DCDC}" srcOrd="4" destOrd="0" presId="urn:microsoft.com/office/officeart/2008/layout/LinedList"/>
    <dgm:cxn modelId="{4EB4DFD5-8A86-481A-9985-52E3F2836BE7}" type="presParOf" srcId="{6FD293CB-1154-493A-A88A-416CEBBC8918}" destId="{292E7BB8-686B-4634-8BBE-651C3AFF6BF1}" srcOrd="5" destOrd="0" presId="urn:microsoft.com/office/officeart/2008/layout/LinedList"/>
    <dgm:cxn modelId="{5EFD64DE-843C-4858-A93A-B0AEECA0516A}" type="presParOf" srcId="{292E7BB8-686B-4634-8BBE-651C3AFF6BF1}" destId="{EDFF5E1B-89FF-432D-8044-233E25DEB193}" srcOrd="0" destOrd="0" presId="urn:microsoft.com/office/officeart/2008/layout/LinedList"/>
    <dgm:cxn modelId="{746922D8-F581-4359-9AC3-583C59B3E437}" type="presParOf" srcId="{292E7BB8-686B-4634-8BBE-651C3AFF6BF1}" destId="{B3161A3F-BE51-42F0-ABFA-34AE24153E33}" srcOrd="1" destOrd="0" presId="urn:microsoft.com/office/officeart/2008/layout/LinedList"/>
    <dgm:cxn modelId="{27A730BA-4E3C-449D-BE67-28F57B9215BD}" type="presParOf" srcId="{B3161A3F-BE51-42F0-ABFA-34AE24153E33}" destId="{3EAC8E09-43E8-4662-B705-DBB4D311154B}" srcOrd="0" destOrd="0" presId="urn:microsoft.com/office/officeart/2008/layout/LinedList"/>
    <dgm:cxn modelId="{612D7D7F-7E36-4F76-9C39-968AA035722E}" type="presParOf" srcId="{B3161A3F-BE51-42F0-ABFA-34AE24153E33}" destId="{498FF76A-3657-4807-A1AF-8F51E4230550}" srcOrd="1" destOrd="0" presId="urn:microsoft.com/office/officeart/2008/layout/LinedList"/>
    <dgm:cxn modelId="{EBC59DD4-970D-4A7A-9EAB-9509073526D5}" type="presParOf" srcId="{498FF76A-3657-4807-A1AF-8F51E4230550}" destId="{7A6C569D-7675-413C-AB36-EBEF8327D1F6}" srcOrd="0" destOrd="0" presId="urn:microsoft.com/office/officeart/2008/layout/LinedList"/>
    <dgm:cxn modelId="{4F7BF8B8-3E9C-49E8-BBEF-0BEFB17AA773}" type="presParOf" srcId="{498FF76A-3657-4807-A1AF-8F51E4230550}" destId="{9BCFBDB6-21C7-481A-BCF1-4CFADD73F356}" srcOrd="1" destOrd="0" presId="urn:microsoft.com/office/officeart/2008/layout/LinedList"/>
    <dgm:cxn modelId="{C904DFAF-65EE-48FD-9BBE-23574A34F284}" type="presParOf" srcId="{498FF76A-3657-4807-A1AF-8F51E4230550}" destId="{8B4AB8CA-8209-4B33-A1E3-E049E3BBC799}" srcOrd="2" destOrd="0" presId="urn:microsoft.com/office/officeart/2008/layout/LinedList"/>
    <dgm:cxn modelId="{CB0C1D4F-EEDC-4DF0-9480-BDB066298BE0}" type="presParOf" srcId="{8B4AB8CA-8209-4B33-A1E3-E049E3BBC799}" destId="{72A3AA0C-AC28-4C8B-97CB-5A56CCE747E4}" srcOrd="0" destOrd="0" presId="urn:microsoft.com/office/officeart/2008/layout/LinedList"/>
    <dgm:cxn modelId="{789AB361-4D81-4C4E-9101-CB253E48216B}" type="presParOf" srcId="{72A3AA0C-AC28-4C8B-97CB-5A56CCE747E4}" destId="{5094B3AB-ED0A-44DC-8309-DC43A29F046D}" srcOrd="0" destOrd="0" presId="urn:microsoft.com/office/officeart/2008/layout/LinedList"/>
    <dgm:cxn modelId="{2FF5B114-200F-40FE-901A-75724EF6C1B5}" type="presParOf" srcId="{72A3AA0C-AC28-4C8B-97CB-5A56CCE747E4}" destId="{0BD39047-ED24-4A85-BFD6-1C72D0C1E583}" srcOrd="1" destOrd="0" presId="urn:microsoft.com/office/officeart/2008/layout/LinedList"/>
    <dgm:cxn modelId="{3BC8BAC1-4D3D-4DB5-B2D4-64623ABA1D37}" type="presParOf" srcId="{72A3AA0C-AC28-4C8B-97CB-5A56CCE747E4}" destId="{A202BD87-EB56-4F6F-B7DD-9E4E3F5CE7B8}" srcOrd="2" destOrd="0" presId="urn:microsoft.com/office/officeart/2008/layout/LinedList"/>
    <dgm:cxn modelId="{59D86D79-E511-4EC3-9AF4-733ECDD3F5D6}" type="presParOf" srcId="{B3161A3F-BE51-42F0-ABFA-34AE24153E33}" destId="{C340983C-3A94-4AF0-942D-F795B50F3C2E}" srcOrd="2" destOrd="0" presId="urn:microsoft.com/office/officeart/2008/layout/LinedList"/>
    <dgm:cxn modelId="{B1EB00D3-2E7F-4BD6-833B-89D81AC58174}" type="presParOf" srcId="{B3161A3F-BE51-42F0-ABFA-34AE24153E33}" destId="{C52B9045-0230-427A-BB80-3D90433D4CDD}" srcOrd="3" destOrd="0" presId="urn:microsoft.com/office/officeart/2008/layout/LinedList"/>
    <dgm:cxn modelId="{16371462-CA2D-4370-91C5-0C1D1B717D8B}" type="presParOf" srcId="{B3161A3F-BE51-42F0-ABFA-34AE24153E33}" destId="{C38BFD07-F46E-432A-AF34-B7AE7AB433E9}" srcOrd="4" destOrd="0" presId="urn:microsoft.com/office/officeart/2008/layout/LinedList"/>
    <dgm:cxn modelId="{4B5479FE-14B8-4E18-B39C-5534E266486B}" type="presParOf" srcId="{C38BFD07-F46E-432A-AF34-B7AE7AB433E9}" destId="{0FB27146-B2DC-4404-B8D1-6BAF541B062B}" srcOrd="0" destOrd="0" presId="urn:microsoft.com/office/officeart/2008/layout/LinedList"/>
    <dgm:cxn modelId="{074FA0B3-11F7-4583-941E-ABE2E6C91E68}" type="presParOf" srcId="{C38BFD07-F46E-432A-AF34-B7AE7AB433E9}" destId="{A11F0719-AC63-4F3A-A74E-E4F2157DECBB}" srcOrd="1" destOrd="0" presId="urn:microsoft.com/office/officeart/2008/layout/LinedList"/>
    <dgm:cxn modelId="{8C437D7D-F2BB-4944-BF6A-58AC334CA5EE}" type="presParOf" srcId="{C38BFD07-F46E-432A-AF34-B7AE7AB433E9}" destId="{F836C468-5280-4B00-BBAA-C229CBD50DA8}" srcOrd="2" destOrd="0" presId="urn:microsoft.com/office/officeart/2008/layout/LinedList"/>
    <dgm:cxn modelId="{5D5BD941-72E0-45AB-8C1A-BB6536A0EE44}" type="presParOf" srcId="{F836C468-5280-4B00-BBAA-C229CBD50DA8}" destId="{623E60A4-A246-4605-B4A6-F69BE9193C76}" srcOrd="0" destOrd="0" presId="urn:microsoft.com/office/officeart/2008/layout/LinedList"/>
    <dgm:cxn modelId="{FD2867DD-C949-4DCE-89C4-AAE3FA1D72C3}" type="presParOf" srcId="{623E60A4-A246-4605-B4A6-F69BE9193C76}" destId="{75B0E7A7-1EB6-4C06-91DF-AF8AD64F135C}" srcOrd="0" destOrd="0" presId="urn:microsoft.com/office/officeart/2008/layout/LinedList"/>
    <dgm:cxn modelId="{B59251C1-0C97-4360-9A37-45D388864F72}" type="presParOf" srcId="{623E60A4-A246-4605-B4A6-F69BE9193C76}" destId="{F5D8DB8D-C2E2-49D3-9723-DA891F8B9F66}" srcOrd="1" destOrd="0" presId="urn:microsoft.com/office/officeart/2008/layout/LinedList"/>
    <dgm:cxn modelId="{0E0B643E-B794-4451-81AA-CE64A38EF237}" type="presParOf" srcId="{623E60A4-A246-4605-B4A6-F69BE9193C76}" destId="{F1988B41-60B8-4506-B415-EF396A7B8DFF}" srcOrd="2" destOrd="0" presId="urn:microsoft.com/office/officeart/2008/layout/LinedList"/>
    <dgm:cxn modelId="{21B15F7E-55F2-466A-B492-CC6E02DDC566}" type="presParOf" srcId="{B3161A3F-BE51-42F0-ABFA-34AE24153E33}" destId="{3EEF52CD-A17A-48A0-AFF4-7711D6743A55}" srcOrd="5" destOrd="0" presId="urn:microsoft.com/office/officeart/2008/layout/LinedList"/>
    <dgm:cxn modelId="{941C927E-6F3B-4A7B-A46F-58807E45ECDC}" type="presParOf" srcId="{B3161A3F-BE51-42F0-ABFA-34AE24153E33}" destId="{DB5D19A4-A8C2-4435-91E0-6796E37B02BF}" srcOrd="6" destOrd="0" presId="urn:microsoft.com/office/officeart/2008/layout/LinedList"/>
    <dgm:cxn modelId="{F8179CDB-C355-4233-86D4-3E1637A7E8A8}" type="presParOf" srcId="{6FD293CB-1154-493A-A88A-416CEBBC8918}" destId="{73E2A877-A14C-4ECA-9406-6D5B62D07193}" srcOrd="6" destOrd="0" presId="urn:microsoft.com/office/officeart/2008/layout/LinedList"/>
    <dgm:cxn modelId="{125ADB85-1D4D-4405-B0A0-08B1D208C651}" type="presParOf" srcId="{6FD293CB-1154-493A-A88A-416CEBBC8918}" destId="{0EADC9F5-E3DA-4017-91EA-E7D824C5E07C}" srcOrd="7" destOrd="0" presId="urn:microsoft.com/office/officeart/2008/layout/LinedList"/>
    <dgm:cxn modelId="{2F9EF093-66FC-4AF6-8461-05DD6E3F43A9}" type="presParOf" srcId="{0EADC9F5-E3DA-4017-91EA-E7D824C5E07C}" destId="{7909251A-B011-4A7E-AFF8-A0FDD51F5791}" srcOrd="0" destOrd="0" presId="urn:microsoft.com/office/officeart/2008/layout/LinedList"/>
    <dgm:cxn modelId="{2272F594-D85E-4A46-9BBC-E9CEA2B4C093}" type="presParOf" srcId="{0EADC9F5-E3DA-4017-91EA-E7D824C5E07C}" destId="{B4CFCFAA-EBC0-4DC3-976E-A52996A3828E}" srcOrd="1" destOrd="0" presId="urn:microsoft.com/office/officeart/2008/layout/LinedList"/>
    <dgm:cxn modelId="{946EED02-6674-4C3B-9B14-8A37D7DC9DFE}" type="presParOf" srcId="{B4CFCFAA-EBC0-4DC3-976E-A52996A3828E}" destId="{2294B378-A10A-4DBA-9F46-432F7D8D618C}" srcOrd="0" destOrd="0" presId="urn:microsoft.com/office/officeart/2008/layout/LinedList"/>
    <dgm:cxn modelId="{14112441-0F53-4E4F-ADCB-A732E484DC1D}" type="presParOf" srcId="{B4CFCFAA-EBC0-4DC3-976E-A52996A3828E}" destId="{F300BBE2-0021-44C2-8D60-1500D9033031}" srcOrd="1" destOrd="0" presId="urn:microsoft.com/office/officeart/2008/layout/LinedList"/>
    <dgm:cxn modelId="{8F0FE258-9DF6-43E3-8471-2842BCEAF375}" type="presParOf" srcId="{F300BBE2-0021-44C2-8D60-1500D9033031}" destId="{E62C6CCD-A16C-41DA-8425-B3FA5111416A}" srcOrd="0" destOrd="0" presId="urn:microsoft.com/office/officeart/2008/layout/LinedList"/>
    <dgm:cxn modelId="{BF848ED8-82D8-489C-B139-19D47D6AE5EB}" type="presParOf" srcId="{F300BBE2-0021-44C2-8D60-1500D9033031}" destId="{1F639A6E-B872-45FC-ADCF-63F9F6BCCC99}" srcOrd="1" destOrd="0" presId="urn:microsoft.com/office/officeart/2008/layout/LinedList"/>
    <dgm:cxn modelId="{913A0D40-E166-456E-9B21-DE12B29E6E18}" type="presParOf" srcId="{F300BBE2-0021-44C2-8D60-1500D9033031}" destId="{78D3748B-1527-4B30-8065-C36DCDAD17E4}" srcOrd="2" destOrd="0" presId="urn:microsoft.com/office/officeart/2008/layout/LinedList"/>
    <dgm:cxn modelId="{C60691C7-97D2-49F6-973F-5EF587CED3DF}" type="presParOf" srcId="{78D3748B-1527-4B30-8065-C36DCDAD17E4}" destId="{8E967471-A92E-4B4C-B7B5-BEBB0AA399E7}" srcOrd="0" destOrd="0" presId="urn:microsoft.com/office/officeart/2008/layout/LinedList"/>
    <dgm:cxn modelId="{8F54F263-B163-4B80-A241-5CEA24B02520}" type="presParOf" srcId="{8E967471-A92E-4B4C-B7B5-BEBB0AA399E7}" destId="{16C67442-ABF2-443F-B5C9-3B40765682A9}" srcOrd="0" destOrd="0" presId="urn:microsoft.com/office/officeart/2008/layout/LinedList"/>
    <dgm:cxn modelId="{05FF80A4-61C8-4B31-A473-549D001C1F8F}" type="presParOf" srcId="{8E967471-A92E-4B4C-B7B5-BEBB0AA399E7}" destId="{5C250C77-3C37-4C55-B52F-F761385E911E}" srcOrd="1" destOrd="0" presId="urn:microsoft.com/office/officeart/2008/layout/LinedList"/>
    <dgm:cxn modelId="{D2B49CA9-7DB9-4417-B23D-135B97535D8C}" type="presParOf" srcId="{8E967471-A92E-4B4C-B7B5-BEBB0AA399E7}" destId="{328D5C66-07C1-46BB-A8E1-233A55F2EAC3}" srcOrd="2" destOrd="0" presId="urn:microsoft.com/office/officeart/2008/layout/LinedList"/>
    <dgm:cxn modelId="{C386E386-C107-4F06-B763-1B811DB2CEB4}" type="presParOf" srcId="{B4CFCFAA-EBC0-4DC3-976E-A52996A3828E}" destId="{A862FB02-2EB0-48D9-A953-006B35C915C0}" srcOrd="2" destOrd="0" presId="urn:microsoft.com/office/officeart/2008/layout/LinedList"/>
    <dgm:cxn modelId="{3899FD75-9D6D-4E12-B77A-38C42A52BFEE}" type="presParOf" srcId="{B4CFCFAA-EBC0-4DC3-976E-A52996A3828E}" destId="{6892B1BB-E802-41B5-B765-EFF1F1508EC9}" srcOrd="3" destOrd="0" presId="urn:microsoft.com/office/officeart/2008/layout/LinedList"/>
    <dgm:cxn modelId="{C07342F5-443F-4546-BE6E-8393DCE39042}" type="presParOf" srcId="{B4CFCFAA-EBC0-4DC3-976E-A52996A3828E}" destId="{E6B077C6-F341-4A09-8A74-F652CAE0EB1A}" srcOrd="4" destOrd="0" presId="urn:microsoft.com/office/officeart/2008/layout/LinedList"/>
    <dgm:cxn modelId="{6A9BDC43-2E28-4911-8524-278C44FA28A9}" type="presParOf" srcId="{E6B077C6-F341-4A09-8A74-F652CAE0EB1A}" destId="{CFFF3FBD-2244-4608-AA8B-BFE615F19F2B}" srcOrd="0" destOrd="0" presId="urn:microsoft.com/office/officeart/2008/layout/LinedList"/>
    <dgm:cxn modelId="{5D358D0E-736C-4EDF-998D-02302F7139FA}" type="presParOf" srcId="{E6B077C6-F341-4A09-8A74-F652CAE0EB1A}" destId="{E0572014-A61F-4AA0-AC6C-7B15116DF55B}" srcOrd="1" destOrd="0" presId="urn:microsoft.com/office/officeart/2008/layout/LinedList"/>
    <dgm:cxn modelId="{F1809F44-4DEB-4428-9110-46A43169C3A3}" type="presParOf" srcId="{E6B077C6-F341-4A09-8A74-F652CAE0EB1A}" destId="{253E67C7-70BC-4B5A-BF8C-B59FF0704B80}" srcOrd="2" destOrd="0" presId="urn:microsoft.com/office/officeart/2008/layout/LinedList"/>
    <dgm:cxn modelId="{CD931AF5-0312-437B-88E5-E6626FA52307}" type="presParOf" srcId="{B4CFCFAA-EBC0-4DC3-976E-A52996A3828E}" destId="{BF1ECB53-1047-443E-B514-156CDF292883}" srcOrd="5" destOrd="0" presId="urn:microsoft.com/office/officeart/2008/layout/LinedList"/>
    <dgm:cxn modelId="{595BD4F5-150F-4B0A-A66C-42CA17827D83}" type="presParOf" srcId="{B4CFCFAA-EBC0-4DC3-976E-A52996A3828E}" destId="{1A0E95D0-BCFF-4966-A88C-3D8B5BF02C0F}" srcOrd="6" destOrd="0" presId="urn:microsoft.com/office/officeart/2008/layout/LinedList"/>
    <dgm:cxn modelId="{CFC8B00E-CE61-4634-9669-368B7EB3F7D1}" type="presParOf" srcId="{6FD293CB-1154-493A-A88A-416CEBBC8918}" destId="{50DACE09-4BCF-42F5-B73D-7333C07E3043}" srcOrd="8" destOrd="0" presId="urn:microsoft.com/office/officeart/2008/layout/LinedList"/>
    <dgm:cxn modelId="{7DA6E149-643A-4813-94D8-BC506894B39F}" type="presParOf" srcId="{6FD293CB-1154-493A-A88A-416CEBBC8918}" destId="{F488622A-2A59-4DF4-A975-47607D219572}" srcOrd="9" destOrd="0" presId="urn:microsoft.com/office/officeart/2008/layout/LinedList"/>
    <dgm:cxn modelId="{A5C1A5DA-DA3A-401B-953B-2778D890D117}" type="presParOf" srcId="{F488622A-2A59-4DF4-A975-47607D219572}" destId="{C0E86980-0D24-462A-B9A4-89B3E099A4A1}" srcOrd="0" destOrd="0" presId="urn:microsoft.com/office/officeart/2008/layout/LinedList"/>
    <dgm:cxn modelId="{0F51A31A-7F2B-460E-914A-54EF79E16B41}" type="presParOf" srcId="{F488622A-2A59-4DF4-A975-47607D219572}" destId="{81C9AB63-D1A1-4E06-973E-1BEA142B8DE9}" srcOrd="1" destOrd="0" presId="urn:microsoft.com/office/officeart/2008/layout/LinedList"/>
    <dgm:cxn modelId="{E1495360-4915-4910-9A32-F5E8612B22BD}" type="presParOf" srcId="{81C9AB63-D1A1-4E06-973E-1BEA142B8DE9}" destId="{D1A53270-65EA-48CD-B995-E1667B0566D4}" srcOrd="0" destOrd="0" presId="urn:microsoft.com/office/officeart/2008/layout/LinedList"/>
    <dgm:cxn modelId="{75E6914C-60AB-40C4-BCD8-C0849F84CC84}" type="presParOf" srcId="{81C9AB63-D1A1-4E06-973E-1BEA142B8DE9}" destId="{2EB82BAD-DCDA-47C0-8F89-1774568B741C}" srcOrd="1" destOrd="0" presId="urn:microsoft.com/office/officeart/2008/layout/LinedList"/>
    <dgm:cxn modelId="{B379B5B8-55A6-4D18-876D-32B61B14D56F}" type="presParOf" srcId="{2EB82BAD-DCDA-47C0-8F89-1774568B741C}" destId="{77354685-6476-49DB-9B3D-A28646796D7C}" srcOrd="0" destOrd="0" presId="urn:microsoft.com/office/officeart/2008/layout/LinedList"/>
    <dgm:cxn modelId="{8F19CC34-EB69-4727-A9C9-D3DB1A832DB2}" type="presParOf" srcId="{2EB82BAD-DCDA-47C0-8F89-1774568B741C}" destId="{80DFF327-E856-404B-82F6-E6363B180D65}" srcOrd="1" destOrd="0" presId="urn:microsoft.com/office/officeart/2008/layout/LinedList"/>
    <dgm:cxn modelId="{3230D978-35AF-4FF1-8CAA-A7D95F83D0AD}" type="presParOf" srcId="{2EB82BAD-DCDA-47C0-8F89-1774568B741C}" destId="{95A930CD-0B0A-40AD-8711-0A435ADE8F06}" srcOrd="2" destOrd="0" presId="urn:microsoft.com/office/officeart/2008/layout/LinedList"/>
    <dgm:cxn modelId="{7AC032D9-8CC9-4754-9160-A2B42F4080D5}" type="presParOf" srcId="{95A930CD-0B0A-40AD-8711-0A435ADE8F06}" destId="{15FCAE79-582C-43E1-8435-F55A67C045E7}" srcOrd="0" destOrd="0" presId="urn:microsoft.com/office/officeart/2008/layout/LinedList"/>
    <dgm:cxn modelId="{72850483-B674-4389-B744-E6E8622B0FC1}" type="presParOf" srcId="{15FCAE79-582C-43E1-8435-F55A67C045E7}" destId="{5EC47CF0-71F1-4189-B27C-8ECE53E434FB}" srcOrd="0" destOrd="0" presId="urn:microsoft.com/office/officeart/2008/layout/LinedList"/>
    <dgm:cxn modelId="{E04D91B3-B140-4338-818F-0E781DEA3868}" type="presParOf" srcId="{15FCAE79-582C-43E1-8435-F55A67C045E7}" destId="{E23ED2EB-8313-4DC0-A495-B71CE7DF5096}" srcOrd="1" destOrd="0" presId="urn:microsoft.com/office/officeart/2008/layout/LinedList"/>
    <dgm:cxn modelId="{67C0B2BB-F7EC-4ABD-9A37-DA605A1EE5D2}" type="presParOf" srcId="{15FCAE79-582C-43E1-8435-F55A67C045E7}" destId="{1A0E8579-1A46-4F00-852D-DEE784E00212}" srcOrd="2" destOrd="0" presId="urn:microsoft.com/office/officeart/2008/layout/LinedList"/>
    <dgm:cxn modelId="{1E5B5D83-2173-4F6C-BB13-7DA168799B2D}" type="presParOf" srcId="{81C9AB63-D1A1-4E06-973E-1BEA142B8DE9}" destId="{8C0CC44B-CDA7-493B-B2E7-56FEB89F2877}" srcOrd="2" destOrd="0" presId="urn:microsoft.com/office/officeart/2008/layout/LinedList"/>
    <dgm:cxn modelId="{EADCA8A2-8C40-4738-AF0C-C9D6739B77AE}" type="presParOf" srcId="{81C9AB63-D1A1-4E06-973E-1BEA142B8DE9}" destId="{5DA05DA1-A0C9-43D5-B16B-52B9C07E0299}" srcOrd="3" destOrd="0" presId="urn:microsoft.com/office/officeart/2008/layout/LinedList"/>
    <dgm:cxn modelId="{911188FC-9A5F-4AF0-865B-B5D4C856AD29}" type="presParOf" srcId="{81C9AB63-D1A1-4E06-973E-1BEA142B8DE9}" destId="{D9ED252C-2F02-4C6F-9680-3C75D3647989}" srcOrd="4" destOrd="0" presId="urn:microsoft.com/office/officeart/2008/layout/LinedList"/>
    <dgm:cxn modelId="{42D0356E-AD5C-474C-906E-99730E5E9FB6}" type="presParOf" srcId="{D9ED252C-2F02-4C6F-9680-3C75D3647989}" destId="{D93C4F16-90DF-44C3-8314-3499481E8D2D}" srcOrd="0" destOrd="0" presId="urn:microsoft.com/office/officeart/2008/layout/LinedList"/>
    <dgm:cxn modelId="{67425CB0-DA97-431B-8609-8689C9808F02}" type="presParOf" srcId="{D9ED252C-2F02-4C6F-9680-3C75D3647989}" destId="{EA58560C-7A8A-4A97-B786-109EC8C98F58}" srcOrd="1" destOrd="0" presId="urn:microsoft.com/office/officeart/2008/layout/LinedList"/>
    <dgm:cxn modelId="{4AF39081-7AD5-4348-BB4E-341D063D7F68}" type="presParOf" srcId="{D9ED252C-2F02-4C6F-9680-3C75D3647989}" destId="{8995C586-FCF5-4359-A18E-B5FF47A8A3C1}" srcOrd="2" destOrd="0" presId="urn:microsoft.com/office/officeart/2008/layout/LinedList"/>
    <dgm:cxn modelId="{3C3361FC-7840-48D6-B409-4F5A344ECF92}" type="presParOf" srcId="{81C9AB63-D1A1-4E06-973E-1BEA142B8DE9}" destId="{58F945C8-4236-4AA6-86A6-2CA34566499C}" srcOrd="5" destOrd="0" presId="urn:microsoft.com/office/officeart/2008/layout/LinedList"/>
    <dgm:cxn modelId="{1E734761-5A07-43B9-A5B3-41D1561A07B3}" type="presParOf" srcId="{81C9AB63-D1A1-4E06-973E-1BEA142B8DE9}" destId="{F7F0E1B6-3C17-4938-890E-ED68795169E5}" srcOrd="6" destOrd="0" presId="urn:microsoft.com/office/officeart/2008/layout/LinedList"/>
    <dgm:cxn modelId="{FE1E6C6A-4803-4FA3-AC44-5BBD159DA6A4}" type="presParOf" srcId="{6FD293CB-1154-493A-A88A-416CEBBC8918}" destId="{A0456EB4-61CD-4018-9E4E-FBBC66A3387F}" srcOrd="10" destOrd="0" presId="urn:microsoft.com/office/officeart/2008/layout/LinedList"/>
    <dgm:cxn modelId="{77F78643-8C90-43F0-9E48-3703219511F8}" type="presParOf" srcId="{6FD293CB-1154-493A-A88A-416CEBBC8918}" destId="{F4245775-9BCE-4D73-95D3-68AB6E38D750}" srcOrd="11" destOrd="0" presId="urn:microsoft.com/office/officeart/2008/layout/LinedList"/>
    <dgm:cxn modelId="{4F84D7F6-E32F-45D0-B02E-8BA1B60E7724}" type="presParOf" srcId="{F4245775-9BCE-4D73-95D3-68AB6E38D750}" destId="{CEC66E2B-F645-46EB-B245-F774F3293DF1}" srcOrd="0" destOrd="0" presId="urn:microsoft.com/office/officeart/2008/layout/LinedList"/>
    <dgm:cxn modelId="{C9905092-2A4B-4C28-9365-39E723DC5003}" type="presParOf" srcId="{F4245775-9BCE-4D73-95D3-68AB6E38D750}" destId="{FB366736-4AD8-441E-8538-84BD081B38F9}" srcOrd="1" destOrd="0" presId="urn:microsoft.com/office/officeart/2008/layout/LinedList"/>
    <dgm:cxn modelId="{416F86A0-FF21-4795-BB70-AD530D1551F6}" type="presParOf" srcId="{FB366736-4AD8-441E-8538-84BD081B38F9}" destId="{B98E6CE8-326F-41A1-A954-EDFAFE65BE8C}" srcOrd="0" destOrd="0" presId="urn:microsoft.com/office/officeart/2008/layout/LinedList"/>
    <dgm:cxn modelId="{5C128BF6-2109-4073-8BC1-5EE16557A14F}" type="presParOf" srcId="{FB366736-4AD8-441E-8538-84BD081B38F9}" destId="{27DF71A9-6D7B-4733-890F-D4541C978DC5}" srcOrd="1" destOrd="0" presId="urn:microsoft.com/office/officeart/2008/layout/LinedList"/>
    <dgm:cxn modelId="{75306C87-1876-4A22-A673-E6B2B516839D}" type="presParOf" srcId="{27DF71A9-6D7B-4733-890F-D4541C978DC5}" destId="{48DF5850-3C6A-47BB-841F-287175E7DA43}" srcOrd="0" destOrd="0" presId="urn:microsoft.com/office/officeart/2008/layout/LinedList"/>
    <dgm:cxn modelId="{1ED7291F-6427-4BCF-A722-DBCE26BA77E9}" type="presParOf" srcId="{27DF71A9-6D7B-4733-890F-D4541C978DC5}" destId="{8BB3E008-FADB-4A76-9E81-5F6CC85CEFE5}" srcOrd="1" destOrd="0" presId="urn:microsoft.com/office/officeart/2008/layout/LinedList"/>
    <dgm:cxn modelId="{3C080E23-9331-45DD-9FDA-4ACE418CF530}" type="presParOf" srcId="{27DF71A9-6D7B-4733-890F-D4541C978DC5}" destId="{4027ABF5-F537-46D4-8514-2CF62EBDD54D}" srcOrd="2" destOrd="0" presId="urn:microsoft.com/office/officeart/2008/layout/LinedList"/>
    <dgm:cxn modelId="{AB56FA6C-597A-468E-B47D-FD8A6462F189}" type="presParOf" srcId="{4027ABF5-F537-46D4-8514-2CF62EBDD54D}" destId="{2F6755EE-8E79-467B-AF32-E439C90E686F}" srcOrd="0" destOrd="0" presId="urn:microsoft.com/office/officeart/2008/layout/LinedList"/>
    <dgm:cxn modelId="{9FFD4FE1-0C98-418E-948A-C0F8533902F1}" type="presParOf" srcId="{2F6755EE-8E79-467B-AF32-E439C90E686F}" destId="{E53D8D83-88C6-4A91-9E5C-2CD1DC379061}" srcOrd="0" destOrd="0" presId="urn:microsoft.com/office/officeart/2008/layout/LinedList"/>
    <dgm:cxn modelId="{6477A063-48DE-48C4-8C75-A3D47C8758E3}" type="presParOf" srcId="{2F6755EE-8E79-467B-AF32-E439C90E686F}" destId="{0B018177-B5F4-4F3C-BD6D-18E70E82642E}" srcOrd="1" destOrd="0" presId="urn:microsoft.com/office/officeart/2008/layout/LinedList"/>
    <dgm:cxn modelId="{9DE5A9E7-429B-477B-A142-0A36E825F6A4}" type="presParOf" srcId="{2F6755EE-8E79-467B-AF32-E439C90E686F}" destId="{DB913B0E-D781-46D9-A72B-04FE492FE4BB}" srcOrd="2" destOrd="0" presId="urn:microsoft.com/office/officeart/2008/layout/LinedList"/>
    <dgm:cxn modelId="{3F0945B6-6BC5-41DA-91BE-FF790E4A78FA}" type="presParOf" srcId="{FB366736-4AD8-441E-8538-84BD081B38F9}" destId="{B26D4977-9D98-4F7F-8479-D1FDD11DEE5B}" srcOrd="2" destOrd="0" presId="urn:microsoft.com/office/officeart/2008/layout/LinedList"/>
    <dgm:cxn modelId="{BD0DE092-1D6F-48EB-8B14-F91270A01885}" type="presParOf" srcId="{FB366736-4AD8-441E-8538-84BD081B38F9}" destId="{456C6A7C-591B-4C6F-A668-A80B283764B6}" srcOrd="3" destOrd="0" presId="urn:microsoft.com/office/officeart/2008/layout/LinedList"/>
    <dgm:cxn modelId="{82B60613-A1A6-44CF-9FED-4D5B1BA31562}" type="presParOf" srcId="{FB366736-4AD8-441E-8538-84BD081B38F9}" destId="{5333F9FB-CEAC-44A6-8D77-4691ED80C6C7}" srcOrd="4" destOrd="0" presId="urn:microsoft.com/office/officeart/2008/layout/LinedList"/>
    <dgm:cxn modelId="{EF11A5B3-3E55-4FEC-AE7A-211ECD24771E}" type="presParOf" srcId="{5333F9FB-CEAC-44A6-8D77-4691ED80C6C7}" destId="{648FAB6C-8E83-4D35-9729-08FEE0E23874}" srcOrd="0" destOrd="0" presId="urn:microsoft.com/office/officeart/2008/layout/LinedList"/>
    <dgm:cxn modelId="{8A1C6F28-79B0-4BF8-9374-E8A03A9679A3}" type="presParOf" srcId="{5333F9FB-CEAC-44A6-8D77-4691ED80C6C7}" destId="{EC3BE236-D1FF-4A4F-B864-C0FA369A2967}" srcOrd="1" destOrd="0" presId="urn:microsoft.com/office/officeart/2008/layout/LinedList"/>
    <dgm:cxn modelId="{A1CFF84C-21C4-4DF5-BC33-ABC0044975B9}" type="presParOf" srcId="{5333F9FB-CEAC-44A6-8D77-4691ED80C6C7}" destId="{A25687A1-6616-47B3-A198-41E519688FF9}" srcOrd="2" destOrd="0" presId="urn:microsoft.com/office/officeart/2008/layout/LinedList"/>
    <dgm:cxn modelId="{2ADF210C-9FCA-4F89-8325-FC93FB373DD2}" type="presParOf" srcId="{FB366736-4AD8-441E-8538-84BD081B38F9}" destId="{813D6BC5-013D-4046-AD73-B203D0A6DC9C}" srcOrd="5" destOrd="0" presId="urn:microsoft.com/office/officeart/2008/layout/LinedList"/>
    <dgm:cxn modelId="{6C2BBA64-70A9-4426-B270-6D905C6A455B}" type="presParOf" srcId="{FB366736-4AD8-441E-8538-84BD081B38F9}" destId="{3CBCA08F-C8C1-4ECC-B16A-A7101DCEF84A}"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06E1677-404B-4EE9-AE3F-8D0E2274B82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95CD787-1F46-41AB-A0C0-34EC84DA9BC8}">
      <dgm:prSet custT="1"/>
      <dgm:spPr/>
      <dgm:t>
        <a:bodyPr/>
        <a:lstStyle/>
        <a:p>
          <a:r>
            <a:rPr lang="en-US" sz="1100" b="1" dirty="0"/>
            <a:t>A. IKE_SA_INIT</a:t>
          </a:r>
        </a:p>
      </dgm:t>
    </dgm:pt>
    <dgm:pt modelId="{98ACDB9F-B104-439B-A386-3169BFFB4D55}" type="parTrans" cxnId="{82E37814-86B2-48E8-841A-577C931CE125}">
      <dgm:prSet/>
      <dgm:spPr/>
      <dgm:t>
        <a:bodyPr/>
        <a:lstStyle/>
        <a:p>
          <a:endParaRPr lang="en-US" sz="1200"/>
        </a:p>
      </dgm:t>
    </dgm:pt>
    <dgm:pt modelId="{F7AAEE85-E8B6-47F0-AB71-9F42AB15D709}" type="sibTrans" cxnId="{82E37814-86B2-48E8-841A-577C931CE125}">
      <dgm:prSet/>
      <dgm:spPr/>
      <dgm:t>
        <a:bodyPr/>
        <a:lstStyle/>
        <a:p>
          <a:endParaRPr lang="en-US" sz="1200"/>
        </a:p>
      </dgm:t>
    </dgm:pt>
    <dgm:pt modelId="{03190CC5-C6E6-4BED-BF6E-96B32C712518}">
      <dgm:prSet custT="1"/>
      <dgm:spPr/>
      <dgm:t>
        <a:bodyPr/>
        <a:lstStyle/>
        <a:p>
          <a:r>
            <a:rPr lang="en-US" sz="1100" b="1" dirty="0"/>
            <a:t>B. IKE_AUTH</a:t>
          </a:r>
        </a:p>
      </dgm:t>
    </dgm:pt>
    <dgm:pt modelId="{DD0ED0E8-BD45-4A66-9C88-C6ED219FCC62}" type="parTrans" cxnId="{D2EFA6E6-E22B-46CE-9691-288866E5EEA3}">
      <dgm:prSet/>
      <dgm:spPr/>
      <dgm:t>
        <a:bodyPr/>
        <a:lstStyle/>
        <a:p>
          <a:endParaRPr lang="en-US" sz="1200"/>
        </a:p>
      </dgm:t>
    </dgm:pt>
    <dgm:pt modelId="{ABED2951-9093-4D73-A1AE-B60D59BADB98}" type="sibTrans" cxnId="{D2EFA6E6-E22B-46CE-9691-288866E5EEA3}">
      <dgm:prSet/>
      <dgm:spPr/>
      <dgm:t>
        <a:bodyPr/>
        <a:lstStyle/>
        <a:p>
          <a:endParaRPr lang="en-US" sz="1200"/>
        </a:p>
      </dgm:t>
    </dgm:pt>
    <dgm:pt modelId="{AEF35BA7-5C00-4E2C-B7A5-52EAB577C6B3}">
      <dgm:prSet custT="1"/>
      <dgm:spPr/>
      <dgm:t>
        <a:bodyPr/>
        <a:lstStyle/>
        <a:p>
          <a:r>
            <a:rPr lang="en-US" sz="1100" b="1" dirty="0"/>
            <a:t>C. ESP Tunnel</a:t>
          </a:r>
        </a:p>
      </dgm:t>
    </dgm:pt>
    <dgm:pt modelId="{D3D24BF2-8BF4-490B-9C99-7104B4369533}" type="parTrans" cxnId="{C5E7070D-3507-492B-910D-DDEE43F623E7}">
      <dgm:prSet/>
      <dgm:spPr/>
      <dgm:t>
        <a:bodyPr/>
        <a:lstStyle/>
        <a:p>
          <a:endParaRPr lang="en-US" sz="1200"/>
        </a:p>
      </dgm:t>
    </dgm:pt>
    <dgm:pt modelId="{340CF509-00D2-481E-AA9D-355AB4A34B87}" type="sibTrans" cxnId="{C5E7070D-3507-492B-910D-DDEE43F623E7}">
      <dgm:prSet/>
      <dgm:spPr/>
      <dgm:t>
        <a:bodyPr/>
        <a:lstStyle/>
        <a:p>
          <a:endParaRPr lang="en-US" sz="1200"/>
        </a:p>
      </dgm:t>
    </dgm:pt>
    <dgm:pt modelId="{C022ED3B-876A-4BE0-9E9B-87E4015917E0}">
      <dgm:prSet custT="1"/>
      <dgm:spPr/>
      <dgm:t>
        <a:bodyPr/>
        <a:lstStyle/>
        <a:p>
          <a:r>
            <a:rPr lang="en-US" sz="1100" b="1" dirty="0"/>
            <a:t>D. CREATE_CHILD_SA</a:t>
          </a:r>
        </a:p>
      </dgm:t>
    </dgm:pt>
    <dgm:pt modelId="{D7C68B8E-B42F-4D16-AE84-650C1AFFCED2}" type="parTrans" cxnId="{469C2E1C-78EC-4AF2-8819-0735E777863B}">
      <dgm:prSet/>
      <dgm:spPr/>
      <dgm:t>
        <a:bodyPr/>
        <a:lstStyle/>
        <a:p>
          <a:endParaRPr lang="en-US" sz="1200"/>
        </a:p>
      </dgm:t>
    </dgm:pt>
    <dgm:pt modelId="{6C5769D4-AEEA-4922-895B-CABEEAC4C2C6}" type="sibTrans" cxnId="{469C2E1C-78EC-4AF2-8819-0735E777863B}">
      <dgm:prSet/>
      <dgm:spPr/>
      <dgm:t>
        <a:bodyPr/>
        <a:lstStyle/>
        <a:p>
          <a:endParaRPr lang="en-US" sz="1200"/>
        </a:p>
      </dgm:t>
    </dgm:pt>
    <dgm:pt modelId="{F86993A8-1DC9-4CD8-A452-3D12784FBE3C}">
      <dgm:prSet custT="1"/>
      <dgm:spPr/>
      <dgm:t>
        <a:bodyPr/>
        <a:lstStyle/>
        <a:p>
          <a:r>
            <a:rPr lang="en-US" sz="1200" dirty="0"/>
            <a:t> We agree how to talk securely. </a:t>
          </a:r>
        </a:p>
      </dgm:t>
    </dgm:pt>
    <dgm:pt modelId="{438E3CD9-6AF3-4775-A4A0-1E8AF17A20A6}" type="parTrans" cxnId="{F7C8C22B-1646-4A8C-90DD-8D4EA80B5762}">
      <dgm:prSet/>
      <dgm:spPr/>
      <dgm:t>
        <a:bodyPr/>
        <a:lstStyle/>
        <a:p>
          <a:endParaRPr lang="en-US" sz="1200"/>
        </a:p>
      </dgm:t>
    </dgm:pt>
    <dgm:pt modelId="{386075F6-5D38-450D-892E-D77F91632FB9}" type="sibTrans" cxnId="{F7C8C22B-1646-4A8C-90DD-8D4EA80B5762}">
      <dgm:prSet/>
      <dgm:spPr/>
      <dgm:t>
        <a:bodyPr/>
        <a:lstStyle/>
        <a:p>
          <a:endParaRPr lang="en-US" sz="1200"/>
        </a:p>
      </dgm:t>
    </dgm:pt>
    <dgm:pt modelId="{1E1AADDE-0D08-4BEF-A787-D850BE672DBD}">
      <dgm:prSet custT="1"/>
      <dgm:spPr/>
      <dgm:t>
        <a:bodyPr/>
        <a:lstStyle/>
        <a:p>
          <a:r>
            <a:rPr lang="en-US" sz="1200" dirty="0"/>
            <a:t>We prove who we are and agree what traffic is protected. </a:t>
          </a:r>
        </a:p>
      </dgm:t>
    </dgm:pt>
    <dgm:pt modelId="{0D35A0EB-5063-48AC-BB68-A447843008A1}" type="parTrans" cxnId="{87328BAD-CA77-412F-BC22-E2A7A58C0AA7}">
      <dgm:prSet/>
      <dgm:spPr/>
      <dgm:t>
        <a:bodyPr/>
        <a:lstStyle/>
        <a:p>
          <a:endParaRPr lang="en-US" sz="1200"/>
        </a:p>
      </dgm:t>
    </dgm:pt>
    <dgm:pt modelId="{AD00B8B7-894A-4699-AABC-82FF8160E7B7}" type="sibTrans" cxnId="{87328BAD-CA77-412F-BC22-E2A7A58C0AA7}">
      <dgm:prSet/>
      <dgm:spPr/>
      <dgm:t>
        <a:bodyPr/>
        <a:lstStyle/>
        <a:p>
          <a:endParaRPr lang="en-US" sz="1200"/>
        </a:p>
      </dgm:t>
    </dgm:pt>
    <dgm:pt modelId="{C7D65F2B-3A8F-4D8F-B504-01D2BD5559DC}">
      <dgm:prSet custT="1"/>
      <dgm:spPr/>
      <dgm:t>
        <a:bodyPr/>
        <a:lstStyle/>
        <a:p>
          <a:r>
            <a:rPr lang="en-US" sz="1200" dirty="0"/>
            <a:t>We now actually protect the user data. </a:t>
          </a:r>
        </a:p>
      </dgm:t>
    </dgm:pt>
    <dgm:pt modelId="{B94ABECB-8C5B-4322-829D-565120C99E6E}" type="parTrans" cxnId="{4E9D1B83-3812-4D85-915C-0ECBCABF6982}">
      <dgm:prSet/>
      <dgm:spPr/>
      <dgm:t>
        <a:bodyPr/>
        <a:lstStyle/>
        <a:p>
          <a:endParaRPr lang="en-US" sz="1200"/>
        </a:p>
      </dgm:t>
    </dgm:pt>
    <dgm:pt modelId="{1C33DF1F-EDFC-41B0-A5AE-A4E65CBE6992}" type="sibTrans" cxnId="{4E9D1B83-3812-4D85-915C-0ECBCABF6982}">
      <dgm:prSet/>
      <dgm:spPr/>
      <dgm:t>
        <a:bodyPr/>
        <a:lstStyle/>
        <a:p>
          <a:endParaRPr lang="en-US" sz="1200"/>
        </a:p>
      </dgm:t>
    </dgm:pt>
    <dgm:pt modelId="{13601FFE-341B-4815-B8CA-6DDAC63EA2DA}">
      <dgm:prSet custT="1"/>
      <dgm:spPr/>
      <dgm:t>
        <a:bodyPr/>
        <a:lstStyle/>
        <a:p>
          <a:r>
            <a:rPr lang="en-US" sz="1200" dirty="0"/>
            <a:t>We keep it alive and fresh.</a:t>
          </a:r>
        </a:p>
      </dgm:t>
    </dgm:pt>
    <dgm:pt modelId="{86583C4C-2C6F-48D3-8666-24540D38D238}" type="parTrans" cxnId="{FB61B66C-B3A5-49B5-BAEF-ED5A276CCA00}">
      <dgm:prSet/>
      <dgm:spPr/>
      <dgm:t>
        <a:bodyPr/>
        <a:lstStyle/>
        <a:p>
          <a:endParaRPr lang="en-US" sz="1200"/>
        </a:p>
      </dgm:t>
    </dgm:pt>
    <dgm:pt modelId="{1F8996CA-F433-4DD2-A805-7128B29876B3}" type="sibTrans" cxnId="{FB61B66C-B3A5-49B5-BAEF-ED5A276CCA00}">
      <dgm:prSet/>
      <dgm:spPr/>
      <dgm:t>
        <a:bodyPr/>
        <a:lstStyle/>
        <a:p>
          <a:endParaRPr lang="en-US" sz="1200"/>
        </a:p>
      </dgm:t>
    </dgm:pt>
    <dgm:pt modelId="{AD8E9D77-D316-41E8-96E3-6808AD4102B2}" type="pres">
      <dgm:prSet presAssocID="{A06E1677-404B-4EE9-AE3F-8D0E2274B82C}" presName="vert0" presStyleCnt="0">
        <dgm:presLayoutVars>
          <dgm:dir/>
          <dgm:animOne val="branch"/>
          <dgm:animLvl val="lvl"/>
        </dgm:presLayoutVars>
      </dgm:prSet>
      <dgm:spPr/>
    </dgm:pt>
    <dgm:pt modelId="{7E111C5D-DA65-4090-845E-BA05BDE5F87C}" type="pres">
      <dgm:prSet presAssocID="{195CD787-1F46-41AB-A0C0-34EC84DA9BC8}" presName="thickLine" presStyleLbl="alignNode1" presStyleIdx="0" presStyleCnt="4"/>
      <dgm:spPr/>
    </dgm:pt>
    <dgm:pt modelId="{8EA55F6A-FD73-418E-BADC-FBA2C254B483}" type="pres">
      <dgm:prSet presAssocID="{195CD787-1F46-41AB-A0C0-34EC84DA9BC8}" presName="horz1" presStyleCnt="0"/>
      <dgm:spPr/>
    </dgm:pt>
    <dgm:pt modelId="{951205FC-CB24-4AE3-80EB-8E05D7C14E38}" type="pres">
      <dgm:prSet presAssocID="{195CD787-1F46-41AB-A0C0-34EC84DA9BC8}" presName="tx1" presStyleLbl="revTx" presStyleIdx="0" presStyleCnt="8" custScaleX="119140"/>
      <dgm:spPr/>
    </dgm:pt>
    <dgm:pt modelId="{246F5501-CF46-4297-A3BE-2672677AFC8E}" type="pres">
      <dgm:prSet presAssocID="{195CD787-1F46-41AB-A0C0-34EC84DA9BC8}" presName="vert1" presStyleCnt="0"/>
      <dgm:spPr/>
    </dgm:pt>
    <dgm:pt modelId="{B2EF9CA0-7D43-40DC-A533-7F51D2789BD7}" type="pres">
      <dgm:prSet presAssocID="{F86993A8-1DC9-4CD8-A452-3D12784FBE3C}" presName="vertSpace2a" presStyleCnt="0"/>
      <dgm:spPr/>
    </dgm:pt>
    <dgm:pt modelId="{485EF6EC-68A2-4751-B4D9-6CADB69D3874}" type="pres">
      <dgm:prSet presAssocID="{F86993A8-1DC9-4CD8-A452-3D12784FBE3C}" presName="horz2" presStyleCnt="0"/>
      <dgm:spPr/>
    </dgm:pt>
    <dgm:pt modelId="{CED4B674-AA6E-41DA-A162-79CFE231DD36}" type="pres">
      <dgm:prSet presAssocID="{F86993A8-1DC9-4CD8-A452-3D12784FBE3C}" presName="horzSpace2" presStyleCnt="0"/>
      <dgm:spPr/>
    </dgm:pt>
    <dgm:pt modelId="{902675CF-46D3-4D30-B632-56B82B2C3790}" type="pres">
      <dgm:prSet presAssocID="{F86993A8-1DC9-4CD8-A452-3D12784FBE3C}" presName="tx2" presStyleLbl="revTx" presStyleIdx="1" presStyleCnt="8"/>
      <dgm:spPr/>
    </dgm:pt>
    <dgm:pt modelId="{B8AE98F9-57CB-4E2D-A195-9A850321B9ED}" type="pres">
      <dgm:prSet presAssocID="{F86993A8-1DC9-4CD8-A452-3D12784FBE3C}" presName="vert2" presStyleCnt="0"/>
      <dgm:spPr/>
    </dgm:pt>
    <dgm:pt modelId="{48744B37-6FB8-410D-9BD4-BBCE41CF22B5}" type="pres">
      <dgm:prSet presAssocID="{F86993A8-1DC9-4CD8-A452-3D12784FBE3C}" presName="thinLine2b" presStyleLbl="callout" presStyleIdx="0" presStyleCnt="4"/>
      <dgm:spPr/>
    </dgm:pt>
    <dgm:pt modelId="{7DCE0DEB-1437-4077-A129-DD6A302FBDE4}" type="pres">
      <dgm:prSet presAssocID="{F86993A8-1DC9-4CD8-A452-3D12784FBE3C}" presName="vertSpace2b" presStyleCnt="0"/>
      <dgm:spPr/>
    </dgm:pt>
    <dgm:pt modelId="{061ADDA2-AC3C-43E1-A429-6E4B5D4F9257}" type="pres">
      <dgm:prSet presAssocID="{03190CC5-C6E6-4BED-BF6E-96B32C712518}" presName="thickLine" presStyleLbl="alignNode1" presStyleIdx="1" presStyleCnt="4"/>
      <dgm:spPr/>
    </dgm:pt>
    <dgm:pt modelId="{2A78D79B-9805-4A2F-A517-3C088D4BEB1C}" type="pres">
      <dgm:prSet presAssocID="{03190CC5-C6E6-4BED-BF6E-96B32C712518}" presName="horz1" presStyleCnt="0"/>
      <dgm:spPr/>
    </dgm:pt>
    <dgm:pt modelId="{632D9BA5-07B6-4E1A-8B0C-B5CAEC843B96}" type="pres">
      <dgm:prSet presAssocID="{03190CC5-C6E6-4BED-BF6E-96B32C712518}" presName="tx1" presStyleLbl="revTx" presStyleIdx="2" presStyleCnt="8" custScaleX="129976"/>
      <dgm:spPr/>
    </dgm:pt>
    <dgm:pt modelId="{7285877D-E4B0-4D39-8290-48A846484745}" type="pres">
      <dgm:prSet presAssocID="{03190CC5-C6E6-4BED-BF6E-96B32C712518}" presName="vert1" presStyleCnt="0"/>
      <dgm:spPr/>
    </dgm:pt>
    <dgm:pt modelId="{35CF72C3-CABF-453B-990C-2524BDD03012}" type="pres">
      <dgm:prSet presAssocID="{1E1AADDE-0D08-4BEF-A787-D850BE672DBD}" presName="vertSpace2a" presStyleCnt="0"/>
      <dgm:spPr/>
    </dgm:pt>
    <dgm:pt modelId="{19789A70-2231-4D1D-9973-0AD9910BFBB5}" type="pres">
      <dgm:prSet presAssocID="{1E1AADDE-0D08-4BEF-A787-D850BE672DBD}" presName="horz2" presStyleCnt="0"/>
      <dgm:spPr/>
    </dgm:pt>
    <dgm:pt modelId="{DBD1464D-9174-483C-A97D-0F144EBAF034}" type="pres">
      <dgm:prSet presAssocID="{1E1AADDE-0D08-4BEF-A787-D850BE672DBD}" presName="horzSpace2" presStyleCnt="0"/>
      <dgm:spPr/>
    </dgm:pt>
    <dgm:pt modelId="{1AE5064E-CCDD-4232-8C14-568DAF8C1927}" type="pres">
      <dgm:prSet presAssocID="{1E1AADDE-0D08-4BEF-A787-D850BE672DBD}" presName="tx2" presStyleLbl="revTx" presStyleIdx="3" presStyleCnt="8"/>
      <dgm:spPr/>
    </dgm:pt>
    <dgm:pt modelId="{D2C07D46-38A3-43C8-A9A1-D9C8A91237B1}" type="pres">
      <dgm:prSet presAssocID="{1E1AADDE-0D08-4BEF-A787-D850BE672DBD}" presName="vert2" presStyleCnt="0"/>
      <dgm:spPr/>
    </dgm:pt>
    <dgm:pt modelId="{E6761555-0ECD-4BED-950C-2D0FEB3F2E43}" type="pres">
      <dgm:prSet presAssocID="{1E1AADDE-0D08-4BEF-A787-D850BE672DBD}" presName="thinLine2b" presStyleLbl="callout" presStyleIdx="1" presStyleCnt="4"/>
      <dgm:spPr/>
    </dgm:pt>
    <dgm:pt modelId="{42CCCECE-6A44-4C9C-8167-4E2FFDD95D39}" type="pres">
      <dgm:prSet presAssocID="{1E1AADDE-0D08-4BEF-A787-D850BE672DBD}" presName="vertSpace2b" presStyleCnt="0"/>
      <dgm:spPr/>
    </dgm:pt>
    <dgm:pt modelId="{8D129841-8EB8-41E4-8768-2397C0DFDBED}" type="pres">
      <dgm:prSet presAssocID="{AEF35BA7-5C00-4E2C-B7A5-52EAB577C6B3}" presName="thickLine" presStyleLbl="alignNode1" presStyleIdx="2" presStyleCnt="4"/>
      <dgm:spPr/>
    </dgm:pt>
    <dgm:pt modelId="{4FE95203-14FE-4457-A74E-7C26296AFDE7}" type="pres">
      <dgm:prSet presAssocID="{AEF35BA7-5C00-4E2C-B7A5-52EAB577C6B3}" presName="horz1" presStyleCnt="0"/>
      <dgm:spPr/>
    </dgm:pt>
    <dgm:pt modelId="{ABF411E1-AF1F-4361-B2A3-6CB3AC873F40}" type="pres">
      <dgm:prSet presAssocID="{AEF35BA7-5C00-4E2C-B7A5-52EAB577C6B3}" presName="tx1" presStyleLbl="revTx" presStyleIdx="4" presStyleCnt="8" custScaleX="128901"/>
      <dgm:spPr/>
    </dgm:pt>
    <dgm:pt modelId="{52D2F2B8-A5DA-4BC7-BA52-426667FD6DA3}" type="pres">
      <dgm:prSet presAssocID="{AEF35BA7-5C00-4E2C-B7A5-52EAB577C6B3}" presName="vert1" presStyleCnt="0"/>
      <dgm:spPr/>
    </dgm:pt>
    <dgm:pt modelId="{208BC328-BA6F-454C-B27D-3065383FB368}" type="pres">
      <dgm:prSet presAssocID="{C7D65F2B-3A8F-4D8F-B504-01D2BD5559DC}" presName="vertSpace2a" presStyleCnt="0"/>
      <dgm:spPr/>
    </dgm:pt>
    <dgm:pt modelId="{C8F60080-D4E9-4B48-BBE1-13D8C203CB6A}" type="pres">
      <dgm:prSet presAssocID="{C7D65F2B-3A8F-4D8F-B504-01D2BD5559DC}" presName="horz2" presStyleCnt="0"/>
      <dgm:spPr/>
    </dgm:pt>
    <dgm:pt modelId="{F8BAB758-52BA-441D-BE7B-3BFF114BB85C}" type="pres">
      <dgm:prSet presAssocID="{C7D65F2B-3A8F-4D8F-B504-01D2BD5559DC}" presName="horzSpace2" presStyleCnt="0"/>
      <dgm:spPr/>
    </dgm:pt>
    <dgm:pt modelId="{7484CDBF-92DA-4D47-AF4F-A599CEDF47F9}" type="pres">
      <dgm:prSet presAssocID="{C7D65F2B-3A8F-4D8F-B504-01D2BD5559DC}" presName="tx2" presStyleLbl="revTx" presStyleIdx="5" presStyleCnt="8"/>
      <dgm:spPr/>
    </dgm:pt>
    <dgm:pt modelId="{F6EC5927-001D-410A-8EE0-58F4285EB8FE}" type="pres">
      <dgm:prSet presAssocID="{C7D65F2B-3A8F-4D8F-B504-01D2BD5559DC}" presName="vert2" presStyleCnt="0"/>
      <dgm:spPr/>
    </dgm:pt>
    <dgm:pt modelId="{FB7980DD-7E53-4279-BD53-BEF88E0AE104}" type="pres">
      <dgm:prSet presAssocID="{C7D65F2B-3A8F-4D8F-B504-01D2BD5559DC}" presName="thinLine2b" presStyleLbl="callout" presStyleIdx="2" presStyleCnt="4"/>
      <dgm:spPr/>
    </dgm:pt>
    <dgm:pt modelId="{AE812B00-3088-42EC-90B4-C47629745152}" type="pres">
      <dgm:prSet presAssocID="{C7D65F2B-3A8F-4D8F-B504-01D2BD5559DC}" presName="vertSpace2b" presStyleCnt="0"/>
      <dgm:spPr/>
    </dgm:pt>
    <dgm:pt modelId="{930CC3D9-26CD-4194-8F11-C3E046E27E26}" type="pres">
      <dgm:prSet presAssocID="{C022ED3B-876A-4BE0-9E9B-87E4015917E0}" presName="thickLine" presStyleLbl="alignNode1" presStyleIdx="3" presStyleCnt="4"/>
      <dgm:spPr/>
    </dgm:pt>
    <dgm:pt modelId="{780D56D5-7D83-4720-BD79-89FFB73EB8B5}" type="pres">
      <dgm:prSet presAssocID="{C022ED3B-876A-4BE0-9E9B-87E4015917E0}" presName="horz1" presStyleCnt="0"/>
      <dgm:spPr/>
    </dgm:pt>
    <dgm:pt modelId="{CE0D4682-B19F-4FA8-832D-B3D6B92F8D24}" type="pres">
      <dgm:prSet presAssocID="{C022ED3B-876A-4BE0-9E9B-87E4015917E0}" presName="tx1" presStyleLbl="revTx" presStyleIdx="6" presStyleCnt="8" custScaleX="126364"/>
      <dgm:spPr/>
    </dgm:pt>
    <dgm:pt modelId="{F949F909-4BCB-407E-8570-26E2931B74AD}" type="pres">
      <dgm:prSet presAssocID="{C022ED3B-876A-4BE0-9E9B-87E4015917E0}" presName="vert1" presStyleCnt="0"/>
      <dgm:spPr/>
    </dgm:pt>
    <dgm:pt modelId="{1E1A64E3-974C-4FB2-8748-964A530F5776}" type="pres">
      <dgm:prSet presAssocID="{13601FFE-341B-4815-B8CA-6DDAC63EA2DA}" presName="vertSpace2a" presStyleCnt="0"/>
      <dgm:spPr/>
    </dgm:pt>
    <dgm:pt modelId="{F7A1DFD6-0CB9-4962-B9BF-A4B92E9DBA85}" type="pres">
      <dgm:prSet presAssocID="{13601FFE-341B-4815-B8CA-6DDAC63EA2DA}" presName="horz2" presStyleCnt="0"/>
      <dgm:spPr/>
    </dgm:pt>
    <dgm:pt modelId="{466347F3-D29C-4EC9-9181-89C0D24AB72E}" type="pres">
      <dgm:prSet presAssocID="{13601FFE-341B-4815-B8CA-6DDAC63EA2DA}" presName="horzSpace2" presStyleCnt="0"/>
      <dgm:spPr/>
    </dgm:pt>
    <dgm:pt modelId="{8A34D7E6-00E8-4262-9A72-861F9AF0486C}" type="pres">
      <dgm:prSet presAssocID="{13601FFE-341B-4815-B8CA-6DDAC63EA2DA}" presName="tx2" presStyleLbl="revTx" presStyleIdx="7" presStyleCnt="8"/>
      <dgm:spPr/>
    </dgm:pt>
    <dgm:pt modelId="{364F74A9-6003-4FCC-B268-7A029E1009E3}" type="pres">
      <dgm:prSet presAssocID="{13601FFE-341B-4815-B8CA-6DDAC63EA2DA}" presName="vert2" presStyleCnt="0"/>
      <dgm:spPr/>
    </dgm:pt>
    <dgm:pt modelId="{4EFD0972-3A80-41FD-B499-EE6566F32109}" type="pres">
      <dgm:prSet presAssocID="{13601FFE-341B-4815-B8CA-6DDAC63EA2DA}" presName="thinLine2b" presStyleLbl="callout" presStyleIdx="3" presStyleCnt="4"/>
      <dgm:spPr/>
    </dgm:pt>
    <dgm:pt modelId="{9C5113BA-2D80-41A3-8CB0-B12500E1E93A}" type="pres">
      <dgm:prSet presAssocID="{13601FFE-341B-4815-B8CA-6DDAC63EA2DA}" presName="vertSpace2b" presStyleCnt="0"/>
      <dgm:spPr/>
    </dgm:pt>
  </dgm:ptLst>
  <dgm:cxnLst>
    <dgm:cxn modelId="{C5E7070D-3507-492B-910D-DDEE43F623E7}" srcId="{A06E1677-404B-4EE9-AE3F-8D0E2274B82C}" destId="{AEF35BA7-5C00-4E2C-B7A5-52EAB577C6B3}" srcOrd="2" destOrd="0" parTransId="{D3D24BF2-8BF4-490B-9C99-7104B4369533}" sibTransId="{340CF509-00D2-481E-AA9D-355AB4A34B87}"/>
    <dgm:cxn modelId="{82E37814-86B2-48E8-841A-577C931CE125}" srcId="{A06E1677-404B-4EE9-AE3F-8D0E2274B82C}" destId="{195CD787-1F46-41AB-A0C0-34EC84DA9BC8}" srcOrd="0" destOrd="0" parTransId="{98ACDB9F-B104-439B-A386-3169BFFB4D55}" sibTransId="{F7AAEE85-E8B6-47F0-AB71-9F42AB15D709}"/>
    <dgm:cxn modelId="{469C2E1C-78EC-4AF2-8819-0735E777863B}" srcId="{A06E1677-404B-4EE9-AE3F-8D0E2274B82C}" destId="{C022ED3B-876A-4BE0-9E9B-87E4015917E0}" srcOrd="3" destOrd="0" parTransId="{D7C68B8E-B42F-4D16-AE84-650C1AFFCED2}" sibTransId="{6C5769D4-AEEA-4922-895B-CABEEAC4C2C6}"/>
    <dgm:cxn modelId="{F7C8C22B-1646-4A8C-90DD-8D4EA80B5762}" srcId="{195CD787-1F46-41AB-A0C0-34EC84DA9BC8}" destId="{F86993A8-1DC9-4CD8-A452-3D12784FBE3C}" srcOrd="0" destOrd="0" parTransId="{438E3CD9-6AF3-4775-A4A0-1E8AF17A20A6}" sibTransId="{386075F6-5D38-450D-892E-D77F91632FB9}"/>
    <dgm:cxn modelId="{81884066-DA26-458A-B168-C0A4CEBDF40C}" type="presOf" srcId="{13601FFE-341B-4815-B8CA-6DDAC63EA2DA}" destId="{8A34D7E6-00E8-4262-9A72-861F9AF0486C}" srcOrd="0" destOrd="0" presId="urn:microsoft.com/office/officeart/2008/layout/LinedList"/>
    <dgm:cxn modelId="{FB61B66C-B3A5-49B5-BAEF-ED5A276CCA00}" srcId="{C022ED3B-876A-4BE0-9E9B-87E4015917E0}" destId="{13601FFE-341B-4815-B8CA-6DDAC63EA2DA}" srcOrd="0" destOrd="0" parTransId="{86583C4C-2C6F-48D3-8666-24540D38D238}" sibTransId="{1F8996CA-F433-4DD2-A805-7128B29876B3}"/>
    <dgm:cxn modelId="{4E9D1B83-3812-4D85-915C-0ECBCABF6982}" srcId="{AEF35BA7-5C00-4E2C-B7A5-52EAB577C6B3}" destId="{C7D65F2B-3A8F-4D8F-B504-01D2BD5559DC}" srcOrd="0" destOrd="0" parTransId="{B94ABECB-8C5B-4322-829D-565120C99E6E}" sibTransId="{1C33DF1F-EDFC-41B0-A5AE-A4E65CBE6992}"/>
    <dgm:cxn modelId="{BCAD25A2-86D7-4570-80B3-3CF617F04198}" type="presOf" srcId="{03190CC5-C6E6-4BED-BF6E-96B32C712518}" destId="{632D9BA5-07B6-4E1A-8B0C-B5CAEC843B96}" srcOrd="0" destOrd="0" presId="urn:microsoft.com/office/officeart/2008/layout/LinedList"/>
    <dgm:cxn modelId="{6C4A53A9-0C9A-4312-8532-DDAD6BDAAE34}" type="presOf" srcId="{1E1AADDE-0D08-4BEF-A787-D850BE672DBD}" destId="{1AE5064E-CCDD-4232-8C14-568DAF8C1927}" srcOrd="0" destOrd="0" presId="urn:microsoft.com/office/officeart/2008/layout/LinedList"/>
    <dgm:cxn modelId="{87328BAD-CA77-412F-BC22-E2A7A58C0AA7}" srcId="{03190CC5-C6E6-4BED-BF6E-96B32C712518}" destId="{1E1AADDE-0D08-4BEF-A787-D850BE672DBD}" srcOrd="0" destOrd="0" parTransId="{0D35A0EB-5063-48AC-BB68-A447843008A1}" sibTransId="{AD00B8B7-894A-4699-AABC-82FF8160E7B7}"/>
    <dgm:cxn modelId="{7B43B1B0-88CC-43E9-8306-9FEC9FC6DA7B}" type="presOf" srcId="{AEF35BA7-5C00-4E2C-B7A5-52EAB577C6B3}" destId="{ABF411E1-AF1F-4361-B2A3-6CB3AC873F40}" srcOrd="0" destOrd="0" presId="urn:microsoft.com/office/officeart/2008/layout/LinedList"/>
    <dgm:cxn modelId="{E443D4BA-3D61-416C-885A-89CF48B9EA20}" type="presOf" srcId="{A06E1677-404B-4EE9-AE3F-8D0E2274B82C}" destId="{AD8E9D77-D316-41E8-96E3-6808AD4102B2}" srcOrd="0" destOrd="0" presId="urn:microsoft.com/office/officeart/2008/layout/LinedList"/>
    <dgm:cxn modelId="{B531F2C2-2009-4ADD-A541-874620501CA9}" type="presOf" srcId="{C7D65F2B-3A8F-4D8F-B504-01D2BD5559DC}" destId="{7484CDBF-92DA-4D47-AF4F-A599CEDF47F9}" srcOrd="0" destOrd="0" presId="urn:microsoft.com/office/officeart/2008/layout/LinedList"/>
    <dgm:cxn modelId="{3C7890CC-1CC6-45F8-9917-C52692FF06B6}" type="presOf" srcId="{C022ED3B-876A-4BE0-9E9B-87E4015917E0}" destId="{CE0D4682-B19F-4FA8-832D-B3D6B92F8D24}" srcOrd="0" destOrd="0" presId="urn:microsoft.com/office/officeart/2008/layout/LinedList"/>
    <dgm:cxn modelId="{D2EFA6E6-E22B-46CE-9691-288866E5EEA3}" srcId="{A06E1677-404B-4EE9-AE3F-8D0E2274B82C}" destId="{03190CC5-C6E6-4BED-BF6E-96B32C712518}" srcOrd="1" destOrd="0" parTransId="{DD0ED0E8-BD45-4A66-9C88-C6ED219FCC62}" sibTransId="{ABED2951-9093-4D73-A1AE-B60D59BADB98}"/>
    <dgm:cxn modelId="{90E891ED-E182-45D8-BECC-A05FE1F6C77B}" type="presOf" srcId="{F86993A8-1DC9-4CD8-A452-3D12784FBE3C}" destId="{902675CF-46D3-4D30-B632-56B82B2C3790}" srcOrd="0" destOrd="0" presId="urn:microsoft.com/office/officeart/2008/layout/LinedList"/>
    <dgm:cxn modelId="{BE16DCF2-2E36-40F0-99EE-0EAC047CE46C}" type="presOf" srcId="{195CD787-1F46-41AB-A0C0-34EC84DA9BC8}" destId="{951205FC-CB24-4AE3-80EB-8E05D7C14E38}" srcOrd="0" destOrd="0" presId="urn:microsoft.com/office/officeart/2008/layout/LinedList"/>
    <dgm:cxn modelId="{4150F253-2915-4674-B00F-D28CFB1DDBAB}" type="presParOf" srcId="{AD8E9D77-D316-41E8-96E3-6808AD4102B2}" destId="{7E111C5D-DA65-4090-845E-BA05BDE5F87C}" srcOrd="0" destOrd="0" presId="urn:microsoft.com/office/officeart/2008/layout/LinedList"/>
    <dgm:cxn modelId="{84CB8B49-5685-4F44-A780-DB1F0D975232}" type="presParOf" srcId="{AD8E9D77-D316-41E8-96E3-6808AD4102B2}" destId="{8EA55F6A-FD73-418E-BADC-FBA2C254B483}" srcOrd="1" destOrd="0" presId="urn:microsoft.com/office/officeart/2008/layout/LinedList"/>
    <dgm:cxn modelId="{8E38322F-3965-4E46-96AB-DBB8731B8BA8}" type="presParOf" srcId="{8EA55F6A-FD73-418E-BADC-FBA2C254B483}" destId="{951205FC-CB24-4AE3-80EB-8E05D7C14E38}" srcOrd="0" destOrd="0" presId="urn:microsoft.com/office/officeart/2008/layout/LinedList"/>
    <dgm:cxn modelId="{57B11748-9ABA-4AB3-B1B9-313F3FDA7029}" type="presParOf" srcId="{8EA55F6A-FD73-418E-BADC-FBA2C254B483}" destId="{246F5501-CF46-4297-A3BE-2672677AFC8E}" srcOrd="1" destOrd="0" presId="urn:microsoft.com/office/officeart/2008/layout/LinedList"/>
    <dgm:cxn modelId="{DADEAD7B-6A40-4267-B9DA-50AFEC1F11A1}" type="presParOf" srcId="{246F5501-CF46-4297-A3BE-2672677AFC8E}" destId="{B2EF9CA0-7D43-40DC-A533-7F51D2789BD7}" srcOrd="0" destOrd="0" presId="urn:microsoft.com/office/officeart/2008/layout/LinedList"/>
    <dgm:cxn modelId="{0A027706-E230-4745-B170-5BFAF9D6B932}" type="presParOf" srcId="{246F5501-CF46-4297-A3BE-2672677AFC8E}" destId="{485EF6EC-68A2-4751-B4D9-6CADB69D3874}" srcOrd="1" destOrd="0" presId="urn:microsoft.com/office/officeart/2008/layout/LinedList"/>
    <dgm:cxn modelId="{E5B3BE30-DFC5-40FE-B20F-5FFC3D0D8B37}" type="presParOf" srcId="{485EF6EC-68A2-4751-B4D9-6CADB69D3874}" destId="{CED4B674-AA6E-41DA-A162-79CFE231DD36}" srcOrd="0" destOrd="0" presId="urn:microsoft.com/office/officeart/2008/layout/LinedList"/>
    <dgm:cxn modelId="{2E2168A3-3F68-4AA8-A615-390B5FE4215D}" type="presParOf" srcId="{485EF6EC-68A2-4751-B4D9-6CADB69D3874}" destId="{902675CF-46D3-4D30-B632-56B82B2C3790}" srcOrd="1" destOrd="0" presId="urn:microsoft.com/office/officeart/2008/layout/LinedList"/>
    <dgm:cxn modelId="{BA7AAE4B-DEB7-4192-8875-C6C5A8D6480B}" type="presParOf" srcId="{485EF6EC-68A2-4751-B4D9-6CADB69D3874}" destId="{B8AE98F9-57CB-4E2D-A195-9A850321B9ED}" srcOrd="2" destOrd="0" presId="urn:microsoft.com/office/officeart/2008/layout/LinedList"/>
    <dgm:cxn modelId="{B612273F-A546-4556-A983-37A1FC92D575}" type="presParOf" srcId="{246F5501-CF46-4297-A3BE-2672677AFC8E}" destId="{48744B37-6FB8-410D-9BD4-BBCE41CF22B5}" srcOrd="2" destOrd="0" presId="urn:microsoft.com/office/officeart/2008/layout/LinedList"/>
    <dgm:cxn modelId="{1A3C24F8-2D6E-40BE-B142-3E362102268D}" type="presParOf" srcId="{246F5501-CF46-4297-A3BE-2672677AFC8E}" destId="{7DCE0DEB-1437-4077-A129-DD6A302FBDE4}" srcOrd="3" destOrd="0" presId="urn:microsoft.com/office/officeart/2008/layout/LinedList"/>
    <dgm:cxn modelId="{345F036F-3222-4A91-971C-02ABBA3A5F7F}" type="presParOf" srcId="{AD8E9D77-D316-41E8-96E3-6808AD4102B2}" destId="{061ADDA2-AC3C-43E1-A429-6E4B5D4F9257}" srcOrd="2" destOrd="0" presId="urn:microsoft.com/office/officeart/2008/layout/LinedList"/>
    <dgm:cxn modelId="{A962BAE0-54A2-41A0-B2A0-69338D2927F2}" type="presParOf" srcId="{AD8E9D77-D316-41E8-96E3-6808AD4102B2}" destId="{2A78D79B-9805-4A2F-A517-3C088D4BEB1C}" srcOrd="3" destOrd="0" presId="urn:microsoft.com/office/officeart/2008/layout/LinedList"/>
    <dgm:cxn modelId="{B384809C-9BBA-489B-AF19-096C566220EB}" type="presParOf" srcId="{2A78D79B-9805-4A2F-A517-3C088D4BEB1C}" destId="{632D9BA5-07B6-4E1A-8B0C-B5CAEC843B96}" srcOrd="0" destOrd="0" presId="urn:microsoft.com/office/officeart/2008/layout/LinedList"/>
    <dgm:cxn modelId="{616A11A8-8E74-47F9-BCC7-988E15FA004E}" type="presParOf" srcId="{2A78D79B-9805-4A2F-A517-3C088D4BEB1C}" destId="{7285877D-E4B0-4D39-8290-48A846484745}" srcOrd="1" destOrd="0" presId="urn:microsoft.com/office/officeart/2008/layout/LinedList"/>
    <dgm:cxn modelId="{04C92A10-BCF9-4632-A375-B184FF91CC63}" type="presParOf" srcId="{7285877D-E4B0-4D39-8290-48A846484745}" destId="{35CF72C3-CABF-453B-990C-2524BDD03012}" srcOrd="0" destOrd="0" presId="urn:microsoft.com/office/officeart/2008/layout/LinedList"/>
    <dgm:cxn modelId="{1651901B-1BB9-4EEA-BC3C-E79F56AFB91E}" type="presParOf" srcId="{7285877D-E4B0-4D39-8290-48A846484745}" destId="{19789A70-2231-4D1D-9973-0AD9910BFBB5}" srcOrd="1" destOrd="0" presId="urn:microsoft.com/office/officeart/2008/layout/LinedList"/>
    <dgm:cxn modelId="{CFAA7110-0067-4E7D-9B8E-7742434904F5}" type="presParOf" srcId="{19789A70-2231-4D1D-9973-0AD9910BFBB5}" destId="{DBD1464D-9174-483C-A97D-0F144EBAF034}" srcOrd="0" destOrd="0" presId="urn:microsoft.com/office/officeart/2008/layout/LinedList"/>
    <dgm:cxn modelId="{BB128FE6-8EC8-4A3D-B6C8-E2DAE88DA60C}" type="presParOf" srcId="{19789A70-2231-4D1D-9973-0AD9910BFBB5}" destId="{1AE5064E-CCDD-4232-8C14-568DAF8C1927}" srcOrd="1" destOrd="0" presId="urn:microsoft.com/office/officeart/2008/layout/LinedList"/>
    <dgm:cxn modelId="{0B6266EE-7752-420C-BAD3-6E78F9F0968B}" type="presParOf" srcId="{19789A70-2231-4D1D-9973-0AD9910BFBB5}" destId="{D2C07D46-38A3-43C8-A9A1-D9C8A91237B1}" srcOrd="2" destOrd="0" presId="urn:microsoft.com/office/officeart/2008/layout/LinedList"/>
    <dgm:cxn modelId="{4B29827E-029C-4791-A9E7-F70DD1DF93F5}" type="presParOf" srcId="{7285877D-E4B0-4D39-8290-48A846484745}" destId="{E6761555-0ECD-4BED-950C-2D0FEB3F2E43}" srcOrd="2" destOrd="0" presId="urn:microsoft.com/office/officeart/2008/layout/LinedList"/>
    <dgm:cxn modelId="{A21EB351-704B-4FE6-BBED-514CBBE1D9FA}" type="presParOf" srcId="{7285877D-E4B0-4D39-8290-48A846484745}" destId="{42CCCECE-6A44-4C9C-8167-4E2FFDD95D39}" srcOrd="3" destOrd="0" presId="urn:microsoft.com/office/officeart/2008/layout/LinedList"/>
    <dgm:cxn modelId="{12993B61-C855-4EC6-A01E-213149D273ED}" type="presParOf" srcId="{AD8E9D77-D316-41E8-96E3-6808AD4102B2}" destId="{8D129841-8EB8-41E4-8768-2397C0DFDBED}" srcOrd="4" destOrd="0" presId="urn:microsoft.com/office/officeart/2008/layout/LinedList"/>
    <dgm:cxn modelId="{01834197-DC7A-4704-92EC-9B839115DC4C}" type="presParOf" srcId="{AD8E9D77-D316-41E8-96E3-6808AD4102B2}" destId="{4FE95203-14FE-4457-A74E-7C26296AFDE7}" srcOrd="5" destOrd="0" presId="urn:microsoft.com/office/officeart/2008/layout/LinedList"/>
    <dgm:cxn modelId="{DC03EC20-2B47-4270-BD53-82F1C952F229}" type="presParOf" srcId="{4FE95203-14FE-4457-A74E-7C26296AFDE7}" destId="{ABF411E1-AF1F-4361-B2A3-6CB3AC873F40}" srcOrd="0" destOrd="0" presId="urn:microsoft.com/office/officeart/2008/layout/LinedList"/>
    <dgm:cxn modelId="{B12A5985-59A3-403E-9DC1-9E51994D628D}" type="presParOf" srcId="{4FE95203-14FE-4457-A74E-7C26296AFDE7}" destId="{52D2F2B8-A5DA-4BC7-BA52-426667FD6DA3}" srcOrd="1" destOrd="0" presId="urn:microsoft.com/office/officeart/2008/layout/LinedList"/>
    <dgm:cxn modelId="{0951C231-B1BB-482B-9BB3-075D10D516B4}" type="presParOf" srcId="{52D2F2B8-A5DA-4BC7-BA52-426667FD6DA3}" destId="{208BC328-BA6F-454C-B27D-3065383FB368}" srcOrd="0" destOrd="0" presId="urn:microsoft.com/office/officeart/2008/layout/LinedList"/>
    <dgm:cxn modelId="{084C643D-9F3F-48FE-B943-C1D1FFDED8AF}" type="presParOf" srcId="{52D2F2B8-A5DA-4BC7-BA52-426667FD6DA3}" destId="{C8F60080-D4E9-4B48-BBE1-13D8C203CB6A}" srcOrd="1" destOrd="0" presId="urn:microsoft.com/office/officeart/2008/layout/LinedList"/>
    <dgm:cxn modelId="{2926EAEB-F056-4BE9-B452-C5D0B6581213}" type="presParOf" srcId="{C8F60080-D4E9-4B48-BBE1-13D8C203CB6A}" destId="{F8BAB758-52BA-441D-BE7B-3BFF114BB85C}" srcOrd="0" destOrd="0" presId="urn:microsoft.com/office/officeart/2008/layout/LinedList"/>
    <dgm:cxn modelId="{52D0EB4B-9BDB-48D8-98B2-06CA358F2628}" type="presParOf" srcId="{C8F60080-D4E9-4B48-BBE1-13D8C203CB6A}" destId="{7484CDBF-92DA-4D47-AF4F-A599CEDF47F9}" srcOrd="1" destOrd="0" presId="urn:microsoft.com/office/officeart/2008/layout/LinedList"/>
    <dgm:cxn modelId="{2820B275-1890-4965-83B0-0D00AFC61C34}" type="presParOf" srcId="{C8F60080-D4E9-4B48-BBE1-13D8C203CB6A}" destId="{F6EC5927-001D-410A-8EE0-58F4285EB8FE}" srcOrd="2" destOrd="0" presId="urn:microsoft.com/office/officeart/2008/layout/LinedList"/>
    <dgm:cxn modelId="{E8CFAA8E-016A-49CA-A3DA-70CF96E807BA}" type="presParOf" srcId="{52D2F2B8-A5DA-4BC7-BA52-426667FD6DA3}" destId="{FB7980DD-7E53-4279-BD53-BEF88E0AE104}" srcOrd="2" destOrd="0" presId="urn:microsoft.com/office/officeart/2008/layout/LinedList"/>
    <dgm:cxn modelId="{030DA1E8-F307-4B1C-9914-8B9B91F43063}" type="presParOf" srcId="{52D2F2B8-A5DA-4BC7-BA52-426667FD6DA3}" destId="{AE812B00-3088-42EC-90B4-C47629745152}" srcOrd="3" destOrd="0" presId="urn:microsoft.com/office/officeart/2008/layout/LinedList"/>
    <dgm:cxn modelId="{822C27CD-D602-4AAD-8857-0D45E457443D}" type="presParOf" srcId="{AD8E9D77-D316-41E8-96E3-6808AD4102B2}" destId="{930CC3D9-26CD-4194-8F11-C3E046E27E26}" srcOrd="6" destOrd="0" presId="urn:microsoft.com/office/officeart/2008/layout/LinedList"/>
    <dgm:cxn modelId="{F1683270-03CB-4CB4-B49D-89145B5A0116}" type="presParOf" srcId="{AD8E9D77-D316-41E8-96E3-6808AD4102B2}" destId="{780D56D5-7D83-4720-BD79-89FFB73EB8B5}" srcOrd="7" destOrd="0" presId="urn:microsoft.com/office/officeart/2008/layout/LinedList"/>
    <dgm:cxn modelId="{9855D1F4-DB65-4C59-850C-6B353F1E4446}" type="presParOf" srcId="{780D56D5-7D83-4720-BD79-89FFB73EB8B5}" destId="{CE0D4682-B19F-4FA8-832D-B3D6B92F8D24}" srcOrd="0" destOrd="0" presId="urn:microsoft.com/office/officeart/2008/layout/LinedList"/>
    <dgm:cxn modelId="{9C991002-3173-4961-98C0-292A2397E7CD}" type="presParOf" srcId="{780D56D5-7D83-4720-BD79-89FFB73EB8B5}" destId="{F949F909-4BCB-407E-8570-26E2931B74AD}" srcOrd="1" destOrd="0" presId="urn:microsoft.com/office/officeart/2008/layout/LinedList"/>
    <dgm:cxn modelId="{C42C5134-9975-452E-858F-01CFD552C7FA}" type="presParOf" srcId="{F949F909-4BCB-407E-8570-26E2931B74AD}" destId="{1E1A64E3-974C-4FB2-8748-964A530F5776}" srcOrd="0" destOrd="0" presId="urn:microsoft.com/office/officeart/2008/layout/LinedList"/>
    <dgm:cxn modelId="{144987D7-3A1D-43E3-9131-C3A678628B09}" type="presParOf" srcId="{F949F909-4BCB-407E-8570-26E2931B74AD}" destId="{F7A1DFD6-0CB9-4962-B9BF-A4B92E9DBA85}" srcOrd="1" destOrd="0" presId="urn:microsoft.com/office/officeart/2008/layout/LinedList"/>
    <dgm:cxn modelId="{423E8A56-6006-4BBB-B20D-89A9A442A3BD}" type="presParOf" srcId="{F7A1DFD6-0CB9-4962-B9BF-A4B92E9DBA85}" destId="{466347F3-D29C-4EC9-9181-89C0D24AB72E}" srcOrd="0" destOrd="0" presId="urn:microsoft.com/office/officeart/2008/layout/LinedList"/>
    <dgm:cxn modelId="{DA38E7C2-701A-4365-A5AD-D807DC90EEB4}" type="presParOf" srcId="{F7A1DFD6-0CB9-4962-B9BF-A4B92E9DBA85}" destId="{8A34D7E6-00E8-4262-9A72-861F9AF0486C}" srcOrd="1" destOrd="0" presId="urn:microsoft.com/office/officeart/2008/layout/LinedList"/>
    <dgm:cxn modelId="{ABE63C87-D720-4C8B-8B81-C81DFC59F015}" type="presParOf" srcId="{F7A1DFD6-0CB9-4962-B9BF-A4B92E9DBA85}" destId="{364F74A9-6003-4FCC-B268-7A029E1009E3}" srcOrd="2" destOrd="0" presId="urn:microsoft.com/office/officeart/2008/layout/LinedList"/>
    <dgm:cxn modelId="{4ED2EC4F-A9F1-4E89-B0B6-C533FBE29DA9}" type="presParOf" srcId="{F949F909-4BCB-407E-8570-26E2931B74AD}" destId="{4EFD0972-3A80-41FD-B499-EE6566F32109}" srcOrd="2" destOrd="0" presId="urn:microsoft.com/office/officeart/2008/layout/LinedList"/>
    <dgm:cxn modelId="{FA389E73-E59E-4FE5-B302-0BA1ADD523C7}" type="presParOf" srcId="{F949F909-4BCB-407E-8570-26E2931B74AD}" destId="{9C5113BA-2D80-41A3-8CB0-B12500E1E93A}"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B4616AF5-A121-4223-A946-99B1B245BE7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0E22018-054E-45DE-AF99-8FF8996EF05F}">
      <dgm:prSet custT="1"/>
      <dgm:spPr/>
      <dgm:t>
        <a:bodyPr/>
        <a:lstStyle/>
        <a:p>
          <a:r>
            <a:rPr lang="en-US" sz="1200" dirty="0"/>
            <a:t>Physical IP connectivity is established between the tunnel endpoints.</a:t>
          </a:r>
        </a:p>
      </dgm:t>
    </dgm:pt>
    <dgm:pt modelId="{49D54CE7-5D10-42A3-91C3-E856DE42FF75}" type="parTrans" cxnId="{103CCA6F-C6AD-4C86-8BBB-7599890FC1CD}">
      <dgm:prSet/>
      <dgm:spPr/>
      <dgm:t>
        <a:bodyPr/>
        <a:lstStyle/>
        <a:p>
          <a:endParaRPr lang="en-US" sz="1200"/>
        </a:p>
      </dgm:t>
    </dgm:pt>
    <dgm:pt modelId="{30FAA615-865F-496D-BD4F-F5AD3E28A56D}" type="sibTrans" cxnId="{103CCA6F-C6AD-4C86-8BBB-7599890FC1CD}">
      <dgm:prSet/>
      <dgm:spPr/>
      <dgm:t>
        <a:bodyPr/>
        <a:lstStyle/>
        <a:p>
          <a:endParaRPr lang="en-US" sz="1200"/>
        </a:p>
      </dgm:t>
    </dgm:pt>
    <dgm:pt modelId="{BB955BF9-E92E-458A-A8C8-B365F9C015D7}">
      <dgm:prSet custT="1"/>
      <dgm:spPr/>
      <dgm:t>
        <a:bodyPr/>
        <a:lstStyle/>
        <a:p>
          <a:r>
            <a:rPr lang="en-US" sz="1200"/>
            <a:t>IKE (Internet Key Exchange) negotiates cryptographic algorithms, exchanges keys, and authenticates peers.</a:t>
          </a:r>
        </a:p>
      </dgm:t>
    </dgm:pt>
    <dgm:pt modelId="{C06246D1-84C2-484F-8BF1-66B6D6EFD352}" type="parTrans" cxnId="{95FB6803-73AF-40AE-B20B-F24F44A51167}">
      <dgm:prSet/>
      <dgm:spPr/>
      <dgm:t>
        <a:bodyPr/>
        <a:lstStyle/>
        <a:p>
          <a:endParaRPr lang="en-US" sz="1200"/>
        </a:p>
      </dgm:t>
    </dgm:pt>
    <dgm:pt modelId="{C936E6AD-AD4A-4D50-93B1-44AEDEBF45C9}" type="sibTrans" cxnId="{95FB6803-73AF-40AE-B20B-F24F44A51167}">
      <dgm:prSet/>
      <dgm:spPr/>
      <dgm:t>
        <a:bodyPr/>
        <a:lstStyle/>
        <a:p>
          <a:endParaRPr lang="en-US" sz="1200"/>
        </a:p>
      </dgm:t>
    </dgm:pt>
    <dgm:pt modelId="{2EA8ACA4-D7CC-4159-9C19-839C9BC566AC}">
      <dgm:prSet custT="1"/>
      <dgm:spPr/>
      <dgm:t>
        <a:bodyPr/>
        <a:lstStyle/>
        <a:p>
          <a:r>
            <a:rPr lang="en-US" sz="1200"/>
            <a:t>An IKE Security Association (SA) is created, followed by one or more IPsec SAs.</a:t>
          </a:r>
        </a:p>
      </dgm:t>
    </dgm:pt>
    <dgm:pt modelId="{9813BB25-6300-45DD-B495-9B21D473FAC8}" type="parTrans" cxnId="{2BB35252-6BCA-4A82-8D60-428DBC3C16AA}">
      <dgm:prSet/>
      <dgm:spPr/>
      <dgm:t>
        <a:bodyPr/>
        <a:lstStyle/>
        <a:p>
          <a:endParaRPr lang="en-US" sz="1200"/>
        </a:p>
      </dgm:t>
    </dgm:pt>
    <dgm:pt modelId="{6D1DF891-9758-4A23-855E-52F8BD42B03B}" type="sibTrans" cxnId="{2BB35252-6BCA-4A82-8D60-428DBC3C16AA}">
      <dgm:prSet/>
      <dgm:spPr/>
      <dgm:t>
        <a:bodyPr/>
        <a:lstStyle/>
        <a:p>
          <a:endParaRPr lang="en-US" sz="1200"/>
        </a:p>
      </dgm:t>
    </dgm:pt>
    <dgm:pt modelId="{FCA4D106-9A70-4E77-9408-4FCC56BF5CAD}">
      <dgm:prSet custT="1"/>
      <dgm:spPr/>
      <dgm:t>
        <a:bodyPr/>
        <a:lstStyle/>
        <a:p>
          <a:r>
            <a:rPr lang="en-US" sz="1200"/>
            <a:t>The IPsec SAs define encryption, integrity, and lifetimes for traffic flows (e.g., AES, SHA-2, Diffie-Hellman, PFS).</a:t>
          </a:r>
        </a:p>
      </dgm:t>
    </dgm:pt>
    <dgm:pt modelId="{D2C3A6DA-B159-4FA9-A5DA-B8373075D6D5}" type="parTrans" cxnId="{15D25D72-F173-4B55-8737-9F0C8CA9E144}">
      <dgm:prSet/>
      <dgm:spPr/>
      <dgm:t>
        <a:bodyPr/>
        <a:lstStyle/>
        <a:p>
          <a:endParaRPr lang="en-US" sz="1200"/>
        </a:p>
      </dgm:t>
    </dgm:pt>
    <dgm:pt modelId="{924DCE7D-EEE6-402F-963C-A0DFD244E778}" type="sibTrans" cxnId="{15D25D72-F173-4B55-8737-9F0C8CA9E144}">
      <dgm:prSet/>
      <dgm:spPr/>
      <dgm:t>
        <a:bodyPr/>
        <a:lstStyle/>
        <a:p>
          <a:endParaRPr lang="en-US" sz="1200"/>
        </a:p>
      </dgm:t>
    </dgm:pt>
    <dgm:pt modelId="{8ACBE011-BDDC-4C59-B9AC-4CA37B3B914E}">
      <dgm:prSet custT="1"/>
      <dgm:spPr/>
      <dgm:t>
        <a:bodyPr/>
        <a:lstStyle/>
        <a:p>
          <a:r>
            <a:rPr lang="en-US" sz="1200"/>
            <a:t>Traffic selectors are applied so only defined subnets/hosts use the tunnel.</a:t>
          </a:r>
        </a:p>
      </dgm:t>
    </dgm:pt>
    <dgm:pt modelId="{B2FE552B-8CDB-4C5F-9F64-FB2CDAC48798}" type="parTrans" cxnId="{FEBF42B8-D5CC-45A6-8E47-B2E8901B89EC}">
      <dgm:prSet/>
      <dgm:spPr/>
      <dgm:t>
        <a:bodyPr/>
        <a:lstStyle/>
        <a:p>
          <a:endParaRPr lang="en-US" sz="1200"/>
        </a:p>
      </dgm:t>
    </dgm:pt>
    <dgm:pt modelId="{1B477FB2-CA2A-4D99-9C87-9E69A122CD98}" type="sibTrans" cxnId="{FEBF42B8-D5CC-45A6-8E47-B2E8901B89EC}">
      <dgm:prSet/>
      <dgm:spPr/>
      <dgm:t>
        <a:bodyPr/>
        <a:lstStyle/>
        <a:p>
          <a:endParaRPr lang="en-US" sz="1200"/>
        </a:p>
      </dgm:t>
    </dgm:pt>
    <dgm:pt modelId="{2F646BC4-A03C-4758-BD70-78932B0A5B96}">
      <dgm:prSet custT="1"/>
      <dgm:spPr/>
      <dgm:t>
        <a:bodyPr/>
        <a:lstStyle/>
        <a:p>
          <a:r>
            <a:rPr lang="en-US" sz="1200" dirty="0"/>
            <a:t>Packets are encapsulated with ESP headers/trailers (or AH), encrypted, and transmitted securely across the network.</a:t>
          </a:r>
        </a:p>
      </dgm:t>
    </dgm:pt>
    <dgm:pt modelId="{BDD13A60-3739-4DB0-973E-F270DF78A332}" type="parTrans" cxnId="{CA9DA1C2-3203-48C9-B80F-74F3F7BEA183}">
      <dgm:prSet/>
      <dgm:spPr/>
      <dgm:t>
        <a:bodyPr/>
        <a:lstStyle/>
        <a:p>
          <a:endParaRPr lang="en-US" sz="1200"/>
        </a:p>
      </dgm:t>
    </dgm:pt>
    <dgm:pt modelId="{86B20BAA-20A1-41BF-B180-B5D9F0D27D65}" type="sibTrans" cxnId="{CA9DA1C2-3203-48C9-B80F-74F3F7BEA183}">
      <dgm:prSet/>
      <dgm:spPr/>
      <dgm:t>
        <a:bodyPr/>
        <a:lstStyle/>
        <a:p>
          <a:endParaRPr lang="en-US" sz="1200"/>
        </a:p>
      </dgm:t>
    </dgm:pt>
    <dgm:pt modelId="{F9FA6BDF-900E-474A-88DD-EA2284692ABB}">
      <dgm:prSet custT="1"/>
      <dgm:spPr/>
      <dgm:t>
        <a:bodyPr/>
        <a:lstStyle/>
        <a:p>
          <a:r>
            <a:rPr lang="en-US" sz="1200"/>
            <a:t>Rekeying, Dead Peer Detection, and delete messages manage tunnel lifecycle and resilience.</a:t>
          </a:r>
        </a:p>
      </dgm:t>
    </dgm:pt>
    <dgm:pt modelId="{C020D030-9B8D-454B-A9C4-784F7724B7CE}" type="parTrans" cxnId="{48EC00C1-D914-451E-8950-602733930F1E}">
      <dgm:prSet/>
      <dgm:spPr/>
      <dgm:t>
        <a:bodyPr/>
        <a:lstStyle/>
        <a:p>
          <a:endParaRPr lang="en-US" sz="1200"/>
        </a:p>
      </dgm:t>
    </dgm:pt>
    <dgm:pt modelId="{1709A2D6-A1A7-4759-8A2B-4CACFA612AE3}" type="sibTrans" cxnId="{48EC00C1-D914-451E-8950-602733930F1E}">
      <dgm:prSet/>
      <dgm:spPr/>
      <dgm:t>
        <a:bodyPr/>
        <a:lstStyle/>
        <a:p>
          <a:endParaRPr lang="en-US" sz="1200"/>
        </a:p>
      </dgm:t>
    </dgm:pt>
    <dgm:pt modelId="{381811CC-06B3-4B6C-B105-0331FD8F1093}" type="pres">
      <dgm:prSet presAssocID="{B4616AF5-A121-4223-A946-99B1B245BE70}" presName="vert0" presStyleCnt="0">
        <dgm:presLayoutVars>
          <dgm:dir/>
          <dgm:animOne val="branch"/>
          <dgm:animLvl val="lvl"/>
        </dgm:presLayoutVars>
      </dgm:prSet>
      <dgm:spPr/>
    </dgm:pt>
    <dgm:pt modelId="{2CD50AB5-94C3-4C11-90DF-CDE348E6EDEE}" type="pres">
      <dgm:prSet presAssocID="{20E22018-054E-45DE-AF99-8FF8996EF05F}" presName="thickLine" presStyleLbl="alignNode1" presStyleIdx="0" presStyleCnt="7"/>
      <dgm:spPr/>
    </dgm:pt>
    <dgm:pt modelId="{E7FF3D39-0C7A-4B55-AFA1-FA8D5F5270F9}" type="pres">
      <dgm:prSet presAssocID="{20E22018-054E-45DE-AF99-8FF8996EF05F}" presName="horz1" presStyleCnt="0"/>
      <dgm:spPr/>
    </dgm:pt>
    <dgm:pt modelId="{E001A187-5505-44F4-B279-7740FA35F6A9}" type="pres">
      <dgm:prSet presAssocID="{20E22018-054E-45DE-AF99-8FF8996EF05F}" presName="tx1" presStyleLbl="revTx" presStyleIdx="0" presStyleCnt="7"/>
      <dgm:spPr/>
    </dgm:pt>
    <dgm:pt modelId="{5A43DC80-BB13-4A7E-8A6C-D9BCD839A0BE}" type="pres">
      <dgm:prSet presAssocID="{20E22018-054E-45DE-AF99-8FF8996EF05F}" presName="vert1" presStyleCnt="0"/>
      <dgm:spPr/>
    </dgm:pt>
    <dgm:pt modelId="{E1F9E6E7-0125-4E16-B91C-EE269A5AEEA3}" type="pres">
      <dgm:prSet presAssocID="{BB955BF9-E92E-458A-A8C8-B365F9C015D7}" presName="thickLine" presStyleLbl="alignNode1" presStyleIdx="1" presStyleCnt="7"/>
      <dgm:spPr/>
    </dgm:pt>
    <dgm:pt modelId="{A00E4F58-7831-4EAA-83BD-6923E9093494}" type="pres">
      <dgm:prSet presAssocID="{BB955BF9-E92E-458A-A8C8-B365F9C015D7}" presName="horz1" presStyleCnt="0"/>
      <dgm:spPr/>
    </dgm:pt>
    <dgm:pt modelId="{9D430C30-8EEE-4A64-91F4-3C6F1197253F}" type="pres">
      <dgm:prSet presAssocID="{BB955BF9-E92E-458A-A8C8-B365F9C015D7}" presName="tx1" presStyleLbl="revTx" presStyleIdx="1" presStyleCnt="7"/>
      <dgm:spPr/>
    </dgm:pt>
    <dgm:pt modelId="{1500C97C-78DE-4FFD-8552-A6FD0944B11B}" type="pres">
      <dgm:prSet presAssocID="{BB955BF9-E92E-458A-A8C8-B365F9C015D7}" presName="vert1" presStyleCnt="0"/>
      <dgm:spPr/>
    </dgm:pt>
    <dgm:pt modelId="{A8A7E960-9952-4C02-8091-DE64924E83C5}" type="pres">
      <dgm:prSet presAssocID="{2EA8ACA4-D7CC-4159-9C19-839C9BC566AC}" presName="thickLine" presStyleLbl="alignNode1" presStyleIdx="2" presStyleCnt="7"/>
      <dgm:spPr/>
    </dgm:pt>
    <dgm:pt modelId="{A1184FEF-8619-431C-8A58-A3E693AC0AF1}" type="pres">
      <dgm:prSet presAssocID="{2EA8ACA4-D7CC-4159-9C19-839C9BC566AC}" presName="horz1" presStyleCnt="0"/>
      <dgm:spPr/>
    </dgm:pt>
    <dgm:pt modelId="{30A8FC89-2663-4CE2-902A-94EB2B3F19E8}" type="pres">
      <dgm:prSet presAssocID="{2EA8ACA4-D7CC-4159-9C19-839C9BC566AC}" presName="tx1" presStyleLbl="revTx" presStyleIdx="2" presStyleCnt="7"/>
      <dgm:spPr/>
    </dgm:pt>
    <dgm:pt modelId="{6C7BED34-8841-4125-BB9F-067951F2BE75}" type="pres">
      <dgm:prSet presAssocID="{2EA8ACA4-D7CC-4159-9C19-839C9BC566AC}" presName="vert1" presStyleCnt="0"/>
      <dgm:spPr/>
    </dgm:pt>
    <dgm:pt modelId="{4A137077-15F7-42A8-84DB-8A16BAD0AF4F}" type="pres">
      <dgm:prSet presAssocID="{FCA4D106-9A70-4E77-9408-4FCC56BF5CAD}" presName="thickLine" presStyleLbl="alignNode1" presStyleIdx="3" presStyleCnt="7"/>
      <dgm:spPr/>
    </dgm:pt>
    <dgm:pt modelId="{C4141EB5-05DC-4BD3-8164-0735BD30194C}" type="pres">
      <dgm:prSet presAssocID="{FCA4D106-9A70-4E77-9408-4FCC56BF5CAD}" presName="horz1" presStyleCnt="0"/>
      <dgm:spPr/>
    </dgm:pt>
    <dgm:pt modelId="{883CAF7D-3B2F-4236-8361-9B4240ADB808}" type="pres">
      <dgm:prSet presAssocID="{FCA4D106-9A70-4E77-9408-4FCC56BF5CAD}" presName="tx1" presStyleLbl="revTx" presStyleIdx="3" presStyleCnt="7"/>
      <dgm:spPr/>
    </dgm:pt>
    <dgm:pt modelId="{217E2C77-6FBC-4B43-935E-6CEB3448D9E9}" type="pres">
      <dgm:prSet presAssocID="{FCA4D106-9A70-4E77-9408-4FCC56BF5CAD}" presName="vert1" presStyleCnt="0"/>
      <dgm:spPr/>
    </dgm:pt>
    <dgm:pt modelId="{F8FA8D18-B09E-48BD-97C2-381C63028149}" type="pres">
      <dgm:prSet presAssocID="{8ACBE011-BDDC-4C59-B9AC-4CA37B3B914E}" presName="thickLine" presStyleLbl="alignNode1" presStyleIdx="4" presStyleCnt="7"/>
      <dgm:spPr/>
    </dgm:pt>
    <dgm:pt modelId="{9D21D48A-D841-4678-B657-401762C63BC1}" type="pres">
      <dgm:prSet presAssocID="{8ACBE011-BDDC-4C59-B9AC-4CA37B3B914E}" presName="horz1" presStyleCnt="0"/>
      <dgm:spPr/>
    </dgm:pt>
    <dgm:pt modelId="{C0A50888-5EE1-4FCE-9899-18FC9C1F61FF}" type="pres">
      <dgm:prSet presAssocID="{8ACBE011-BDDC-4C59-B9AC-4CA37B3B914E}" presName="tx1" presStyleLbl="revTx" presStyleIdx="4" presStyleCnt="7"/>
      <dgm:spPr/>
    </dgm:pt>
    <dgm:pt modelId="{11A49A2D-96CE-43E8-AD21-AC1625324C25}" type="pres">
      <dgm:prSet presAssocID="{8ACBE011-BDDC-4C59-B9AC-4CA37B3B914E}" presName="vert1" presStyleCnt="0"/>
      <dgm:spPr/>
    </dgm:pt>
    <dgm:pt modelId="{A8B58A25-3509-4B04-952E-241E3EDAE2C0}" type="pres">
      <dgm:prSet presAssocID="{2F646BC4-A03C-4758-BD70-78932B0A5B96}" presName="thickLine" presStyleLbl="alignNode1" presStyleIdx="5" presStyleCnt="7"/>
      <dgm:spPr/>
    </dgm:pt>
    <dgm:pt modelId="{86EA6BDF-15F1-4FB5-91C7-3DFB01317B28}" type="pres">
      <dgm:prSet presAssocID="{2F646BC4-A03C-4758-BD70-78932B0A5B96}" presName="horz1" presStyleCnt="0"/>
      <dgm:spPr/>
    </dgm:pt>
    <dgm:pt modelId="{BEE311A2-5B19-4F05-84C5-656F25E33A69}" type="pres">
      <dgm:prSet presAssocID="{2F646BC4-A03C-4758-BD70-78932B0A5B96}" presName="tx1" presStyleLbl="revTx" presStyleIdx="5" presStyleCnt="7"/>
      <dgm:spPr/>
    </dgm:pt>
    <dgm:pt modelId="{A4D0DBAD-39BD-4186-B164-B0BACDBE2F00}" type="pres">
      <dgm:prSet presAssocID="{2F646BC4-A03C-4758-BD70-78932B0A5B96}" presName="vert1" presStyleCnt="0"/>
      <dgm:spPr/>
    </dgm:pt>
    <dgm:pt modelId="{B60B7DAE-3673-4B1C-9062-DBB73F3201BF}" type="pres">
      <dgm:prSet presAssocID="{F9FA6BDF-900E-474A-88DD-EA2284692ABB}" presName="thickLine" presStyleLbl="alignNode1" presStyleIdx="6" presStyleCnt="7"/>
      <dgm:spPr/>
    </dgm:pt>
    <dgm:pt modelId="{5173EA5A-5691-40E3-8A4C-8E7FB5D6FC5F}" type="pres">
      <dgm:prSet presAssocID="{F9FA6BDF-900E-474A-88DD-EA2284692ABB}" presName="horz1" presStyleCnt="0"/>
      <dgm:spPr/>
    </dgm:pt>
    <dgm:pt modelId="{EEE972C0-6413-4561-ABC7-CDE6ED276EA8}" type="pres">
      <dgm:prSet presAssocID="{F9FA6BDF-900E-474A-88DD-EA2284692ABB}" presName="tx1" presStyleLbl="revTx" presStyleIdx="6" presStyleCnt="7"/>
      <dgm:spPr/>
    </dgm:pt>
    <dgm:pt modelId="{9842EB46-2719-4264-A3CF-46BC25910C9B}" type="pres">
      <dgm:prSet presAssocID="{F9FA6BDF-900E-474A-88DD-EA2284692ABB}" presName="vert1" presStyleCnt="0"/>
      <dgm:spPr/>
    </dgm:pt>
  </dgm:ptLst>
  <dgm:cxnLst>
    <dgm:cxn modelId="{55F18E02-3B1C-44D2-B6C6-63C9BA6C2ECF}" type="presOf" srcId="{20E22018-054E-45DE-AF99-8FF8996EF05F}" destId="{E001A187-5505-44F4-B279-7740FA35F6A9}" srcOrd="0" destOrd="0" presId="urn:microsoft.com/office/officeart/2008/layout/LinedList"/>
    <dgm:cxn modelId="{95FB6803-73AF-40AE-B20B-F24F44A51167}" srcId="{B4616AF5-A121-4223-A946-99B1B245BE70}" destId="{BB955BF9-E92E-458A-A8C8-B365F9C015D7}" srcOrd="1" destOrd="0" parTransId="{C06246D1-84C2-484F-8BF1-66B6D6EFD352}" sibTransId="{C936E6AD-AD4A-4D50-93B1-44AEDEBF45C9}"/>
    <dgm:cxn modelId="{7418C321-A395-40C9-B105-49161546F2EB}" type="presOf" srcId="{B4616AF5-A121-4223-A946-99B1B245BE70}" destId="{381811CC-06B3-4B6C-B105-0331FD8F1093}" srcOrd="0" destOrd="0" presId="urn:microsoft.com/office/officeart/2008/layout/LinedList"/>
    <dgm:cxn modelId="{B28D7845-C77F-43BC-AD13-F0A32521C030}" type="presOf" srcId="{2F646BC4-A03C-4758-BD70-78932B0A5B96}" destId="{BEE311A2-5B19-4F05-84C5-656F25E33A69}" srcOrd="0" destOrd="0" presId="urn:microsoft.com/office/officeart/2008/layout/LinedList"/>
    <dgm:cxn modelId="{103CCA6F-C6AD-4C86-8BBB-7599890FC1CD}" srcId="{B4616AF5-A121-4223-A946-99B1B245BE70}" destId="{20E22018-054E-45DE-AF99-8FF8996EF05F}" srcOrd="0" destOrd="0" parTransId="{49D54CE7-5D10-42A3-91C3-E856DE42FF75}" sibTransId="{30FAA615-865F-496D-BD4F-F5AD3E28A56D}"/>
    <dgm:cxn modelId="{15D25D72-F173-4B55-8737-9F0C8CA9E144}" srcId="{B4616AF5-A121-4223-A946-99B1B245BE70}" destId="{FCA4D106-9A70-4E77-9408-4FCC56BF5CAD}" srcOrd="3" destOrd="0" parTransId="{D2C3A6DA-B159-4FA9-A5DA-B8373075D6D5}" sibTransId="{924DCE7D-EEE6-402F-963C-A0DFD244E778}"/>
    <dgm:cxn modelId="{2BB35252-6BCA-4A82-8D60-428DBC3C16AA}" srcId="{B4616AF5-A121-4223-A946-99B1B245BE70}" destId="{2EA8ACA4-D7CC-4159-9C19-839C9BC566AC}" srcOrd="2" destOrd="0" parTransId="{9813BB25-6300-45DD-B495-9B21D473FAC8}" sibTransId="{6D1DF891-9758-4A23-855E-52F8BD42B03B}"/>
    <dgm:cxn modelId="{9743D982-1A5E-4C98-BFF8-958CA41103C8}" type="presOf" srcId="{BB955BF9-E92E-458A-A8C8-B365F9C015D7}" destId="{9D430C30-8EEE-4A64-91F4-3C6F1197253F}" srcOrd="0" destOrd="0" presId="urn:microsoft.com/office/officeart/2008/layout/LinedList"/>
    <dgm:cxn modelId="{2172D396-4468-4FD8-BAEE-C039CA9FB379}" type="presOf" srcId="{8ACBE011-BDDC-4C59-B9AC-4CA37B3B914E}" destId="{C0A50888-5EE1-4FCE-9899-18FC9C1F61FF}" srcOrd="0" destOrd="0" presId="urn:microsoft.com/office/officeart/2008/layout/LinedList"/>
    <dgm:cxn modelId="{5FC20C9F-835C-487B-9769-D602E05B3A17}" type="presOf" srcId="{2EA8ACA4-D7CC-4159-9C19-839C9BC566AC}" destId="{30A8FC89-2663-4CE2-902A-94EB2B3F19E8}" srcOrd="0" destOrd="0" presId="urn:microsoft.com/office/officeart/2008/layout/LinedList"/>
    <dgm:cxn modelId="{3C8B1BA5-3982-4053-B7A9-5CCA213C96BA}" type="presOf" srcId="{FCA4D106-9A70-4E77-9408-4FCC56BF5CAD}" destId="{883CAF7D-3B2F-4236-8361-9B4240ADB808}" srcOrd="0" destOrd="0" presId="urn:microsoft.com/office/officeart/2008/layout/LinedList"/>
    <dgm:cxn modelId="{FEBF42B8-D5CC-45A6-8E47-B2E8901B89EC}" srcId="{B4616AF5-A121-4223-A946-99B1B245BE70}" destId="{8ACBE011-BDDC-4C59-B9AC-4CA37B3B914E}" srcOrd="4" destOrd="0" parTransId="{B2FE552B-8CDB-4C5F-9F64-FB2CDAC48798}" sibTransId="{1B477FB2-CA2A-4D99-9C87-9E69A122CD98}"/>
    <dgm:cxn modelId="{48EC00C1-D914-451E-8950-602733930F1E}" srcId="{B4616AF5-A121-4223-A946-99B1B245BE70}" destId="{F9FA6BDF-900E-474A-88DD-EA2284692ABB}" srcOrd="6" destOrd="0" parTransId="{C020D030-9B8D-454B-A9C4-784F7724B7CE}" sibTransId="{1709A2D6-A1A7-4759-8A2B-4CACFA612AE3}"/>
    <dgm:cxn modelId="{CA9DA1C2-3203-48C9-B80F-74F3F7BEA183}" srcId="{B4616AF5-A121-4223-A946-99B1B245BE70}" destId="{2F646BC4-A03C-4758-BD70-78932B0A5B96}" srcOrd="5" destOrd="0" parTransId="{BDD13A60-3739-4DB0-973E-F270DF78A332}" sibTransId="{86B20BAA-20A1-41BF-B180-B5D9F0D27D65}"/>
    <dgm:cxn modelId="{C4797BFF-C415-401E-8A9D-EBEB07C11644}" type="presOf" srcId="{F9FA6BDF-900E-474A-88DD-EA2284692ABB}" destId="{EEE972C0-6413-4561-ABC7-CDE6ED276EA8}" srcOrd="0" destOrd="0" presId="urn:microsoft.com/office/officeart/2008/layout/LinedList"/>
    <dgm:cxn modelId="{1483ACC6-755B-4C6E-8F09-567BBB051A19}" type="presParOf" srcId="{381811CC-06B3-4B6C-B105-0331FD8F1093}" destId="{2CD50AB5-94C3-4C11-90DF-CDE348E6EDEE}" srcOrd="0" destOrd="0" presId="urn:microsoft.com/office/officeart/2008/layout/LinedList"/>
    <dgm:cxn modelId="{0B808AD4-BAF2-47B3-BB6E-F281507AE3DA}" type="presParOf" srcId="{381811CC-06B3-4B6C-B105-0331FD8F1093}" destId="{E7FF3D39-0C7A-4B55-AFA1-FA8D5F5270F9}" srcOrd="1" destOrd="0" presId="urn:microsoft.com/office/officeart/2008/layout/LinedList"/>
    <dgm:cxn modelId="{6D66FF47-56FA-4083-BC17-A146CB2673E5}" type="presParOf" srcId="{E7FF3D39-0C7A-4B55-AFA1-FA8D5F5270F9}" destId="{E001A187-5505-44F4-B279-7740FA35F6A9}" srcOrd="0" destOrd="0" presId="urn:microsoft.com/office/officeart/2008/layout/LinedList"/>
    <dgm:cxn modelId="{6023C6F7-6C29-43E5-B4E0-E29CB5A499B2}" type="presParOf" srcId="{E7FF3D39-0C7A-4B55-AFA1-FA8D5F5270F9}" destId="{5A43DC80-BB13-4A7E-8A6C-D9BCD839A0BE}" srcOrd="1" destOrd="0" presId="urn:microsoft.com/office/officeart/2008/layout/LinedList"/>
    <dgm:cxn modelId="{9AE1E0F5-B248-4405-B45D-82801825A6B3}" type="presParOf" srcId="{381811CC-06B3-4B6C-B105-0331FD8F1093}" destId="{E1F9E6E7-0125-4E16-B91C-EE269A5AEEA3}" srcOrd="2" destOrd="0" presId="urn:microsoft.com/office/officeart/2008/layout/LinedList"/>
    <dgm:cxn modelId="{C8CC83DE-7482-433E-B3E5-67FA2D8496F5}" type="presParOf" srcId="{381811CC-06B3-4B6C-B105-0331FD8F1093}" destId="{A00E4F58-7831-4EAA-83BD-6923E9093494}" srcOrd="3" destOrd="0" presId="urn:microsoft.com/office/officeart/2008/layout/LinedList"/>
    <dgm:cxn modelId="{30E433B1-121D-4B3A-AAD9-55A0F60D34D5}" type="presParOf" srcId="{A00E4F58-7831-4EAA-83BD-6923E9093494}" destId="{9D430C30-8EEE-4A64-91F4-3C6F1197253F}" srcOrd="0" destOrd="0" presId="urn:microsoft.com/office/officeart/2008/layout/LinedList"/>
    <dgm:cxn modelId="{D14441F0-A398-4EDB-9F8D-1761442AE32D}" type="presParOf" srcId="{A00E4F58-7831-4EAA-83BD-6923E9093494}" destId="{1500C97C-78DE-4FFD-8552-A6FD0944B11B}" srcOrd="1" destOrd="0" presId="urn:microsoft.com/office/officeart/2008/layout/LinedList"/>
    <dgm:cxn modelId="{AF31D9AD-D9ED-4BB0-80CB-51DAB93DEE6B}" type="presParOf" srcId="{381811CC-06B3-4B6C-B105-0331FD8F1093}" destId="{A8A7E960-9952-4C02-8091-DE64924E83C5}" srcOrd="4" destOrd="0" presId="urn:microsoft.com/office/officeart/2008/layout/LinedList"/>
    <dgm:cxn modelId="{4F7A6560-301B-4B29-B86C-F62CF0D1421E}" type="presParOf" srcId="{381811CC-06B3-4B6C-B105-0331FD8F1093}" destId="{A1184FEF-8619-431C-8A58-A3E693AC0AF1}" srcOrd="5" destOrd="0" presId="urn:microsoft.com/office/officeart/2008/layout/LinedList"/>
    <dgm:cxn modelId="{E47E4E40-B873-41A0-90B9-A0BD7F3FB418}" type="presParOf" srcId="{A1184FEF-8619-431C-8A58-A3E693AC0AF1}" destId="{30A8FC89-2663-4CE2-902A-94EB2B3F19E8}" srcOrd="0" destOrd="0" presId="urn:microsoft.com/office/officeart/2008/layout/LinedList"/>
    <dgm:cxn modelId="{8F0AEBED-A797-40D4-99DE-75EB71E16F22}" type="presParOf" srcId="{A1184FEF-8619-431C-8A58-A3E693AC0AF1}" destId="{6C7BED34-8841-4125-BB9F-067951F2BE75}" srcOrd="1" destOrd="0" presId="urn:microsoft.com/office/officeart/2008/layout/LinedList"/>
    <dgm:cxn modelId="{776879AF-100D-4916-AFCC-176150969D27}" type="presParOf" srcId="{381811CC-06B3-4B6C-B105-0331FD8F1093}" destId="{4A137077-15F7-42A8-84DB-8A16BAD0AF4F}" srcOrd="6" destOrd="0" presId="urn:microsoft.com/office/officeart/2008/layout/LinedList"/>
    <dgm:cxn modelId="{76743CE5-5663-4A02-9AD0-CE45E21A7CB0}" type="presParOf" srcId="{381811CC-06B3-4B6C-B105-0331FD8F1093}" destId="{C4141EB5-05DC-4BD3-8164-0735BD30194C}" srcOrd="7" destOrd="0" presId="urn:microsoft.com/office/officeart/2008/layout/LinedList"/>
    <dgm:cxn modelId="{A53AF89E-A318-4F6A-B185-D9A5BBA8F912}" type="presParOf" srcId="{C4141EB5-05DC-4BD3-8164-0735BD30194C}" destId="{883CAF7D-3B2F-4236-8361-9B4240ADB808}" srcOrd="0" destOrd="0" presId="urn:microsoft.com/office/officeart/2008/layout/LinedList"/>
    <dgm:cxn modelId="{103190FE-78E8-4A34-B39E-9C96AC1A9FA7}" type="presParOf" srcId="{C4141EB5-05DC-4BD3-8164-0735BD30194C}" destId="{217E2C77-6FBC-4B43-935E-6CEB3448D9E9}" srcOrd="1" destOrd="0" presId="urn:microsoft.com/office/officeart/2008/layout/LinedList"/>
    <dgm:cxn modelId="{CAEA1460-06C9-4849-9F97-0D0D8F77681B}" type="presParOf" srcId="{381811CC-06B3-4B6C-B105-0331FD8F1093}" destId="{F8FA8D18-B09E-48BD-97C2-381C63028149}" srcOrd="8" destOrd="0" presId="urn:microsoft.com/office/officeart/2008/layout/LinedList"/>
    <dgm:cxn modelId="{9992EF08-05C8-43BF-9BC9-EFAC7EF58FC8}" type="presParOf" srcId="{381811CC-06B3-4B6C-B105-0331FD8F1093}" destId="{9D21D48A-D841-4678-B657-401762C63BC1}" srcOrd="9" destOrd="0" presId="urn:microsoft.com/office/officeart/2008/layout/LinedList"/>
    <dgm:cxn modelId="{80BACF44-7BED-4AE7-AFD1-60A66AB4DE3B}" type="presParOf" srcId="{9D21D48A-D841-4678-B657-401762C63BC1}" destId="{C0A50888-5EE1-4FCE-9899-18FC9C1F61FF}" srcOrd="0" destOrd="0" presId="urn:microsoft.com/office/officeart/2008/layout/LinedList"/>
    <dgm:cxn modelId="{5DECCD83-6714-48D0-BB3A-61F3167364C3}" type="presParOf" srcId="{9D21D48A-D841-4678-B657-401762C63BC1}" destId="{11A49A2D-96CE-43E8-AD21-AC1625324C25}" srcOrd="1" destOrd="0" presId="urn:microsoft.com/office/officeart/2008/layout/LinedList"/>
    <dgm:cxn modelId="{794F7911-31B6-4092-84B6-EBC9AA016A4A}" type="presParOf" srcId="{381811CC-06B3-4B6C-B105-0331FD8F1093}" destId="{A8B58A25-3509-4B04-952E-241E3EDAE2C0}" srcOrd="10" destOrd="0" presId="urn:microsoft.com/office/officeart/2008/layout/LinedList"/>
    <dgm:cxn modelId="{DD19F7D9-FFB4-4340-B32E-E5E7B5A85608}" type="presParOf" srcId="{381811CC-06B3-4B6C-B105-0331FD8F1093}" destId="{86EA6BDF-15F1-4FB5-91C7-3DFB01317B28}" srcOrd="11" destOrd="0" presId="urn:microsoft.com/office/officeart/2008/layout/LinedList"/>
    <dgm:cxn modelId="{FC291B7C-521F-462B-A007-714021B25805}" type="presParOf" srcId="{86EA6BDF-15F1-4FB5-91C7-3DFB01317B28}" destId="{BEE311A2-5B19-4F05-84C5-656F25E33A69}" srcOrd="0" destOrd="0" presId="urn:microsoft.com/office/officeart/2008/layout/LinedList"/>
    <dgm:cxn modelId="{3840798C-DB4E-4C20-BF8B-E9F724830C4B}" type="presParOf" srcId="{86EA6BDF-15F1-4FB5-91C7-3DFB01317B28}" destId="{A4D0DBAD-39BD-4186-B164-B0BACDBE2F00}" srcOrd="1" destOrd="0" presId="urn:microsoft.com/office/officeart/2008/layout/LinedList"/>
    <dgm:cxn modelId="{6EC1FC72-3607-4371-85F3-61EDEFDC5EB9}" type="presParOf" srcId="{381811CC-06B3-4B6C-B105-0331FD8F1093}" destId="{B60B7DAE-3673-4B1C-9062-DBB73F3201BF}" srcOrd="12" destOrd="0" presId="urn:microsoft.com/office/officeart/2008/layout/LinedList"/>
    <dgm:cxn modelId="{1CD987C2-4CDB-4B93-B6B1-BD8A9D5AE095}" type="presParOf" srcId="{381811CC-06B3-4B6C-B105-0331FD8F1093}" destId="{5173EA5A-5691-40E3-8A4C-8E7FB5D6FC5F}" srcOrd="13" destOrd="0" presId="urn:microsoft.com/office/officeart/2008/layout/LinedList"/>
    <dgm:cxn modelId="{E87207CE-C878-45CD-BE3C-4E994096652A}" type="presParOf" srcId="{5173EA5A-5691-40E3-8A4C-8E7FB5D6FC5F}" destId="{EEE972C0-6413-4561-ABC7-CDE6ED276EA8}" srcOrd="0" destOrd="0" presId="urn:microsoft.com/office/officeart/2008/layout/LinedList"/>
    <dgm:cxn modelId="{46894F39-ECFB-4406-AFD9-4257EFE9867C}" type="presParOf" srcId="{5173EA5A-5691-40E3-8A4C-8E7FB5D6FC5F}" destId="{9842EB46-2719-4264-A3CF-46BC25910C9B}"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EA2F8335-0A52-403C-9CC2-D2E6E47B71A6}"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2FAAB2E2-FA34-4D15-B0D4-C1B582277729}">
      <dgm:prSet custT="1"/>
      <dgm:spPr/>
      <dgm:t>
        <a:bodyPr/>
        <a:lstStyle/>
        <a:p>
          <a:r>
            <a:rPr lang="en-US" sz="1200" b="1" dirty="0"/>
            <a:t>IPs and Interfaces</a:t>
          </a:r>
        </a:p>
      </dgm:t>
    </dgm:pt>
    <dgm:pt modelId="{5B8B0580-B892-42E0-829C-43D14037BA98}" type="parTrans" cxnId="{DFCFA749-124F-487A-A0F0-82C268E65E05}">
      <dgm:prSet/>
      <dgm:spPr/>
      <dgm:t>
        <a:bodyPr/>
        <a:lstStyle/>
        <a:p>
          <a:endParaRPr lang="en-US"/>
        </a:p>
      </dgm:t>
    </dgm:pt>
    <dgm:pt modelId="{19DF0D5A-156E-4A2E-9944-3E27DFD0B221}" type="sibTrans" cxnId="{DFCFA749-124F-487A-A0F0-82C268E65E05}">
      <dgm:prSet/>
      <dgm:spPr/>
      <dgm:t>
        <a:bodyPr/>
        <a:lstStyle/>
        <a:p>
          <a:endParaRPr lang="en-US"/>
        </a:p>
      </dgm:t>
    </dgm:pt>
    <dgm:pt modelId="{198C2411-ED54-46EE-8B68-FA00E8DE6169}">
      <dgm:prSet custT="1"/>
      <dgm:spPr/>
      <dgm:t>
        <a:bodyPr/>
        <a:lstStyle/>
        <a:p>
          <a:r>
            <a:rPr lang="en-US" sz="1200" b="1" dirty="0"/>
            <a:t>Security policies</a:t>
          </a:r>
        </a:p>
      </dgm:t>
    </dgm:pt>
    <dgm:pt modelId="{D5D982D5-6308-4E33-86C3-17FD38009A55}" type="parTrans" cxnId="{81288003-43D6-45AC-9150-D5E1C2EA1736}">
      <dgm:prSet/>
      <dgm:spPr/>
      <dgm:t>
        <a:bodyPr/>
        <a:lstStyle/>
        <a:p>
          <a:endParaRPr lang="en-US"/>
        </a:p>
      </dgm:t>
    </dgm:pt>
    <dgm:pt modelId="{FEBAD608-AB22-457F-A390-F116F8C0BC3C}" type="sibTrans" cxnId="{81288003-43D6-45AC-9150-D5E1C2EA1736}">
      <dgm:prSet/>
      <dgm:spPr/>
      <dgm:t>
        <a:bodyPr/>
        <a:lstStyle/>
        <a:p>
          <a:endParaRPr lang="en-US"/>
        </a:p>
      </dgm:t>
    </dgm:pt>
    <dgm:pt modelId="{A72D0C89-D471-45C8-96A4-3877747930FD}">
      <dgm:prSet custT="1"/>
      <dgm:spPr/>
      <dgm:t>
        <a:bodyPr/>
        <a:lstStyle/>
        <a:p>
          <a:r>
            <a:rPr lang="en-US" sz="1200" b="1" dirty="0"/>
            <a:t>Shared credentials</a:t>
          </a:r>
        </a:p>
      </dgm:t>
    </dgm:pt>
    <dgm:pt modelId="{848AF9FB-BF97-4569-AE6B-E80008DD27E9}" type="parTrans" cxnId="{DA641658-2190-4ECD-B4C0-4EBFD50D10F0}">
      <dgm:prSet/>
      <dgm:spPr/>
      <dgm:t>
        <a:bodyPr/>
        <a:lstStyle/>
        <a:p>
          <a:endParaRPr lang="en-US"/>
        </a:p>
      </dgm:t>
    </dgm:pt>
    <dgm:pt modelId="{DCF3C246-4036-4792-90E5-F8B3254B4271}" type="sibTrans" cxnId="{DA641658-2190-4ECD-B4C0-4EBFD50D10F0}">
      <dgm:prSet/>
      <dgm:spPr/>
      <dgm:t>
        <a:bodyPr/>
        <a:lstStyle/>
        <a:p>
          <a:endParaRPr lang="en-US"/>
        </a:p>
      </dgm:t>
    </dgm:pt>
    <dgm:pt modelId="{0643DF85-D334-4D1D-8957-7F6725323AB3}">
      <dgm:prSet custT="1"/>
      <dgm:spPr/>
      <dgm:t>
        <a:bodyPr/>
        <a:lstStyle/>
        <a:p>
          <a:r>
            <a:rPr lang="en-US" sz="1200" b="1" dirty="0"/>
            <a:t>Matching crypto proposals</a:t>
          </a:r>
        </a:p>
      </dgm:t>
    </dgm:pt>
    <dgm:pt modelId="{C88EFCBB-560D-47B4-85D2-A5013A627A56}" type="parTrans" cxnId="{A7C64DD2-8736-4D68-A30F-BC646C5DA198}">
      <dgm:prSet/>
      <dgm:spPr/>
      <dgm:t>
        <a:bodyPr/>
        <a:lstStyle/>
        <a:p>
          <a:endParaRPr lang="en-US"/>
        </a:p>
      </dgm:t>
    </dgm:pt>
    <dgm:pt modelId="{F3AB7B88-41AB-4E19-B39B-71F49BDED457}" type="sibTrans" cxnId="{A7C64DD2-8736-4D68-A30F-BC646C5DA198}">
      <dgm:prSet/>
      <dgm:spPr/>
      <dgm:t>
        <a:bodyPr/>
        <a:lstStyle/>
        <a:p>
          <a:endParaRPr lang="en-US"/>
        </a:p>
      </dgm:t>
    </dgm:pt>
    <dgm:pt modelId="{C0ED5F54-90DA-417F-B8AF-66166555CAF6}">
      <dgm:prSet custT="1"/>
      <dgm:spPr/>
      <dgm:t>
        <a:bodyPr/>
        <a:lstStyle/>
        <a:p>
          <a:pPr algn="ctr">
            <a:buNone/>
          </a:pPr>
          <a:r>
            <a:rPr lang="en-US" sz="1200" dirty="0"/>
            <a:t> (algorithms, lifetimes, DH groups).</a:t>
          </a:r>
        </a:p>
      </dgm:t>
    </dgm:pt>
    <dgm:pt modelId="{089ECE93-2AC9-4215-9718-3583BCA4AE63}" type="parTrans" cxnId="{A65455D0-C7CC-48F8-BB73-FE44DE870F9E}">
      <dgm:prSet/>
      <dgm:spPr/>
      <dgm:t>
        <a:bodyPr/>
        <a:lstStyle/>
        <a:p>
          <a:endParaRPr lang="en-US"/>
        </a:p>
      </dgm:t>
    </dgm:pt>
    <dgm:pt modelId="{008A78EB-1130-4698-A688-321395D090FD}" type="sibTrans" cxnId="{A65455D0-C7CC-48F8-BB73-FE44DE870F9E}">
      <dgm:prSet/>
      <dgm:spPr/>
      <dgm:t>
        <a:bodyPr/>
        <a:lstStyle/>
        <a:p>
          <a:endParaRPr lang="en-US"/>
        </a:p>
      </dgm:t>
    </dgm:pt>
    <dgm:pt modelId="{5CA7DA9D-E5AF-425F-80A2-6BA51E1DC345}">
      <dgm:prSet custT="1"/>
      <dgm:spPr/>
      <dgm:t>
        <a:bodyPr/>
        <a:lstStyle/>
        <a:p>
          <a:pPr algn="ctr">
            <a:buNone/>
          </a:pPr>
          <a:r>
            <a:rPr lang="en-US" sz="1200" dirty="0"/>
            <a:t>(pre-shared key or digital certificates).</a:t>
          </a:r>
        </a:p>
      </dgm:t>
    </dgm:pt>
    <dgm:pt modelId="{51759801-0D2F-4AEC-B10B-D27DDC64243F}" type="parTrans" cxnId="{2ABD46DB-92D6-4D35-BF84-9406554DCF82}">
      <dgm:prSet/>
      <dgm:spPr/>
      <dgm:t>
        <a:bodyPr/>
        <a:lstStyle/>
        <a:p>
          <a:endParaRPr lang="en-US"/>
        </a:p>
      </dgm:t>
    </dgm:pt>
    <dgm:pt modelId="{651E7309-18C4-480E-80A2-582AAA181F2F}" type="sibTrans" cxnId="{2ABD46DB-92D6-4D35-BF84-9406554DCF82}">
      <dgm:prSet/>
      <dgm:spPr/>
      <dgm:t>
        <a:bodyPr/>
        <a:lstStyle/>
        <a:p>
          <a:endParaRPr lang="en-US"/>
        </a:p>
      </dgm:t>
    </dgm:pt>
    <dgm:pt modelId="{57680BD2-64E7-4CA3-A740-395D3971ED12}">
      <dgm:prSet custT="1"/>
      <dgm:spPr/>
      <dgm:t>
        <a:bodyPr/>
        <a:lstStyle/>
        <a:p>
          <a:pPr algn="ctr">
            <a:buNone/>
          </a:pPr>
          <a:r>
            <a:rPr lang="en-US" sz="1200" dirty="0"/>
            <a:t>(which subnets, protocols, ports are protected).</a:t>
          </a:r>
        </a:p>
      </dgm:t>
    </dgm:pt>
    <dgm:pt modelId="{C0E45C48-5C5F-48C2-B420-02C5ED3E1223}" type="parTrans" cxnId="{894439D1-049E-41A7-8EDE-912880B115CE}">
      <dgm:prSet/>
      <dgm:spPr/>
      <dgm:t>
        <a:bodyPr/>
        <a:lstStyle/>
        <a:p>
          <a:endParaRPr lang="en-US"/>
        </a:p>
      </dgm:t>
    </dgm:pt>
    <dgm:pt modelId="{5416E737-B345-4419-9FE6-A16E966B88CB}" type="sibTrans" cxnId="{894439D1-049E-41A7-8EDE-912880B115CE}">
      <dgm:prSet/>
      <dgm:spPr/>
      <dgm:t>
        <a:bodyPr/>
        <a:lstStyle/>
        <a:p>
          <a:endParaRPr lang="en-US"/>
        </a:p>
      </dgm:t>
    </dgm:pt>
    <dgm:pt modelId="{6BE5EFB4-466E-411F-9815-F70A4BCB65A1}">
      <dgm:prSet custT="1"/>
      <dgm:spPr/>
      <dgm:t>
        <a:bodyPr/>
        <a:lstStyle/>
        <a:p>
          <a:pPr algn="ctr">
            <a:buNone/>
          </a:pPr>
          <a:r>
            <a:rPr lang="en-US" sz="1200" dirty="0"/>
            <a:t>Public IPs or reachable interfaces.</a:t>
          </a:r>
        </a:p>
      </dgm:t>
    </dgm:pt>
    <dgm:pt modelId="{E8B16146-1738-4C45-A29B-03167ABC02F1}" type="parTrans" cxnId="{4CFBE07E-C35D-4E5A-A174-9BC42519E499}">
      <dgm:prSet/>
      <dgm:spPr/>
      <dgm:t>
        <a:bodyPr/>
        <a:lstStyle/>
        <a:p>
          <a:endParaRPr lang="en-US"/>
        </a:p>
      </dgm:t>
    </dgm:pt>
    <dgm:pt modelId="{B15841D4-5537-4E9B-B327-F0ACDFD141D5}" type="sibTrans" cxnId="{4CFBE07E-C35D-4E5A-A174-9BC42519E499}">
      <dgm:prSet/>
      <dgm:spPr/>
      <dgm:t>
        <a:bodyPr/>
        <a:lstStyle/>
        <a:p>
          <a:endParaRPr lang="en-US"/>
        </a:p>
      </dgm:t>
    </dgm:pt>
    <dgm:pt modelId="{2322083F-CC07-4C35-9E53-D1F199B0FE8D}" type="pres">
      <dgm:prSet presAssocID="{EA2F8335-0A52-403C-9CC2-D2E6E47B71A6}" presName="Name0" presStyleCnt="0">
        <dgm:presLayoutVars>
          <dgm:dir/>
          <dgm:animLvl val="lvl"/>
          <dgm:resizeHandles val="exact"/>
        </dgm:presLayoutVars>
      </dgm:prSet>
      <dgm:spPr/>
    </dgm:pt>
    <dgm:pt modelId="{D0084689-DC97-40D7-B423-FD3D236E0C37}" type="pres">
      <dgm:prSet presAssocID="{EA2F8335-0A52-403C-9CC2-D2E6E47B71A6}" presName="tSp" presStyleCnt="0"/>
      <dgm:spPr/>
    </dgm:pt>
    <dgm:pt modelId="{30D7ED15-1C68-47E6-B896-34C9CA2FCFEF}" type="pres">
      <dgm:prSet presAssocID="{EA2F8335-0A52-403C-9CC2-D2E6E47B71A6}" presName="bSp" presStyleCnt="0"/>
      <dgm:spPr/>
    </dgm:pt>
    <dgm:pt modelId="{A9A74D50-0890-4983-BC68-6F40E545D676}" type="pres">
      <dgm:prSet presAssocID="{EA2F8335-0A52-403C-9CC2-D2E6E47B71A6}" presName="process" presStyleCnt="0"/>
      <dgm:spPr/>
    </dgm:pt>
    <dgm:pt modelId="{82D0D551-6305-4927-B4AF-F84D9EB00FCB}" type="pres">
      <dgm:prSet presAssocID="{2FAAB2E2-FA34-4D15-B0D4-C1B582277729}" presName="composite1" presStyleCnt="0"/>
      <dgm:spPr/>
    </dgm:pt>
    <dgm:pt modelId="{94028D6E-1784-427A-9827-C7FD17D7030F}" type="pres">
      <dgm:prSet presAssocID="{2FAAB2E2-FA34-4D15-B0D4-C1B582277729}" presName="dummyNode1" presStyleLbl="node1" presStyleIdx="0" presStyleCnt="4"/>
      <dgm:spPr/>
    </dgm:pt>
    <dgm:pt modelId="{3E856C0C-1384-4427-A643-165E3063AA92}" type="pres">
      <dgm:prSet presAssocID="{2FAAB2E2-FA34-4D15-B0D4-C1B582277729}" presName="childNode1" presStyleLbl="bgAcc1" presStyleIdx="0" presStyleCnt="4">
        <dgm:presLayoutVars>
          <dgm:bulletEnabled val="1"/>
        </dgm:presLayoutVars>
      </dgm:prSet>
      <dgm:spPr/>
    </dgm:pt>
    <dgm:pt modelId="{B0CBF782-930A-4DC0-89B7-86D8F747C28C}" type="pres">
      <dgm:prSet presAssocID="{2FAAB2E2-FA34-4D15-B0D4-C1B582277729}" presName="childNode1tx" presStyleLbl="bgAcc1" presStyleIdx="0" presStyleCnt="4">
        <dgm:presLayoutVars>
          <dgm:bulletEnabled val="1"/>
        </dgm:presLayoutVars>
      </dgm:prSet>
      <dgm:spPr/>
    </dgm:pt>
    <dgm:pt modelId="{CBA3BAAB-BE61-43D2-A570-E76E13C94CA0}" type="pres">
      <dgm:prSet presAssocID="{2FAAB2E2-FA34-4D15-B0D4-C1B582277729}" presName="parentNode1" presStyleLbl="node1" presStyleIdx="0" presStyleCnt="4">
        <dgm:presLayoutVars>
          <dgm:chMax val="1"/>
          <dgm:bulletEnabled val="1"/>
        </dgm:presLayoutVars>
      </dgm:prSet>
      <dgm:spPr/>
    </dgm:pt>
    <dgm:pt modelId="{39976292-6AA4-4FDA-AC7D-6EEA98596CDE}" type="pres">
      <dgm:prSet presAssocID="{2FAAB2E2-FA34-4D15-B0D4-C1B582277729}" presName="connSite1" presStyleCnt="0"/>
      <dgm:spPr/>
    </dgm:pt>
    <dgm:pt modelId="{A5D0EFA7-30F8-4D92-8756-A5E2E0515386}" type="pres">
      <dgm:prSet presAssocID="{19DF0D5A-156E-4A2E-9944-3E27DFD0B221}" presName="Name9" presStyleLbl="sibTrans2D1" presStyleIdx="0" presStyleCnt="3"/>
      <dgm:spPr/>
    </dgm:pt>
    <dgm:pt modelId="{79411E2F-91EB-492B-8D99-54A3D0607803}" type="pres">
      <dgm:prSet presAssocID="{198C2411-ED54-46EE-8B68-FA00E8DE6169}" presName="composite2" presStyleCnt="0"/>
      <dgm:spPr/>
    </dgm:pt>
    <dgm:pt modelId="{3F88AABF-DB15-4777-B976-D7C235087906}" type="pres">
      <dgm:prSet presAssocID="{198C2411-ED54-46EE-8B68-FA00E8DE6169}" presName="dummyNode2" presStyleLbl="node1" presStyleIdx="0" presStyleCnt="4"/>
      <dgm:spPr/>
    </dgm:pt>
    <dgm:pt modelId="{F757863D-D210-4FC9-AB29-9BC211091FF2}" type="pres">
      <dgm:prSet presAssocID="{198C2411-ED54-46EE-8B68-FA00E8DE6169}" presName="childNode2" presStyleLbl="bgAcc1" presStyleIdx="1" presStyleCnt="4">
        <dgm:presLayoutVars>
          <dgm:bulletEnabled val="1"/>
        </dgm:presLayoutVars>
      </dgm:prSet>
      <dgm:spPr/>
    </dgm:pt>
    <dgm:pt modelId="{51718208-4499-4782-A1B3-7D727ABB0C20}" type="pres">
      <dgm:prSet presAssocID="{198C2411-ED54-46EE-8B68-FA00E8DE6169}" presName="childNode2tx" presStyleLbl="bgAcc1" presStyleIdx="1" presStyleCnt="4">
        <dgm:presLayoutVars>
          <dgm:bulletEnabled val="1"/>
        </dgm:presLayoutVars>
      </dgm:prSet>
      <dgm:spPr/>
    </dgm:pt>
    <dgm:pt modelId="{FE5625E3-91CB-4A6D-B23D-6980D444D555}" type="pres">
      <dgm:prSet presAssocID="{198C2411-ED54-46EE-8B68-FA00E8DE6169}" presName="parentNode2" presStyleLbl="node1" presStyleIdx="1" presStyleCnt="4">
        <dgm:presLayoutVars>
          <dgm:chMax val="0"/>
          <dgm:bulletEnabled val="1"/>
        </dgm:presLayoutVars>
      </dgm:prSet>
      <dgm:spPr/>
    </dgm:pt>
    <dgm:pt modelId="{324C948D-4DBD-4C0B-980E-FCB92D3F4839}" type="pres">
      <dgm:prSet presAssocID="{198C2411-ED54-46EE-8B68-FA00E8DE6169}" presName="connSite2" presStyleCnt="0"/>
      <dgm:spPr/>
    </dgm:pt>
    <dgm:pt modelId="{782AF7BE-C04B-4841-982B-2CCF3A630134}" type="pres">
      <dgm:prSet presAssocID="{FEBAD608-AB22-457F-A390-F116F8C0BC3C}" presName="Name18" presStyleLbl="sibTrans2D1" presStyleIdx="1" presStyleCnt="3"/>
      <dgm:spPr/>
    </dgm:pt>
    <dgm:pt modelId="{8F1CAC5F-771F-4AA5-9083-A9B75A713386}" type="pres">
      <dgm:prSet presAssocID="{A72D0C89-D471-45C8-96A4-3877747930FD}" presName="composite1" presStyleCnt="0"/>
      <dgm:spPr/>
    </dgm:pt>
    <dgm:pt modelId="{926EE546-58E1-430D-90A3-6C75D0289B06}" type="pres">
      <dgm:prSet presAssocID="{A72D0C89-D471-45C8-96A4-3877747930FD}" presName="dummyNode1" presStyleLbl="node1" presStyleIdx="1" presStyleCnt="4"/>
      <dgm:spPr/>
    </dgm:pt>
    <dgm:pt modelId="{5C68707D-9C67-43C0-BFA8-0F992473C1D7}" type="pres">
      <dgm:prSet presAssocID="{A72D0C89-D471-45C8-96A4-3877747930FD}" presName="childNode1" presStyleLbl="bgAcc1" presStyleIdx="2" presStyleCnt="4">
        <dgm:presLayoutVars>
          <dgm:bulletEnabled val="1"/>
        </dgm:presLayoutVars>
      </dgm:prSet>
      <dgm:spPr/>
    </dgm:pt>
    <dgm:pt modelId="{128B46A5-2740-497B-8187-C597F6649E1E}" type="pres">
      <dgm:prSet presAssocID="{A72D0C89-D471-45C8-96A4-3877747930FD}" presName="childNode1tx" presStyleLbl="bgAcc1" presStyleIdx="2" presStyleCnt="4">
        <dgm:presLayoutVars>
          <dgm:bulletEnabled val="1"/>
        </dgm:presLayoutVars>
      </dgm:prSet>
      <dgm:spPr/>
    </dgm:pt>
    <dgm:pt modelId="{A67312BA-F1A7-47A8-B465-F5D712C482B7}" type="pres">
      <dgm:prSet presAssocID="{A72D0C89-D471-45C8-96A4-3877747930FD}" presName="parentNode1" presStyleLbl="node1" presStyleIdx="2" presStyleCnt="4">
        <dgm:presLayoutVars>
          <dgm:chMax val="1"/>
          <dgm:bulletEnabled val="1"/>
        </dgm:presLayoutVars>
      </dgm:prSet>
      <dgm:spPr/>
    </dgm:pt>
    <dgm:pt modelId="{5E27C4BD-3AAD-4931-A221-79A73928AC3B}" type="pres">
      <dgm:prSet presAssocID="{A72D0C89-D471-45C8-96A4-3877747930FD}" presName="connSite1" presStyleCnt="0"/>
      <dgm:spPr/>
    </dgm:pt>
    <dgm:pt modelId="{2DCF8254-500D-4B39-AE40-E95220A729E5}" type="pres">
      <dgm:prSet presAssocID="{DCF3C246-4036-4792-90E5-F8B3254B4271}" presName="Name9" presStyleLbl="sibTrans2D1" presStyleIdx="2" presStyleCnt="3"/>
      <dgm:spPr/>
    </dgm:pt>
    <dgm:pt modelId="{F0D49CEB-3D3C-4B72-BE39-68924731F9F3}" type="pres">
      <dgm:prSet presAssocID="{0643DF85-D334-4D1D-8957-7F6725323AB3}" presName="composite2" presStyleCnt="0"/>
      <dgm:spPr/>
    </dgm:pt>
    <dgm:pt modelId="{C57F8BC1-1C7F-4CA8-9A8F-3B480359DF9C}" type="pres">
      <dgm:prSet presAssocID="{0643DF85-D334-4D1D-8957-7F6725323AB3}" presName="dummyNode2" presStyleLbl="node1" presStyleIdx="2" presStyleCnt="4"/>
      <dgm:spPr/>
    </dgm:pt>
    <dgm:pt modelId="{5AF4CF83-6A6C-4BE9-8D3C-2BFD8B6C5AAF}" type="pres">
      <dgm:prSet presAssocID="{0643DF85-D334-4D1D-8957-7F6725323AB3}" presName="childNode2" presStyleLbl="bgAcc1" presStyleIdx="3" presStyleCnt="4">
        <dgm:presLayoutVars>
          <dgm:bulletEnabled val="1"/>
        </dgm:presLayoutVars>
      </dgm:prSet>
      <dgm:spPr/>
    </dgm:pt>
    <dgm:pt modelId="{9B496485-4F98-42AE-8635-E9E158CE8338}" type="pres">
      <dgm:prSet presAssocID="{0643DF85-D334-4D1D-8957-7F6725323AB3}" presName="childNode2tx" presStyleLbl="bgAcc1" presStyleIdx="3" presStyleCnt="4">
        <dgm:presLayoutVars>
          <dgm:bulletEnabled val="1"/>
        </dgm:presLayoutVars>
      </dgm:prSet>
      <dgm:spPr/>
    </dgm:pt>
    <dgm:pt modelId="{6E9677F9-8372-4306-A93D-0DEB1828B275}" type="pres">
      <dgm:prSet presAssocID="{0643DF85-D334-4D1D-8957-7F6725323AB3}" presName="parentNode2" presStyleLbl="node1" presStyleIdx="3" presStyleCnt="4">
        <dgm:presLayoutVars>
          <dgm:chMax val="0"/>
          <dgm:bulletEnabled val="1"/>
        </dgm:presLayoutVars>
      </dgm:prSet>
      <dgm:spPr/>
    </dgm:pt>
    <dgm:pt modelId="{C73D8B6A-CEE9-4234-8A26-F6E8DBE4B5AE}" type="pres">
      <dgm:prSet presAssocID="{0643DF85-D334-4D1D-8957-7F6725323AB3}" presName="connSite2" presStyleCnt="0"/>
      <dgm:spPr/>
    </dgm:pt>
  </dgm:ptLst>
  <dgm:cxnLst>
    <dgm:cxn modelId="{81288003-43D6-45AC-9150-D5E1C2EA1736}" srcId="{EA2F8335-0A52-403C-9CC2-D2E6E47B71A6}" destId="{198C2411-ED54-46EE-8B68-FA00E8DE6169}" srcOrd="1" destOrd="0" parTransId="{D5D982D5-6308-4E33-86C3-17FD38009A55}" sibTransId="{FEBAD608-AB22-457F-A390-F116F8C0BC3C}"/>
    <dgm:cxn modelId="{E8471D24-1DDB-4197-A0E5-29B3BEC17B63}" type="presOf" srcId="{A72D0C89-D471-45C8-96A4-3877747930FD}" destId="{A67312BA-F1A7-47A8-B465-F5D712C482B7}" srcOrd="0" destOrd="0" presId="urn:microsoft.com/office/officeart/2005/8/layout/hProcess4"/>
    <dgm:cxn modelId="{E4707D28-B1B9-4BB0-872C-F021C54ADF2D}" type="presOf" srcId="{0643DF85-D334-4D1D-8957-7F6725323AB3}" destId="{6E9677F9-8372-4306-A93D-0DEB1828B275}" srcOrd="0" destOrd="0" presId="urn:microsoft.com/office/officeart/2005/8/layout/hProcess4"/>
    <dgm:cxn modelId="{731B4C31-37C2-45BC-B473-6378E8EC07C2}" type="presOf" srcId="{6BE5EFB4-466E-411F-9815-F70A4BCB65A1}" destId="{3E856C0C-1384-4427-A643-165E3063AA92}" srcOrd="0" destOrd="0" presId="urn:microsoft.com/office/officeart/2005/8/layout/hProcess4"/>
    <dgm:cxn modelId="{4AC9B033-56F2-489B-BE5A-F6E2A8989C8B}" type="presOf" srcId="{6BE5EFB4-466E-411F-9815-F70A4BCB65A1}" destId="{B0CBF782-930A-4DC0-89B7-86D8F747C28C}" srcOrd="1" destOrd="0" presId="urn:microsoft.com/office/officeart/2005/8/layout/hProcess4"/>
    <dgm:cxn modelId="{F0481F38-AFFE-464F-88FB-332210205E36}" type="presOf" srcId="{57680BD2-64E7-4CA3-A740-395D3971ED12}" destId="{F757863D-D210-4FC9-AB29-9BC211091FF2}" srcOrd="0" destOrd="0" presId="urn:microsoft.com/office/officeart/2005/8/layout/hProcess4"/>
    <dgm:cxn modelId="{DFCFA749-124F-487A-A0F0-82C268E65E05}" srcId="{EA2F8335-0A52-403C-9CC2-D2E6E47B71A6}" destId="{2FAAB2E2-FA34-4D15-B0D4-C1B582277729}" srcOrd="0" destOrd="0" parTransId="{5B8B0580-B892-42E0-829C-43D14037BA98}" sibTransId="{19DF0D5A-156E-4A2E-9944-3E27DFD0B221}"/>
    <dgm:cxn modelId="{DA641658-2190-4ECD-B4C0-4EBFD50D10F0}" srcId="{EA2F8335-0A52-403C-9CC2-D2E6E47B71A6}" destId="{A72D0C89-D471-45C8-96A4-3877747930FD}" srcOrd="2" destOrd="0" parTransId="{848AF9FB-BF97-4569-AE6B-E80008DD27E9}" sibTransId="{DCF3C246-4036-4792-90E5-F8B3254B4271}"/>
    <dgm:cxn modelId="{60B5E459-DE1A-4859-9B74-1368F1A2F65F}" type="presOf" srcId="{2FAAB2E2-FA34-4D15-B0D4-C1B582277729}" destId="{CBA3BAAB-BE61-43D2-A570-E76E13C94CA0}" srcOrd="0" destOrd="0" presId="urn:microsoft.com/office/officeart/2005/8/layout/hProcess4"/>
    <dgm:cxn modelId="{C4A2BD7C-5698-4703-AE42-C3EC317EC1D0}" type="presOf" srcId="{198C2411-ED54-46EE-8B68-FA00E8DE6169}" destId="{FE5625E3-91CB-4A6D-B23D-6980D444D555}" srcOrd="0" destOrd="0" presId="urn:microsoft.com/office/officeart/2005/8/layout/hProcess4"/>
    <dgm:cxn modelId="{4CFBE07E-C35D-4E5A-A174-9BC42519E499}" srcId="{2FAAB2E2-FA34-4D15-B0D4-C1B582277729}" destId="{6BE5EFB4-466E-411F-9815-F70A4BCB65A1}" srcOrd="0" destOrd="0" parTransId="{E8B16146-1738-4C45-A29B-03167ABC02F1}" sibTransId="{B15841D4-5537-4E9B-B327-F0ACDFD141D5}"/>
    <dgm:cxn modelId="{E3A32C8B-5EB6-498F-B167-F8EE6BF3BF17}" type="presOf" srcId="{57680BD2-64E7-4CA3-A740-395D3971ED12}" destId="{51718208-4499-4782-A1B3-7D727ABB0C20}" srcOrd="1" destOrd="0" presId="urn:microsoft.com/office/officeart/2005/8/layout/hProcess4"/>
    <dgm:cxn modelId="{14CDC38B-02E5-4E0F-A76E-15FE3BC144F4}" type="presOf" srcId="{5CA7DA9D-E5AF-425F-80A2-6BA51E1DC345}" destId="{128B46A5-2740-497B-8187-C597F6649E1E}" srcOrd="1" destOrd="0" presId="urn:microsoft.com/office/officeart/2005/8/layout/hProcess4"/>
    <dgm:cxn modelId="{C2E9A19F-DF16-49CE-90D0-087BE50C419C}" type="presOf" srcId="{19DF0D5A-156E-4A2E-9944-3E27DFD0B221}" destId="{A5D0EFA7-30F8-4D92-8756-A5E2E0515386}" srcOrd="0" destOrd="0" presId="urn:microsoft.com/office/officeart/2005/8/layout/hProcess4"/>
    <dgm:cxn modelId="{FC4174B6-6D98-4799-A536-40DC249051CC}" type="presOf" srcId="{C0ED5F54-90DA-417F-B8AF-66166555CAF6}" destId="{9B496485-4F98-42AE-8635-E9E158CE8338}" srcOrd="1" destOrd="0" presId="urn:microsoft.com/office/officeart/2005/8/layout/hProcess4"/>
    <dgm:cxn modelId="{55A861C0-A67F-4394-BB1E-4A5B951F6270}" type="presOf" srcId="{5CA7DA9D-E5AF-425F-80A2-6BA51E1DC345}" destId="{5C68707D-9C67-43C0-BFA8-0F992473C1D7}" srcOrd="0" destOrd="0" presId="urn:microsoft.com/office/officeart/2005/8/layout/hProcess4"/>
    <dgm:cxn modelId="{A65455D0-C7CC-48F8-BB73-FE44DE870F9E}" srcId="{0643DF85-D334-4D1D-8957-7F6725323AB3}" destId="{C0ED5F54-90DA-417F-B8AF-66166555CAF6}" srcOrd="0" destOrd="0" parTransId="{089ECE93-2AC9-4215-9718-3583BCA4AE63}" sibTransId="{008A78EB-1130-4698-A688-321395D090FD}"/>
    <dgm:cxn modelId="{894439D1-049E-41A7-8EDE-912880B115CE}" srcId="{198C2411-ED54-46EE-8B68-FA00E8DE6169}" destId="{57680BD2-64E7-4CA3-A740-395D3971ED12}" srcOrd="0" destOrd="0" parTransId="{C0E45C48-5C5F-48C2-B420-02C5ED3E1223}" sibTransId="{5416E737-B345-4419-9FE6-A16E966B88CB}"/>
    <dgm:cxn modelId="{A7C64DD2-8736-4D68-A30F-BC646C5DA198}" srcId="{EA2F8335-0A52-403C-9CC2-D2E6E47B71A6}" destId="{0643DF85-D334-4D1D-8957-7F6725323AB3}" srcOrd="3" destOrd="0" parTransId="{C88EFCBB-560D-47B4-85D2-A5013A627A56}" sibTransId="{F3AB7B88-41AB-4E19-B39B-71F49BDED457}"/>
    <dgm:cxn modelId="{72ECD8D2-7696-4F63-A7D6-702731F9D1AC}" type="presOf" srcId="{FEBAD608-AB22-457F-A390-F116F8C0BC3C}" destId="{782AF7BE-C04B-4841-982B-2CCF3A630134}" srcOrd="0" destOrd="0" presId="urn:microsoft.com/office/officeart/2005/8/layout/hProcess4"/>
    <dgm:cxn modelId="{A53E08D6-0D85-458E-831F-6CB2F1A89038}" type="presOf" srcId="{DCF3C246-4036-4792-90E5-F8B3254B4271}" destId="{2DCF8254-500D-4B39-AE40-E95220A729E5}" srcOrd="0" destOrd="0" presId="urn:microsoft.com/office/officeart/2005/8/layout/hProcess4"/>
    <dgm:cxn modelId="{2ABD46DB-92D6-4D35-BF84-9406554DCF82}" srcId="{A72D0C89-D471-45C8-96A4-3877747930FD}" destId="{5CA7DA9D-E5AF-425F-80A2-6BA51E1DC345}" srcOrd="0" destOrd="0" parTransId="{51759801-0D2F-4AEC-B10B-D27DDC64243F}" sibTransId="{651E7309-18C4-480E-80A2-582AAA181F2F}"/>
    <dgm:cxn modelId="{E9DF42FA-435E-44B2-B68E-6B7B5994354E}" type="presOf" srcId="{C0ED5F54-90DA-417F-B8AF-66166555CAF6}" destId="{5AF4CF83-6A6C-4BE9-8D3C-2BFD8B6C5AAF}" srcOrd="0" destOrd="0" presId="urn:microsoft.com/office/officeart/2005/8/layout/hProcess4"/>
    <dgm:cxn modelId="{847134FE-10D9-4388-B99A-2F6757DE06D8}" type="presOf" srcId="{EA2F8335-0A52-403C-9CC2-D2E6E47B71A6}" destId="{2322083F-CC07-4C35-9E53-D1F199B0FE8D}" srcOrd="0" destOrd="0" presId="urn:microsoft.com/office/officeart/2005/8/layout/hProcess4"/>
    <dgm:cxn modelId="{2A038FAE-B842-4238-AF3E-B74659F36AEE}" type="presParOf" srcId="{2322083F-CC07-4C35-9E53-D1F199B0FE8D}" destId="{D0084689-DC97-40D7-B423-FD3D236E0C37}" srcOrd="0" destOrd="0" presId="urn:microsoft.com/office/officeart/2005/8/layout/hProcess4"/>
    <dgm:cxn modelId="{AFB4F32B-50CC-484E-8D59-3E11B35515B0}" type="presParOf" srcId="{2322083F-CC07-4C35-9E53-D1F199B0FE8D}" destId="{30D7ED15-1C68-47E6-B896-34C9CA2FCFEF}" srcOrd="1" destOrd="0" presId="urn:microsoft.com/office/officeart/2005/8/layout/hProcess4"/>
    <dgm:cxn modelId="{012FA429-5C12-466C-A8B4-182542D72A5B}" type="presParOf" srcId="{2322083F-CC07-4C35-9E53-D1F199B0FE8D}" destId="{A9A74D50-0890-4983-BC68-6F40E545D676}" srcOrd="2" destOrd="0" presId="urn:microsoft.com/office/officeart/2005/8/layout/hProcess4"/>
    <dgm:cxn modelId="{D3F9AA39-F41C-43C3-BC65-AFE4E643EA9B}" type="presParOf" srcId="{A9A74D50-0890-4983-BC68-6F40E545D676}" destId="{82D0D551-6305-4927-B4AF-F84D9EB00FCB}" srcOrd="0" destOrd="0" presId="urn:microsoft.com/office/officeart/2005/8/layout/hProcess4"/>
    <dgm:cxn modelId="{A29E3752-65B0-439F-82DD-FB56CFECC9C4}" type="presParOf" srcId="{82D0D551-6305-4927-B4AF-F84D9EB00FCB}" destId="{94028D6E-1784-427A-9827-C7FD17D7030F}" srcOrd="0" destOrd="0" presId="urn:microsoft.com/office/officeart/2005/8/layout/hProcess4"/>
    <dgm:cxn modelId="{9645D276-A6B4-4E96-8AA9-2DCA1DD209BC}" type="presParOf" srcId="{82D0D551-6305-4927-B4AF-F84D9EB00FCB}" destId="{3E856C0C-1384-4427-A643-165E3063AA92}" srcOrd="1" destOrd="0" presId="urn:microsoft.com/office/officeart/2005/8/layout/hProcess4"/>
    <dgm:cxn modelId="{756E72DA-31D3-49D0-ADBD-D58DD525BE99}" type="presParOf" srcId="{82D0D551-6305-4927-B4AF-F84D9EB00FCB}" destId="{B0CBF782-930A-4DC0-89B7-86D8F747C28C}" srcOrd="2" destOrd="0" presId="urn:microsoft.com/office/officeart/2005/8/layout/hProcess4"/>
    <dgm:cxn modelId="{6B5ACBAE-97B8-4AF4-AC41-D746D511BD00}" type="presParOf" srcId="{82D0D551-6305-4927-B4AF-F84D9EB00FCB}" destId="{CBA3BAAB-BE61-43D2-A570-E76E13C94CA0}" srcOrd="3" destOrd="0" presId="urn:microsoft.com/office/officeart/2005/8/layout/hProcess4"/>
    <dgm:cxn modelId="{48CD9860-9528-48E7-B499-5C8618B98312}" type="presParOf" srcId="{82D0D551-6305-4927-B4AF-F84D9EB00FCB}" destId="{39976292-6AA4-4FDA-AC7D-6EEA98596CDE}" srcOrd="4" destOrd="0" presId="urn:microsoft.com/office/officeart/2005/8/layout/hProcess4"/>
    <dgm:cxn modelId="{7430C489-A49F-4551-8339-F12CEB5020F8}" type="presParOf" srcId="{A9A74D50-0890-4983-BC68-6F40E545D676}" destId="{A5D0EFA7-30F8-4D92-8756-A5E2E0515386}" srcOrd="1" destOrd="0" presId="urn:microsoft.com/office/officeart/2005/8/layout/hProcess4"/>
    <dgm:cxn modelId="{9257F98C-1E86-4105-86B0-C046EB0E0D9E}" type="presParOf" srcId="{A9A74D50-0890-4983-BC68-6F40E545D676}" destId="{79411E2F-91EB-492B-8D99-54A3D0607803}" srcOrd="2" destOrd="0" presId="urn:microsoft.com/office/officeart/2005/8/layout/hProcess4"/>
    <dgm:cxn modelId="{055ADF5D-DCEF-490D-B63A-47AEFACD590E}" type="presParOf" srcId="{79411E2F-91EB-492B-8D99-54A3D0607803}" destId="{3F88AABF-DB15-4777-B976-D7C235087906}" srcOrd="0" destOrd="0" presId="urn:microsoft.com/office/officeart/2005/8/layout/hProcess4"/>
    <dgm:cxn modelId="{848E02ED-C707-4363-8154-46B0A25F77AC}" type="presParOf" srcId="{79411E2F-91EB-492B-8D99-54A3D0607803}" destId="{F757863D-D210-4FC9-AB29-9BC211091FF2}" srcOrd="1" destOrd="0" presId="urn:microsoft.com/office/officeart/2005/8/layout/hProcess4"/>
    <dgm:cxn modelId="{64BC3DB5-4462-4488-8E01-9E43A9F74F11}" type="presParOf" srcId="{79411E2F-91EB-492B-8D99-54A3D0607803}" destId="{51718208-4499-4782-A1B3-7D727ABB0C20}" srcOrd="2" destOrd="0" presId="urn:microsoft.com/office/officeart/2005/8/layout/hProcess4"/>
    <dgm:cxn modelId="{ECBF39BA-C543-4449-8F7C-3A8E26CDDC94}" type="presParOf" srcId="{79411E2F-91EB-492B-8D99-54A3D0607803}" destId="{FE5625E3-91CB-4A6D-B23D-6980D444D555}" srcOrd="3" destOrd="0" presId="urn:microsoft.com/office/officeart/2005/8/layout/hProcess4"/>
    <dgm:cxn modelId="{895DADD8-340C-443C-8476-C35F7FA25922}" type="presParOf" srcId="{79411E2F-91EB-492B-8D99-54A3D0607803}" destId="{324C948D-4DBD-4C0B-980E-FCB92D3F4839}" srcOrd="4" destOrd="0" presId="urn:microsoft.com/office/officeart/2005/8/layout/hProcess4"/>
    <dgm:cxn modelId="{2FA86EF2-EBB3-407E-9235-30B81C84E5AC}" type="presParOf" srcId="{A9A74D50-0890-4983-BC68-6F40E545D676}" destId="{782AF7BE-C04B-4841-982B-2CCF3A630134}" srcOrd="3" destOrd="0" presId="urn:microsoft.com/office/officeart/2005/8/layout/hProcess4"/>
    <dgm:cxn modelId="{CD88DAE7-BC49-4059-AFD4-0C0FC7CF3082}" type="presParOf" srcId="{A9A74D50-0890-4983-BC68-6F40E545D676}" destId="{8F1CAC5F-771F-4AA5-9083-A9B75A713386}" srcOrd="4" destOrd="0" presId="urn:microsoft.com/office/officeart/2005/8/layout/hProcess4"/>
    <dgm:cxn modelId="{73CF9A90-89EB-4636-BD8D-5181AF54A2F0}" type="presParOf" srcId="{8F1CAC5F-771F-4AA5-9083-A9B75A713386}" destId="{926EE546-58E1-430D-90A3-6C75D0289B06}" srcOrd="0" destOrd="0" presId="urn:microsoft.com/office/officeart/2005/8/layout/hProcess4"/>
    <dgm:cxn modelId="{D98C2EDC-F5E9-492D-8F2E-05F7AAA67785}" type="presParOf" srcId="{8F1CAC5F-771F-4AA5-9083-A9B75A713386}" destId="{5C68707D-9C67-43C0-BFA8-0F992473C1D7}" srcOrd="1" destOrd="0" presId="urn:microsoft.com/office/officeart/2005/8/layout/hProcess4"/>
    <dgm:cxn modelId="{A3BF2DD4-0B96-4317-9B5C-65AF353A4EAF}" type="presParOf" srcId="{8F1CAC5F-771F-4AA5-9083-A9B75A713386}" destId="{128B46A5-2740-497B-8187-C597F6649E1E}" srcOrd="2" destOrd="0" presId="urn:microsoft.com/office/officeart/2005/8/layout/hProcess4"/>
    <dgm:cxn modelId="{501F87CA-E317-41D6-9952-FB1720E7A2F3}" type="presParOf" srcId="{8F1CAC5F-771F-4AA5-9083-A9B75A713386}" destId="{A67312BA-F1A7-47A8-B465-F5D712C482B7}" srcOrd="3" destOrd="0" presId="urn:microsoft.com/office/officeart/2005/8/layout/hProcess4"/>
    <dgm:cxn modelId="{794EFE03-6192-4107-83DB-41E29D3D6E30}" type="presParOf" srcId="{8F1CAC5F-771F-4AA5-9083-A9B75A713386}" destId="{5E27C4BD-3AAD-4931-A221-79A73928AC3B}" srcOrd="4" destOrd="0" presId="urn:microsoft.com/office/officeart/2005/8/layout/hProcess4"/>
    <dgm:cxn modelId="{61635950-8B92-4DD8-807C-9A078F74EE4B}" type="presParOf" srcId="{A9A74D50-0890-4983-BC68-6F40E545D676}" destId="{2DCF8254-500D-4B39-AE40-E95220A729E5}" srcOrd="5" destOrd="0" presId="urn:microsoft.com/office/officeart/2005/8/layout/hProcess4"/>
    <dgm:cxn modelId="{CB59D577-3F18-4DB7-B17D-068A25BA2A7F}" type="presParOf" srcId="{A9A74D50-0890-4983-BC68-6F40E545D676}" destId="{F0D49CEB-3D3C-4B72-BE39-68924731F9F3}" srcOrd="6" destOrd="0" presId="urn:microsoft.com/office/officeart/2005/8/layout/hProcess4"/>
    <dgm:cxn modelId="{54665845-DA3D-4179-B700-AAA19CE00E17}" type="presParOf" srcId="{F0D49CEB-3D3C-4B72-BE39-68924731F9F3}" destId="{C57F8BC1-1C7F-4CA8-9A8F-3B480359DF9C}" srcOrd="0" destOrd="0" presId="urn:microsoft.com/office/officeart/2005/8/layout/hProcess4"/>
    <dgm:cxn modelId="{283F389B-738B-4570-AB15-698FD82EEDB2}" type="presParOf" srcId="{F0D49CEB-3D3C-4B72-BE39-68924731F9F3}" destId="{5AF4CF83-6A6C-4BE9-8D3C-2BFD8B6C5AAF}" srcOrd="1" destOrd="0" presId="urn:microsoft.com/office/officeart/2005/8/layout/hProcess4"/>
    <dgm:cxn modelId="{401AE854-DA0A-4C0B-8B1A-D573E8673CC9}" type="presParOf" srcId="{F0D49CEB-3D3C-4B72-BE39-68924731F9F3}" destId="{9B496485-4F98-42AE-8635-E9E158CE8338}" srcOrd="2" destOrd="0" presId="urn:microsoft.com/office/officeart/2005/8/layout/hProcess4"/>
    <dgm:cxn modelId="{A31B12AE-3CFD-4785-B0FC-C7988BA654EB}" type="presParOf" srcId="{F0D49CEB-3D3C-4B72-BE39-68924731F9F3}" destId="{6E9677F9-8372-4306-A93D-0DEB1828B275}" srcOrd="3" destOrd="0" presId="urn:microsoft.com/office/officeart/2005/8/layout/hProcess4"/>
    <dgm:cxn modelId="{72860A3F-356A-40B1-B985-83F09C6B7CAA}" type="presParOf" srcId="{F0D49CEB-3D3C-4B72-BE39-68924731F9F3}" destId="{C73D8B6A-CEE9-4234-8A26-F6E8DBE4B5AE}"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EA2F8335-0A52-403C-9CC2-D2E6E47B71A6}"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629F697E-EF7D-4D4E-B259-8B00CB1832AB}">
      <dgm:prSet custT="1"/>
      <dgm:spPr/>
      <dgm:t>
        <a:bodyPr/>
        <a:lstStyle/>
        <a:p>
          <a:pPr algn="ctr">
            <a:buNone/>
          </a:pPr>
          <a:r>
            <a:rPr lang="en-US" sz="1200" b="1" dirty="0"/>
            <a:t>Initiator sends a proposal</a:t>
          </a:r>
        </a:p>
      </dgm:t>
    </dgm:pt>
    <dgm:pt modelId="{E11804E1-1065-47E6-9B13-A0F2ABB5558D}" type="parTrans" cxnId="{47EB56A2-983E-4F28-9646-6ABEF2B64553}">
      <dgm:prSet/>
      <dgm:spPr/>
      <dgm:t>
        <a:bodyPr/>
        <a:lstStyle/>
        <a:p>
          <a:endParaRPr lang="en-US"/>
        </a:p>
      </dgm:t>
    </dgm:pt>
    <dgm:pt modelId="{DC9D7ABE-6068-45B8-BC33-3CE89EF08285}" type="sibTrans" cxnId="{47EB56A2-983E-4F28-9646-6ABEF2B64553}">
      <dgm:prSet/>
      <dgm:spPr/>
      <dgm:t>
        <a:bodyPr/>
        <a:lstStyle/>
        <a:p>
          <a:endParaRPr lang="en-US"/>
        </a:p>
      </dgm:t>
    </dgm:pt>
    <dgm:pt modelId="{4F15EE8A-39C1-42FA-BA34-FC36DAA926BC}">
      <dgm:prSet custT="1"/>
      <dgm:spPr/>
      <dgm:t>
        <a:bodyPr/>
        <a:lstStyle/>
        <a:p>
          <a:pPr algn="ctr">
            <a:buNone/>
          </a:pPr>
          <a:r>
            <a:rPr lang="en-US" sz="1200" dirty="0"/>
            <a:t>Responder replies with the accepted proposal.</a:t>
          </a:r>
        </a:p>
      </dgm:t>
    </dgm:pt>
    <dgm:pt modelId="{17EEF665-98B2-4630-882E-0268233F60CD}" type="parTrans" cxnId="{A69BEEA7-431C-42C7-8A62-4782E8B5F7B7}">
      <dgm:prSet/>
      <dgm:spPr/>
      <dgm:t>
        <a:bodyPr/>
        <a:lstStyle/>
        <a:p>
          <a:endParaRPr lang="en-US"/>
        </a:p>
      </dgm:t>
    </dgm:pt>
    <dgm:pt modelId="{8ADE08F8-7736-409B-AC03-E09944109398}" type="sibTrans" cxnId="{A69BEEA7-431C-42C7-8A62-4782E8B5F7B7}">
      <dgm:prSet/>
      <dgm:spPr/>
      <dgm:t>
        <a:bodyPr/>
        <a:lstStyle/>
        <a:p>
          <a:endParaRPr lang="en-US"/>
        </a:p>
      </dgm:t>
    </dgm:pt>
    <dgm:pt modelId="{4EC6A256-AFE7-4778-B648-6C850240F9F3}">
      <dgm:prSet custT="1"/>
      <dgm:spPr/>
      <dgm:t>
        <a:bodyPr/>
        <a:lstStyle/>
        <a:p>
          <a:r>
            <a:rPr lang="en-US" sz="1200" b="1" dirty="0"/>
            <a:t>Diffie-Hellman key exchange:</a:t>
          </a:r>
          <a:endParaRPr lang="en-US" sz="1200" dirty="0"/>
        </a:p>
      </dgm:t>
    </dgm:pt>
    <dgm:pt modelId="{29A68707-6730-4016-A288-028E961ACC78}" type="parTrans" cxnId="{98688CA8-D663-4DE0-9D7C-603ED36CABB0}">
      <dgm:prSet/>
      <dgm:spPr/>
      <dgm:t>
        <a:bodyPr/>
        <a:lstStyle/>
        <a:p>
          <a:endParaRPr lang="en-US"/>
        </a:p>
      </dgm:t>
    </dgm:pt>
    <dgm:pt modelId="{7A900414-6B75-40B3-8724-5D2A90AFEA8A}" type="sibTrans" cxnId="{98688CA8-D663-4DE0-9D7C-603ED36CABB0}">
      <dgm:prSet/>
      <dgm:spPr/>
      <dgm:t>
        <a:bodyPr/>
        <a:lstStyle/>
        <a:p>
          <a:endParaRPr lang="en-US"/>
        </a:p>
      </dgm:t>
    </dgm:pt>
    <dgm:pt modelId="{3AFE5C3E-E6A0-4D9F-80F0-3CB9C9A59166}">
      <dgm:prSet custT="1"/>
      <dgm:spPr/>
      <dgm:t>
        <a:bodyPr/>
        <a:lstStyle/>
        <a:p>
          <a:pPr algn="ctr">
            <a:buNone/>
          </a:pPr>
          <a:r>
            <a:rPr lang="en-US" sz="1200" dirty="0"/>
            <a:t>Both peers generate public/private DH keys and exchange public values.</a:t>
          </a:r>
        </a:p>
      </dgm:t>
    </dgm:pt>
    <dgm:pt modelId="{F13E3236-9509-4986-8BE7-0FE34733D653}" type="parTrans" cxnId="{25BCA4C0-A230-4BEB-A56C-96E4A932E616}">
      <dgm:prSet/>
      <dgm:spPr/>
      <dgm:t>
        <a:bodyPr/>
        <a:lstStyle/>
        <a:p>
          <a:endParaRPr lang="en-US"/>
        </a:p>
      </dgm:t>
    </dgm:pt>
    <dgm:pt modelId="{AC94D365-2B9B-4E0B-B63E-5EDC4845D483}" type="sibTrans" cxnId="{25BCA4C0-A230-4BEB-A56C-96E4A932E616}">
      <dgm:prSet/>
      <dgm:spPr/>
      <dgm:t>
        <a:bodyPr/>
        <a:lstStyle/>
        <a:p>
          <a:endParaRPr lang="en-US"/>
        </a:p>
      </dgm:t>
    </dgm:pt>
    <dgm:pt modelId="{A2D033B6-452A-4B95-BCE3-A0B613E440D3}">
      <dgm:prSet custT="1"/>
      <dgm:spPr/>
      <dgm:t>
        <a:bodyPr/>
        <a:lstStyle/>
        <a:p>
          <a:pPr algn="ctr">
            <a:buNone/>
          </a:pPr>
          <a:r>
            <a:rPr lang="en-US" sz="1200" dirty="0"/>
            <a:t>They compute the </a:t>
          </a:r>
          <a:r>
            <a:rPr lang="en-US" sz="1200" b="1" dirty="0"/>
            <a:t>shared secret</a:t>
          </a:r>
          <a:r>
            <a:rPr lang="en-US" sz="1200" dirty="0"/>
            <a:t> independently.</a:t>
          </a:r>
        </a:p>
      </dgm:t>
    </dgm:pt>
    <dgm:pt modelId="{802FF5E3-939F-479E-9689-A9C4A02CE091}" type="parTrans" cxnId="{8815584E-9FDC-47D4-882A-3B53F12CC4F7}">
      <dgm:prSet/>
      <dgm:spPr/>
      <dgm:t>
        <a:bodyPr/>
        <a:lstStyle/>
        <a:p>
          <a:endParaRPr lang="en-US"/>
        </a:p>
      </dgm:t>
    </dgm:pt>
    <dgm:pt modelId="{CDE4C8E5-B541-4E72-85B3-EE055A8EBF23}" type="sibTrans" cxnId="{8815584E-9FDC-47D4-882A-3B53F12CC4F7}">
      <dgm:prSet/>
      <dgm:spPr/>
      <dgm:t>
        <a:bodyPr/>
        <a:lstStyle/>
        <a:p>
          <a:endParaRPr lang="en-US"/>
        </a:p>
      </dgm:t>
    </dgm:pt>
    <dgm:pt modelId="{D73770CC-902B-4CC8-AA60-C25390EF7CC5}">
      <dgm:prSet custT="1"/>
      <dgm:spPr/>
      <dgm:t>
        <a:bodyPr/>
        <a:lstStyle/>
        <a:p>
          <a:r>
            <a:rPr lang="en-US" sz="1200" b="1" dirty="0"/>
            <a:t>Peer authentication:</a:t>
          </a:r>
          <a:endParaRPr lang="en-US" sz="1200" dirty="0"/>
        </a:p>
      </dgm:t>
    </dgm:pt>
    <dgm:pt modelId="{9CD51020-32CD-40B3-AE60-89996724C6EA}" type="parTrans" cxnId="{3EA30375-D615-4287-A46A-4DA8FB49928C}">
      <dgm:prSet/>
      <dgm:spPr/>
      <dgm:t>
        <a:bodyPr/>
        <a:lstStyle/>
        <a:p>
          <a:endParaRPr lang="en-US"/>
        </a:p>
      </dgm:t>
    </dgm:pt>
    <dgm:pt modelId="{121828B4-A1C0-444E-9FB3-85D1EAEE9DB8}" type="sibTrans" cxnId="{3EA30375-D615-4287-A46A-4DA8FB49928C}">
      <dgm:prSet/>
      <dgm:spPr/>
      <dgm:t>
        <a:bodyPr/>
        <a:lstStyle/>
        <a:p>
          <a:endParaRPr lang="en-US"/>
        </a:p>
      </dgm:t>
    </dgm:pt>
    <dgm:pt modelId="{BF9D6141-07EC-4C90-84FC-E1C5B5F3E89D}">
      <dgm:prSet custT="1"/>
      <dgm:spPr/>
      <dgm:t>
        <a:bodyPr/>
        <a:lstStyle/>
        <a:p>
          <a:pPr algn="ctr">
            <a:buNone/>
          </a:pPr>
          <a:r>
            <a:rPr lang="en-US" sz="1200" dirty="0"/>
            <a:t>Each side proves its identity (via pre-shared key, certificate, or EAP).</a:t>
          </a:r>
        </a:p>
      </dgm:t>
    </dgm:pt>
    <dgm:pt modelId="{D707B518-F6EA-473C-8B54-FAD5D8FF6739}" type="parTrans" cxnId="{D0D89CB5-186F-45B1-BE80-AE9295A02E5F}">
      <dgm:prSet/>
      <dgm:spPr/>
      <dgm:t>
        <a:bodyPr/>
        <a:lstStyle/>
        <a:p>
          <a:endParaRPr lang="en-US"/>
        </a:p>
      </dgm:t>
    </dgm:pt>
    <dgm:pt modelId="{63414FDC-139B-4F4B-9651-D84E13DBD864}" type="sibTrans" cxnId="{D0D89CB5-186F-45B1-BE80-AE9295A02E5F}">
      <dgm:prSet/>
      <dgm:spPr/>
      <dgm:t>
        <a:bodyPr/>
        <a:lstStyle/>
        <a:p>
          <a:endParaRPr lang="en-US"/>
        </a:p>
      </dgm:t>
    </dgm:pt>
    <dgm:pt modelId="{7E21CA54-A2A9-4A01-A6AB-03AF3DBA66B3}">
      <dgm:prSet custT="1"/>
      <dgm:spPr/>
      <dgm:t>
        <a:bodyPr/>
        <a:lstStyle/>
        <a:p>
          <a:r>
            <a:rPr lang="en-US" sz="1200" b="1" dirty="0"/>
            <a:t>IKE SA established:</a:t>
          </a:r>
          <a:endParaRPr lang="en-US" sz="1200" dirty="0"/>
        </a:p>
      </dgm:t>
    </dgm:pt>
    <dgm:pt modelId="{72F54085-F5A7-4ED6-8D28-5DD20F981ACD}" type="parTrans" cxnId="{DA1C23C3-9435-4CD2-8CB1-5B8AF6E68125}">
      <dgm:prSet/>
      <dgm:spPr/>
      <dgm:t>
        <a:bodyPr/>
        <a:lstStyle/>
        <a:p>
          <a:endParaRPr lang="en-US"/>
        </a:p>
      </dgm:t>
    </dgm:pt>
    <dgm:pt modelId="{DC81AA08-719A-4E68-8097-74604F924AFB}" type="sibTrans" cxnId="{DA1C23C3-9435-4CD2-8CB1-5B8AF6E68125}">
      <dgm:prSet/>
      <dgm:spPr/>
      <dgm:t>
        <a:bodyPr/>
        <a:lstStyle/>
        <a:p>
          <a:endParaRPr lang="en-US"/>
        </a:p>
      </dgm:t>
    </dgm:pt>
    <dgm:pt modelId="{A78F7429-CC8E-4334-898F-3D52C19C202A}">
      <dgm:prSet custT="1"/>
      <dgm:spPr/>
      <dgm:t>
        <a:bodyPr/>
        <a:lstStyle/>
        <a:p>
          <a:pPr algn="ctr">
            <a:buNone/>
          </a:pPr>
          <a:r>
            <a:rPr lang="en-US" sz="1200" dirty="0"/>
            <a:t>A secure, encrypted channel (ISAKMP SA) is now in place.</a:t>
          </a:r>
        </a:p>
      </dgm:t>
    </dgm:pt>
    <dgm:pt modelId="{2280DF3A-8542-4D9B-BED0-E1A6247402DC}" type="parTrans" cxnId="{C9387EC7-6D4B-40D0-898D-56A61B387F8B}">
      <dgm:prSet/>
      <dgm:spPr/>
      <dgm:t>
        <a:bodyPr/>
        <a:lstStyle/>
        <a:p>
          <a:endParaRPr lang="en-US"/>
        </a:p>
      </dgm:t>
    </dgm:pt>
    <dgm:pt modelId="{8EFA26B4-EC13-43C5-B2AC-6F6BD6ABCFE2}" type="sibTrans" cxnId="{C9387EC7-6D4B-40D0-898D-56A61B387F8B}">
      <dgm:prSet/>
      <dgm:spPr/>
      <dgm:t>
        <a:bodyPr/>
        <a:lstStyle/>
        <a:p>
          <a:endParaRPr lang="en-US"/>
        </a:p>
      </dgm:t>
    </dgm:pt>
    <dgm:pt modelId="{A8E2F982-B76C-4B28-819D-6BB18721B420}">
      <dgm:prSet custT="1"/>
      <dgm:spPr/>
      <dgm:t>
        <a:bodyPr/>
        <a:lstStyle/>
        <a:p>
          <a:pPr algn="ctr">
            <a:buNone/>
          </a:pPr>
          <a:r>
            <a:rPr lang="en-US" sz="1200" dirty="0"/>
            <a:t>All further negotiation is protected inside this tunnel.</a:t>
          </a:r>
        </a:p>
      </dgm:t>
    </dgm:pt>
    <dgm:pt modelId="{88A94AA8-6B2A-47C3-A44A-8E57641D0078}" type="parTrans" cxnId="{35F151D9-54D4-4D0C-A982-13992BAA4EA5}">
      <dgm:prSet/>
      <dgm:spPr/>
      <dgm:t>
        <a:bodyPr/>
        <a:lstStyle/>
        <a:p>
          <a:endParaRPr lang="en-US"/>
        </a:p>
      </dgm:t>
    </dgm:pt>
    <dgm:pt modelId="{A5F1239C-333D-4758-A133-C556DFC66842}" type="sibTrans" cxnId="{35F151D9-54D4-4D0C-A982-13992BAA4EA5}">
      <dgm:prSet/>
      <dgm:spPr/>
      <dgm:t>
        <a:bodyPr/>
        <a:lstStyle/>
        <a:p>
          <a:endParaRPr lang="en-US"/>
        </a:p>
      </dgm:t>
    </dgm:pt>
    <dgm:pt modelId="{6F19FF7A-9E97-46C4-B68D-7ECBA52F9D2D}">
      <dgm:prSet custT="1"/>
      <dgm:spPr/>
      <dgm:t>
        <a:bodyPr/>
        <a:lstStyle/>
        <a:p>
          <a:pPr algn="ctr">
            <a:buNone/>
          </a:pPr>
          <a:r>
            <a:rPr lang="en-US" sz="1200" dirty="0"/>
            <a:t>Encryption algorithm (AES, 3DES), hash (SHA), Diffie-Hellman group, and authentication method.</a:t>
          </a:r>
        </a:p>
      </dgm:t>
    </dgm:pt>
    <dgm:pt modelId="{519729F2-0C0C-48F5-AFBF-B81CF4A4E12D}" type="parTrans" cxnId="{45D2FE24-A8BA-4135-B69E-A1B3D87A3292}">
      <dgm:prSet/>
      <dgm:spPr/>
      <dgm:t>
        <a:bodyPr/>
        <a:lstStyle/>
        <a:p>
          <a:endParaRPr lang="en-US"/>
        </a:p>
      </dgm:t>
    </dgm:pt>
    <dgm:pt modelId="{1DE1B530-78BA-4F66-88F5-6C6578A0C326}" type="sibTrans" cxnId="{45D2FE24-A8BA-4135-B69E-A1B3D87A3292}">
      <dgm:prSet/>
      <dgm:spPr/>
      <dgm:t>
        <a:bodyPr/>
        <a:lstStyle/>
        <a:p>
          <a:endParaRPr lang="en-US"/>
        </a:p>
      </dgm:t>
    </dgm:pt>
    <dgm:pt modelId="{18D95AF7-5B9F-41C9-9724-89CBC0D7095E}" type="pres">
      <dgm:prSet presAssocID="{EA2F8335-0A52-403C-9CC2-D2E6E47B71A6}" presName="Name0" presStyleCnt="0">
        <dgm:presLayoutVars>
          <dgm:dir/>
          <dgm:animLvl val="lvl"/>
          <dgm:resizeHandles val="exact"/>
        </dgm:presLayoutVars>
      </dgm:prSet>
      <dgm:spPr/>
    </dgm:pt>
    <dgm:pt modelId="{44DCA6C3-1999-4CE4-AEE7-B4B13EFCBC5E}" type="pres">
      <dgm:prSet presAssocID="{EA2F8335-0A52-403C-9CC2-D2E6E47B71A6}" presName="tSp" presStyleCnt="0"/>
      <dgm:spPr/>
    </dgm:pt>
    <dgm:pt modelId="{0ACFA0E0-8631-4854-AEBE-B3701F6083E7}" type="pres">
      <dgm:prSet presAssocID="{EA2F8335-0A52-403C-9CC2-D2E6E47B71A6}" presName="bSp" presStyleCnt="0"/>
      <dgm:spPr/>
    </dgm:pt>
    <dgm:pt modelId="{4F80D899-ACFF-4CC5-9982-3BFA0CAB62F9}" type="pres">
      <dgm:prSet presAssocID="{EA2F8335-0A52-403C-9CC2-D2E6E47B71A6}" presName="process" presStyleCnt="0"/>
      <dgm:spPr/>
    </dgm:pt>
    <dgm:pt modelId="{60816B5C-0177-4975-AD58-A42D7A4DB71F}" type="pres">
      <dgm:prSet presAssocID="{629F697E-EF7D-4D4E-B259-8B00CB1832AB}" presName="composite1" presStyleCnt="0"/>
      <dgm:spPr/>
    </dgm:pt>
    <dgm:pt modelId="{7EF04ABE-A92D-4E6C-A5AB-77A3D6639505}" type="pres">
      <dgm:prSet presAssocID="{629F697E-EF7D-4D4E-B259-8B00CB1832AB}" presName="dummyNode1" presStyleLbl="node1" presStyleIdx="0" presStyleCnt="4"/>
      <dgm:spPr/>
    </dgm:pt>
    <dgm:pt modelId="{EA771B99-63E1-45A6-83E9-5597B8B1FA40}" type="pres">
      <dgm:prSet presAssocID="{629F697E-EF7D-4D4E-B259-8B00CB1832AB}" presName="childNode1" presStyleLbl="bgAcc1" presStyleIdx="0" presStyleCnt="4">
        <dgm:presLayoutVars>
          <dgm:bulletEnabled val="1"/>
        </dgm:presLayoutVars>
      </dgm:prSet>
      <dgm:spPr/>
    </dgm:pt>
    <dgm:pt modelId="{17A35501-413C-4FAD-9B22-D6A809089F32}" type="pres">
      <dgm:prSet presAssocID="{629F697E-EF7D-4D4E-B259-8B00CB1832AB}" presName="childNode1tx" presStyleLbl="bgAcc1" presStyleIdx="0" presStyleCnt="4">
        <dgm:presLayoutVars>
          <dgm:bulletEnabled val="1"/>
        </dgm:presLayoutVars>
      </dgm:prSet>
      <dgm:spPr/>
    </dgm:pt>
    <dgm:pt modelId="{16580676-7DAE-4D8A-A6CC-0A3BE72F4C37}" type="pres">
      <dgm:prSet presAssocID="{629F697E-EF7D-4D4E-B259-8B00CB1832AB}" presName="parentNode1" presStyleLbl="node1" presStyleIdx="0" presStyleCnt="4">
        <dgm:presLayoutVars>
          <dgm:chMax val="1"/>
          <dgm:bulletEnabled val="1"/>
        </dgm:presLayoutVars>
      </dgm:prSet>
      <dgm:spPr/>
    </dgm:pt>
    <dgm:pt modelId="{23BD3BD8-A4D0-4EF3-868B-C5FC71E10A28}" type="pres">
      <dgm:prSet presAssocID="{629F697E-EF7D-4D4E-B259-8B00CB1832AB}" presName="connSite1" presStyleCnt="0"/>
      <dgm:spPr/>
    </dgm:pt>
    <dgm:pt modelId="{879943B1-D92A-4A78-99C8-77ED0B0F7EF7}" type="pres">
      <dgm:prSet presAssocID="{DC9D7ABE-6068-45B8-BC33-3CE89EF08285}" presName="Name9" presStyleLbl="sibTrans2D1" presStyleIdx="0" presStyleCnt="3"/>
      <dgm:spPr/>
    </dgm:pt>
    <dgm:pt modelId="{2B711EAD-13D7-4543-9658-07222FE08467}" type="pres">
      <dgm:prSet presAssocID="{4EC6A256-AFE7-4778-B648-6C850240F9F3}" presName="composite2" presStyleCnt="0"/>
      <dgm:spPr/>
    </dgm:pt>
    <dgm:pt modelId="{1AF3E29A-7466-4ED1-A3AA-CE5A6A4661D4}" type="pres">
      <dgm:prSet presAssocID="{4EC6A256-AFE7-4778-B648-6C850240F9F3}" presName="dummyNode2" presStyleLbl="node1" presStyleIdx="0" presStyleCnt="4"/>
      <dgm:spPr/>
    </dgm:pt>
    <dgm:pt modelId="{4E6034CA-0F36-496C-B37D-5157DA1A9E60}" type="pres">
      <dgm:prSet presAssocID="{4EC6A256-AFE7-4778-B648-6C850240F9F3}" presName="childNode2" presStyleLbl="bgAcc1" presStyleIdx="1" presStyleCnt="4">
        <dgm:presLayoutVars>
          <dgm:bulletEnabled val="1"/>
        </dgm:presLayoutVars>
      </dgm:prSet>
      <dgm:spPr/>
    </dgm:pt>
    <dgm:pt modelId="{3899ED6C-E1F8-4E1C-A73D-FA9900031077}" type="pres">
      <dgm:prSet presAssocID="{4EC6A256-AFE7-4778-B648-6C850240F9F3}" presName="childNode2tx" presStyleLbl="bgAcc1" presStyleIdx="1" presStyleCnt="4">
        <dgm:presLayoutVars>
          <dgm:bulletEnabled val="1"/>
        </dgm:presLayoutVars>
      </dgm:prSet>
      <dgm:spPr/>
    </dgm:pt>
    <dgm:pt modelId="{37B2231F-F508-4F1A-A6DC-78657E8CD9C6}" type="pres">
      <dgm:prSet presAssocID="{4EC6A256-AFE7-4778-B648-6C850240F9F3}" presName="parentNode2" presStyleLbl="node1" presStyleIdx="1" presStyleCnt="4">
        <dgm:presLayoutVars>
          <dgm:chMax val="0"/>
          <dgm:bulletEnabled val="1"/>
        </dgm:presLayoutVars>
      </dgm:prSet>
      <dgm:spPr/>
    </dgm:pt>
    <dgm:pt modelId="{125292F4-989C-4FF3-AC32-4ED05ABC92DE}" type="pres">
      <dgm:prSet presAssocID="{4EC6A256-AFE7-4778-B648-6C850240F9F3}" presName="connSite2" presStyleCnt="0"/>
      <dgm:spPr/>
    </dgm:pt>
    <dgm:pt modelId="{1AF5CBF8-D4FA-4B72-9EEB-3517C49F7577}" type="pres">
      <dgm:prSet presAssocID="{7A900414-6B75-40B3-8724-5D2A90AFEA8A}" presName="Name18" presStyleLbl="sibTrans2D1" presStyleIdx="1" presStyleCnt="3"/>
      <dgm:spPr/>
    </dgm:pt>
    <dgm:pt modelId="{8207B39E-4FBD-4941-B962-C5358E64F610}" type="pres">
      <dgm:prSet presAssocID="{D73770CC-902B-4CC8-AA60-C25390EF7CC5}" presName="composite1" presStyleCnt="0"/>
      <dgm:spPr/>
    </dgm:pt>
    <dgm:pt modelId="{8DB7A6E2-BC48-4B65-932C-51D838531DCB}" type="pres">
      <dgm:prSet presAssocID="{D73770CC-902B-4CC8-AA60-C25390EF7CC5}" presName="dummyNode1" presStyleLbl="node1" presStyleIdx="1" presStyleCnt="4"/>
      <dgm:spPr/>
    </dgm:pt>
    <dgm:pt modelId="{825C8D94-5AFD-450E-BDF0-AD6D58DB3CE6}" type="pres">
      <dgm:prSet presAssocID="{D73770CC-902B-4CC8-AA60-C25390EF7CC5}" presName="childNode1" presStyleLbl="bgAcc1" presStyleIdx="2" presStyleCnt="4">
        <dgm:presLayoutVars>
          <dgm:bulletEnabled val="1"/>
        </dgm:presLayoutVars>
      </dgm:prSet>
      <dgm:spPr/>
    </dgm:pt>
    <dgm:pt modelId="{47D0BB65-D770-499E-891A-1DE4BE0C256C}" type="pres">
      <dgm:prSet presAssocID="{D73770CC-902B-4CC8-AA60-C25390EF7CC5}" presName="childNode1tx" presStyleLbl="bgAcc1" presStyleIdx="2" presStyleCnt="4">
        <dgm:presLayoutVars>
          <dgm:bulletEnabled val="1"/>
        </dgm:presLayoutVars>
      </dgm:prSet>
      <dgm:spPr/>
    </dgm:pt>
    <dgm:pt modelId="{259FDB05-55BA-4AA8-B77F-ACABBF7FAFF9}" type="pres">
      <dgm:prSet presAssocID="{D73770CC-902B-4CC8-AA60-C25390EF7CC5}" presName="parentNode1" presStyleLbl="node1" presStyleIdx="2" presStyleCnt="4">
        <dgm:presLayoutVars>
          <dgm:chMax val="1"/>
          <dgm:bulletEnabled val="1"/>
        </dgm:presLayoutVars>
      </dgm:prSet>
      <dgm:spPr/>
    </dgm:pt>
    <dgm:pt modelId="{BE14DCCD-1D64-403B-BE16-9873196D260B}" type="pres">
      <dgm:prSet presAssocID="{D73770CC-902B-4CC8-AA60-C25390EF7CC5}" presName="connSite1" presStyleCnt="0"/>
      <dgm:spPr/>
    </dgm:pt>
    <dgm:pt modelId="{B41672BC-6766-4700-AEB5-436B0588C065}" type="pres">
      <dgm:prSet presAssocID="{121828B4-A1C0-444E-9FB3-85D1EAEE9DB8}" presName="Name9" presStyleLbl="sibTrans2D1" presStyleIdx="2" presStyleCnt="3"/>
      <dgm:spPr/>
    </dgm:pt>
    <dgm:pt modelId="{1B874763-4390-4A34-9FFF-7E64E4438C54}" type="pres">
      <dgm:prSet presAssocID="{7E21CA54-A2A9-4A01-A6AB-03AF3DBA66B3}" presName="composite2" presStyleCnt="0"/>
      <dgm:spPr/>
    </dgm:pt>
    <dgm:pt modelId="{781F4F44-85BC-43A7-963B-07FC8F4A3C43}" type="pres">
      <dgm:prSet presAssocID="{7E21CA54-A2A9-4A01-A6AB-03AF3DBA66B3}" presName="dummyNode2" presStyleLbl="node1" presStyleIdx="2" presStyleCnt="4"/>
      <dgm:spPr/>
    </dgm:pt>
    <dgm:pt modelId="{99B42A04-2E37-4029-BB43-A42AD7262590}" type="pres">
      <dgm:prSet presAssocID="{7E21CA54-A2A9-4A01-A6AB-03AF3DBA66B3}" presName="childNode2" presStyleLbl="bgAcc1" presStyleIdx="3" presStyleCnt="4">
        <dgm:presLayoutVars>
          <dgm:bulletEnabled val="1"/>
        </dgm:presLayoutVars>
      </dgm:prSet>
      <dgm:spPr/>
    </dgm:pt>
    <dgm:pt modelId="{A3C98D85-4DB8-4296-AE08-B56D5A40629A}" type="pres">
      <dgm:prSet presAssocID="{7E21CA54-A2A9-4A01-A6AB-03AF3DBA66B3}" presName="childNode2tx" presStyleLbl="bgAcc1" presStyleIdx="3" presStyleCnt="4">
        <dgm:presLayoutVars>
          <dgm:bulletEnabled val="1"/>
        </dgm:presLayoutVars>
      </dgm:prSet>
      <dgm:spPr/>
    </dgm:pt>
    <dgm:pt modelId="{262E0545-C11A-470E-9748-B8B7DB25C31B}" type="pres">
      <dgm:prSet presAssocID="{7E21CA54-A2A9-4A01-A6AB-03AF3DBA66B3}" presName="parentNode2" presStyleLbl="node1" presStyleIdx="3" presStyleCnt="4">
        <dgm:presLayoutVars>
          <dgm:chMax val="0"/>
          <dgm:bulletEnabled val="1"/>
        </dgm:presLayoutVars>
      </dgm:prSet>
      <dgm:spPr/>
    </dgm:pt>
    <dgm:pt modelId="{B8C43562-3A14-4056-98F7-1C90371EABAA}" type="pres">
      <dgm:prSet presAssocID="{7E21CA54-A2A9-4A01-A6AB-03AF3DBA66B3}" presName="connSite2" presStyleCnt="0"/>
      <dgm:spPr/>
    </dgm:pt>
  </dgm:ptLst>
  <dgm:cxnLst>
    <dgm:cxn modelId="{4F9B070B-A705-4295-AA4D-7927FF244D50}" type="presOf" srcId="{DC9D7ABE-6068-45B8-BC33-3CE89EF08285}" destId="{879943B1-D92A-4A78-99C8-77ED0B0F7EF7}" srcOrd="0" destOrd="0" presId="urn:microsoft.com/office/officeart/2005/8/layout/hProcess4"/>
    <dgm:cxn modelId="{45D2FE24-A8BA-4135-B69E-A1B3D87A3292}" srcId="{629F697E-EF7D-4D4E-B259-8B00CB1832AB}" destId="{6F19FF7A-9E97-46C4-B68D-7ECBA52F9D2D}" srcOrd="0" destOrd="0" parTransId="{519729F2-0C0C-48F5-AFBF-B81CF4A4E12D}" sibTransId="{1DE1B530-78BA-4F66-88F5-6C6578A0C326}"/>
    <dgm:cxn modelId="{38254A3C-7DE9-4600-9F42-4FB66BA15171}" type="presOf" srcId="{A8E2F982-B76C-4B28-819D-6BB18721B420}" destId="{A3C98D85-4DB8-4296-AE08-B56D5A40629A}" srcOrd="1" destOrd="1" presId="urn:microsoft.com/office/officeart/2005/8/layout/hProcess4"/>
    <dgm:cxn modelId="{6ACD273F-39D0-48BC-BC64-DCE6E7471E10}" type="presOf" srcId="{4F15EE8A-39C1-42FA-BA34-FC36DAA926BC}" destId="{17A35501-413C-4FAD-9B22-D6A809089F32}" srcOrd="1" destOrd="1" presId="urn:microsoft.com/office/officeart/2005/8/layout/hProcess4"/>
    <dgm:cxn modelId="{512AF767-5236-4259-A353-0CF92548139F}" type="presOf" srcId="{3AFE5C3E-E6A0-4D9F-80F0-3CB9C9A59166}" destId="{4E6034CA-0F36-496C-B37D-5157DA1A9E60}" srcOrd="0" destOrd="0" presId="urn:microsoft.com/office/officeart/2005/8/layout/hProcess4"/>
    <dgm:cxn modelId="{F11C686A-3EFB-4C89-B98F-9365D836F078}" type="presOf" srcId="{EA2F8335-0A52-403C-9CC2-D2E6E47B71A6}" destId="{18D95AF7-5B9F-41C9-9724-89CBC0D7095E}" srcOrd="0" destOrd="0" presId="urn:microsoft.com/office/officeart/2005/8/layout/hProcess4"/>
    <dgm:cxn modelId="{8265C44A-0CFE-478F-8770-A0AD4CF01E89}" type="presOf" srcId="{629F697E-EF7D-4D4E-B259-8B00CB1832AB}" destId="{16580676-7DAE-4D8A-A6CC-0A3BE72F4C37}" srcOrd="0" destOrd="0" presId="urn:microsoft.com/office/officeart/2005/8/layout/hProcess4"/>
    <dgm:cxn modelId="{8815584E-9FDC-47D4-882A-3B53F12CC4F7}" srcId="{4EC6A256-AFE7-4778-B648-6C850240F9F3}" destId="{A2D033B6-452A-4B95-BCE3-A0B613E440D3}" srcOrd="1" destOrd="0" parTransId="{802FF5E3-939F-479E-9689-A9C4A02CE091}" sibTransId="{CDE4C8E5-B541-4E72-85B3-EE055A8EBF23}"/>
    <dgm:cxn modelId="{01D5866E-03B0-423E-8AAF-C6ABB517C0A5}" type="presOf" srcId="{6F19FF7A-9E97-46C4-B68D-7ECBA52F9D2D}" destId="{EA771B99-63E1-45A6-83E9-5597B8B1FA40}" srcOrd="0" destOrd="0" presId="urn:microsoft.com/office/officeart/2005/8/layout/hProcess4"/>
    <dgm:cxn modelId="{8A0B5250-D124-48E7-9DCE-C911150349BE}" type="presOf" srcId="{BF9D6141-07EC-4C90-84FC-E1C5B5F3E89D}" destId="{825C8D94-5AFD-450E-BDF0-AD6D58DB3CE6}" srcOrd="0" destOrd="0" presId="urn:microsoft.com/office/officeart/2005/8/layout/hProcess4"/>
    <dgm:cxn modelId="{69C91E71-99C4-4DDA-953F-3D2C4CC78EFA}" type="presOf" srcId="{121828B4-A1C0-444E-9FB3-85D1EAEE9DB8}" destId="{B41672BC-6766-4700-AEB5-436B0588C065}" srcOrd="0" destOrd="0" presId="urn:microsoft.com/office/officeart/2005/8/layout/hProcess4"/>
    <dgm:cxn modelId="{A0C5AA74-D522-44F1-A3B8-66942D0BB793}" type="presOf" srcId="{A2D033B6-452A-4B95-BCE3-A0B613E440D3}" destId="{3899ED6C-E1F8-4E1C-A73D-FA9900031077}" srcOrd="1" destOrd="1" presId="urn:microsoft.com/office/officeart/2005/8/layout/hProcess4"/>
    <dgm:cxn modelId="{3EA30375-D615-4287-A46A-4DA8FB49928C}" srcId="{EA2F8335-0A52-403C-9CC2-D2E6E47B71A6}" destId="{D73770CC-902B-4CC8-AA60-C25390EF7CC5}" srcOrd="2" destOrd="0" parTransId="{9CD51020-32CD-40B3-AE60-89996724C6EA}" sibTransId="{121828B4-A1C0-444E-9FB3-85D1EAEE9DB8}"/>
    <dgm:cxn modelId="{E8269379-389D-44C4-8369-9DACC417D1DF}" type="presOf" srcId="{D73770CC-902B-4CC8-AA60-C25390EF7CC5}" destId="{259FDB05-55BA-4AA8-B77F-ACABBF7FAFF9}" srcOrd="0" destOrd="0" presId="urn:microsoft.com/office/officeart/2005/8/layout/hProcess4"/>
    <dgm:cxn modelId="{4B175F86-862C-44C1-AE4B-7EAE14E1FD9E}" type="presOf" srcId="{A8E2F982-B76C-4B28-819D-6BB18721B420}" destId="{99B42A04-2E37-4029-BB43-A42AD7262590}" srcOrd="0" destOrd="1" presId="urn:microsoft.com/office/officeart/2005/8/layout/hProcess4"/>
    <dgm:cxn modelId="{5981C18B-DC27-4977-8785-A68128CF28AC}" type="presOf" srcId="{BF9D6141-07EC-4C90-84FC-E1C5B5F3E89D}" destId="{47D0BB65-D770-499E-891A-1DE4BE0C256C}" srcOrd="1" destOrd="0" presId="urn:microsoft.com/office/officeart/2005/8/layout/hProcess4"/>
    <dgm:cxn modelId="{A8A8C38E-41F4-4D0E-9287-A2F3A3F5F66C}" type="presOf" srcId="{7E21CA54-A2A9-4A01-A6AB-03AF3DBA66B3}" destId="{262E0545-C11A-470E-9748-B8B7DB25C31B}" srcOrd="0" destOrd="0" presId="urn:microsoft.com/office/officeart/2005/8/layout/hProcess4"/>
    <dgm:cxn modelId="{47EB56A2-983E-4F28-9646-6ABEF2B64553}" srcId="{EA2F8335-0A52-403C-9CC2-D2E6E47B71A6}" destId="{629F697E-EF7D-4D4E-B259-8B00CB1832AB}" srcOrd="0" destOrd="0" parTransId="{E11804E1-1065-47E6-9B13-A0F2ABB5558D}" sibTransId="{DC9D7ABE-6068-45B8-BC33-3CE89EF08285}"/>
    <dgm:cxn modelId="{072F2AA6-DA95-4CDE-902A-8F3DB77D007D}" type="presOf" srcId="{A78F7429-CC8E-4334-898F-3D52C19C202A}" destId="{A3C98D85-4DB8-4296-AE08-B56D5A40629A}" srcOrd="1" destOrd="0" presId="urn:microsoft.com/office/officeart/2005/8/layout/hProcess4"/>
    <dgm:cxn modelId="{A69BEEA7-431C-42C7-8A62-4782E8B5F7B7}" srcId="{629F697E-EF7D-4D4E-B259-8B00CB1832AB}" destId="{4F15EE8A-39C1-42FA-BA34-FC36DAA926BC}" srcOrd="1" destOrd="0" parTransId="{17EEF665-98B2-4630-882E-0268233F60CD}" sibTransId="{8ADE08F8-7736-409B-AC03-E09944109398}"/>
    <dgm:cxn modelId="{98688CA8-D663-4DE0-9D7C-603ED36CABB0}" srcId="{EA2F8335-0A52-403C-9CC2-D2E6E47B71A6}" destId="{4EC6A256-AFE7-4778-B648-6C850240F9F3}" srcOrd="1" destOrd="0" parTransId="{29A68707-6730-4016-A288-028E961ACC78}" sibTransId="{7A900414-6B75-40B3-8724-5D2A90AFEA8A}"/>
    <dgm:cxn modelId="{D0D89CB5-186F-45B1-BE80-AE9295A02E5F}" srcId="{D73770CC-902B-4CC8-AA60-C25390EF7CC5}" destId="{BF9D6141-07EC-4C90-84FC-E1C5B5F3E89D}" srcOrd="0" destOrd="0" parTransId="{D707B518-F6EA-473C-8B54-FAD5D8FF6739}" sibTransId="{63414FDC-139B-4F4B-9651-D84E13DBD864}"/>
    <dgm:cxn modelId="{4BDDBBB6-7EAE-44EF-93DE-EC5069388469}" type="presOf" srcId="{7A900414-6B75-40B3-8724-5D2A90AFEA8A}" destId="{1AF5CBF8-D4FA-4B72-9EEB-3517C49F7577}" srcOrd="0" destOrd="0" presId="urn:microsoft.com/office/officeart/2005/8/layout/hProcess4"/>
    <dgm:cxn modelId="{006E1DB8-94FA-4ACA-961E-09918C148025}" type="presOf" srcId="{3AFE5C3E-E6A0-4D9F-80F0-3CB9C9A59166}" destId="{3899ED6C-E1F8-4E1C-A73D-FA9900031077}" srcOrd="1" destOrd="0" presId="urn:microsoft.com/office/officeart/2005/8/layout/hProcess4"/>
    <dgm:cxn modelId="{25BCA4C0-A230-4BEB-A56C-96E4A932E616}" srcId="{4EC6A256-AFE7-4778-B648-6C850240F9F3}" destId="{3AFE5C3E-E6A0-4D9F-80F0-3CB9C9A59166}" srcOrd="0" destOrd="0" parTransId="{F13E3236-9509-4986-8BE7-0FE34733D653}" sibTransId="{AC94D365-2B9B-4E0B-B63E-5EDC4845D483}"/>
    <dgm:cxn modelId="{DA1C23C3-9435-4CD2-8CB1-5B8AF6E68125}" srcId="{EA2F8335-0A52-403C-9CC2-D2E6E47B71A6}" destId="{7E21CA54-A2A9-4A01-A6AB-03AF3DBA66B3}" srcOrd="3" destOrd="0" parTransId="{72F54085-F5A7-4ED6-8D28-5DD20F981ACD}" sibTransId="{DC81AA08-719A-4E68-8097-74604F924AFB}"/>
    <dgm:cxn modelId="{C9387EC7-6D4B-40D0-898D-56A61B387F8B}" srcId="{7E21CA54-A2A9-4A01-A6AB-03AF3DBA66B3}" destId="{A78F7429-CC8E-4334-898F-3D52C19C202A}" srcOrd="0" destOrd="0" parTransId="{2280DF3A-8542-4D9B-BED0-E1A6247402DC}" sibTransId="{8EFA26B4-EC13-43C5-B2AC-6F6BD6ABCFE2}"/>
    <dgm:cxn modelId="{08B523CB-374D-4753-9172-243A12078E48}" type="presOf" srcId="{A78F7429-CC8E-4334-898F-3D52C19C202A}" destId="{99B42A04-2E37-4029-BB43-A42AD7262590}" srcOrd="0" destOrd="0" presId="urn:microsoft.com/office/officeart/2005/8/layout/hProcess4"/>
    <dgm:cxn modelId="{B151A3CC-F020-4ECF-8E93-BC1D5FE55109}" type="presOf" srcId="{A2D033B6-452A-4B95-BCE3-A0B613E440D3}" destId="{4E6034CA-0F36-496C-B37D-5157DA1A9E60}" srcOrd="0" destOrd="1" presId="urn:microsoft.com/office/officeart/2005/8/layout/hProcess4"/>
    <dgm:cxn modelId="{35F151D9-54D4-4D0C-A982-13992BAA4EA5}" srcId="{7E21CA54-A2A9-4A01-A6AB-03AF3DBA66B3}" destId="{A8E2F982-B76C-4B28-819D-6BB18721B420}" srcOrd="1" destOrd="0" parTransId="{88A94AA8-6B2A-47C3-A44A-8E57641D0078}" sibTransId="{A5F1239C-333D-4758-A133-C556DFC66842}"/>
    <dgm:cxn modelId="{56499BE3-BEFD-4BA8-B548-E624CDED1B1A}" type="presOf" srcId="{4F15EE8A-39C1-42FA-BA34-FC36DAA926BC}" destId="{EA771B99-63E1-45A6-83E9-5597B8B1FA40}" srcOrd="0" destOrd="1" presId="urn:microsoft.com/office/officeart/2005/8/layout/hProcess4"/>
    <dgm:cxn modelId="{63C813EB-18F3-4C3D-A05C-05BB888EF091}" type="presOf" srcId="{6F19FF7A-9E97-46C4-B68D-7ECBA52F9D2D}" destId="{17A35501-413C-4FAD-9B22-D6A809089F32}" srcOrd="1" destOrd="0" presId="urn:microsoft.com/office/officeart/2005/8/layout/hProcess4"/>
    <dgm:cxn modelId="{A10E46FC-C499-4C68-ABA4-ECFA0C7A86FD}" type="presOf" srcId="{4EC6A256-AFE7-4778-B648-6C850240F9F3}" destId="{37B2231F-F508-4F1A-A6DC-78657E8CD9C6}" srcOrd="0" destOrd="0" presId="urn:microsoft.com/office/officeart/2005/8/layout/hProcess4"/>
    <dgm:cxn modelId="{19814F90-F176-439C-BEE1-5AF2E418364E}" type="presParOf" srcId="{18D95AF7-5B9F-41C9-9724-89CBC0D7095E}" destId="{44DCA6C3-1999-4CE4-AEE7-B4B13EFCBC5E}" srcOrd="0" destOrd="0" presId="urn:microsoft.com/office/officeart/2005/8/layout/hProcess4"/>
    <dgm:cxn modelId="{77222FA7-F07B-4348-B496-29ED070979E5}" type="presParOf" srcId="{18D95AF7-5B9F-41C9-9724-89CBC0D7095E}" destId="{0ACFA0E0-8631-4854-AEBE-B3701F6083E7}" srcOrd="1" destOrd="0" presId="urn:microsoft.com/office/officeart/2005/8/layout/hProcess4"/>
    <dgm:cxn modelId="{078A4406-1478-4785-BAF4-64A94B1FB7C1}" type="presParOf" srcId="{18D95AF7-5B9F-41C9-9724-89CBC0D7095E}" destId="{4F80D899-ACFF-4CC5-9982-3BFA0CAB62F9}" srcOrd="2" destOrd="0" presId="urn:microsoft.com/office/officeart/2005/8/layout/hProcess4"/>
    <dgm:cxn modelId="{B9D63358-6B68-487C-B1C2-C54C14DE16DA}" type="presParOf" srcId="{4F80D899-ACFF-4CC5-9982-3BFA0CAB62F9}" destId="{60816B5C-0177-4975-AD58-A42D7A4DB71F}" srcOrd="0" destOrd="0" presId="urn:microsoft.com/office/officeart/2005/8/layout/hProcess4"/>
    <dgm:cxn modelId="{DB9EF2F4-C489-4871-AE79-DD24A70BFC6F}" type="presParOf" srcId="{60816B5C-0177-4975-AD58-A42D7A4DB71F}" destId="{7EF04ABE-A92D-4E6C-A5AB-77A3D6639505}" srcOrd="0" destOrd="0" presId="urn:microsoft.com/office/officeart/2005/8/layout/hProcess4"/>
    <dgm:cxn modelId="{9187FCDF-138F-446E-B21D-DC765676F79A}" type="presParOf" srcId="{60816B5C-0177-4975-AD58-A42D7A4DB71F}" destId="{EA771B99-63E1-45A6-83E9-5597B8B1FA40}" srcOrd="1" destOrd="0" presId="urn:microsoft.com/office/officeart/2005/8/layout/hProcess4"/>
    <dgm:cxn modelId="{66DA1968-FE9B-4923-AD12-B8185E2251FF}" type="presParOf" srcId="{60816B5C-0177-4975-AD58-A42D7A4DB71F}" destId="{17A35501-413C-4FAD-9B22-D6A809089F32}" srcOrd="2" destOrd="0" presId="urn:microsoft.com/office/officeart/2005/8/layout/hProcess4"/>
    <dgm:cxn modelId="{7EE1D9C9-B257-4B9A-A9C2-BCBA088AA73E}" type="presParOf" srcId="{60816B5C-0177-4975-AD58-A42D7A4DB71F}" destId="{16580676-7DAE-4D8A-A6CC-0A3BE72F4C37}" srcOrd="3" destOrd="0" presId="urn:microsoft.com/office/officeart/2005/8/layout/hProcess4"/>
    <dgm:cxn modelId="{E94685C4-4BB1-42E5-B10C-0038C20CBFDB}" type="presParOf" srcId="{60816B5C-0177-4975-AD58-A42D7A4DB71F}" destId="{23BD3BD8-A4D0-4EF3-868B-C5FC71E10A28}" srcOrd="4" destOrd="0" presId="urn:microsoft.com/office/officeart/2005/8/layout/hProcess4"/>
    <dgm:cxn modelId="{3FDB0209-782E-4A9D-8B76-4782B2215819}" type="presParOf" srcId="{4F80D899-ACFF-4CC5-9982-3BFA0CAB62F9}" destId="{879943B1-D92A-4A78-99C8-77ED0B0F7EF7}" srcOrd="1" destOrd="0" presId="urn:microsoft.com/office/officeart/2005/8/layout/hProcess4"/>
    <dgm:cxn modelId="{040F4301-637E-4A40-A7ED-30FFD616110D}" type="presParOf" srcId="{4F80D899-ACFF-4CC5-9982-3BFA0CAB62F9}" destId="{2B711EAD-13D7-4543-9658-07222FE08467}" srcOrd="2" destOrd="0" presId="urn:microsoft.com/office/officeart/2005/8/layout/hProcess4"/>
    <dgm:cxn modelId="{999AB6B5-93CE-484B-B87D-640D3A7AC3D7}" type="presParOf" srcId="{2B711EAD-13D7-4543-9658-07222FE08467}" destId="{1AF3E29A-7466-4ED1-A3AA-CE5A6A4661D4}" srcOrd="0" destOrd="0" presId="urn:microsoft.com/office/officeart/2005/8/layout/hProcess4"/>
    <dgm:cxn modelId="{B8D6E42E-935F-40F2-9650-6A3B167B9941}" type="presParOf" srcId="{2B711EAD-13D7-4543-9658-07222FE08467}" destId="{4E6034CA-0F36-496C-B37D-5157DA1A9E60}" srcOrd="1" destOrd="0" presId="urn:microsoft.com/office/officeart/2005/8/layout/hProcess4"/>
    <dgm:cxn modelId="{583D4212-F907-4363-8A6D-7F59871751A9}" type="presParOf" srcId="{2B711EAD-13D7-4543-9658-07222FE08467}" destId="{3899ED6C-E1F8-4E1C-A73D-FA9900031077}" srcOrd="2" destOrd="0" presId="urn:microsoft.com/office/officeart/2005/8/layout/hProcess4"/>
    <dgm:cxn modelId="{2A5FBE48-985F-48D7-8409-3ACA8A6F528C}" type="presParOf" srcId="{2B711EAD-13D7-4543-9658-07222FE08467}" destId="{37B2231F-F508-4F1A-A6DC-78657E8CD9C6}" srcOrd="3" destOrd="0" presId="urn:microsoft.com/office/officeart/2005/8/layout/hProcess4"/>
    <dgm:cxn modelId="{F2775B2D-A785-43A6-A012-29ADF13A7406}" type="presParOf" srcId="{2B711EAD-13D7-4543-9658-07222FE08467}" destId="{125292F4-989C-4FF3-AC32-4ED05ABC92DE}" srcOrd="4" destOrd="0" presId="urn:microsoft.com/office/officeart/2005/8/layout/hProcess4"/>
    <dgm:cxn modelId="{EFE6ACBB-55CB-466B-BCBC-C0B919DCC748}" type="presParOf" srcId="{4F80D899-ACFF-4CC5-9982-3BFA0CAB62F9}" destId="{1AF5CBF8-D4FA-4B72-9EEB-3517C49F7577}" srcOrd="3" destOrd="0" presId="urn:microsoft.com/office/officeart/2005/8/layout/hProcess4"/>
    <dgm:cxn modelId="{B41BC1EC-4A91-44F0-B4CD-B89534939288}" type="presParOf" srcId="{4F80D899-ACFF-4CC5-9982-3BFA0CAB62F9}" destId="{8207B39E-4FBD-4941-B962-C5358E64F610}" srcOrd="4" destOrd="0" presId="urn:microsoft.com/office/officeart/2005/8/layout/hProcess4"/>
    <dgm:cxn modelId="{E7AF528A-C71D-4B39-9D50-090D716641F4}" type="presParOf" srcId="{8207B39E-4FBD-4941-B962-C5358E64F610}" destId="{8DB7A6E2-BC48-4B65-932C-51D838531DCB}" srcOrd="0" destOrd="0" presId="urn:microsoft.com/office/officeart/2005/8/layout/hProcess4"/>
    <dgm:cxn modelId="{39B2D8BC-A9D7-4F01-9DB5-6C3F46FB0FBE}" type="presParOf" srcId="{8207B39E-4FBD-4941-B962-C5358E64F610}" destId="{825C8D94-5AFD-450E-BDF0-AD6D58DB3CE6}" srcOrd="1" destOrd="0" presId="urn:microsoft.com/office/officeart/2005/8/layout/hProcess4"/>
    <dgm:cxn modelId="{FBA2B48B-245C-4E60-810C-F534D3F33144}" type="presParOf" srcId="{8207B39E-4FBD-4941-B962-C5358E64F610}" destId="{47D0BB65-D770-499E-891A-1DE4BE0C256C}" srcOrd="2" destOrd="0" presId="urn:microsoft.com/office/officeart/2005/8/layout/hProcess4"/>
    <dgm:cxn modelId="{849B7123-B285-4206-85EC-3CAC94420932}" type="presParOf" srcId="{8207B39E-4FBD-4941-B962-C5358E64F610}" destId="{259FDB05-55BA-4AA8-B77F-ACABBF7FAFF9}" srcOrd="3" destOrd="0" presId="urn:microsoft.com/office/officeart/2005/8/layout/hProcess4"/>
    <dgm:cxn modelId="{DED184F3-21E4-46A6-8423-CF3359768B11}" type="presParOf" srcId="{8207B39E-4FBD-4941-B962-C5358E64F610}" destId="{BE14DCCD-1D64-403B-BE16-9873196D260B}" srcOrd="4" destOrd="0" presId="urn:microsoft.com/office/officeart/2005/8/layout/hProcess4"/>
    <dgm:cxn modelId="{0F2DE262-F100-460A-9196-840DCCA60B54}" type="presParOf" srcId="{4F80D899-ACFF-4CC5-9982-3BFA0CAB62F9}" destId="{B41672BC-6766-4700-AEB5-436B0588C065}" srcOrd="5" destOrd="0" presId="urn:microsoft.com/office/officeart/2005/8/layout/hProcess4"/>
    <dgm:cxn modelId="{B09434DA-D8D5-463E-9F6D-8EBE208E3E14}" type="presParOf" srcId="{4F80D899-ACFF-4CC5-9982-3BFA0CAB62F9}" destId="{1B874763-4390-4A34-9FFF-7E64E4438C54}" srcOrd="6" destOrd="0" presId="urn:microsoft.com/office/officeart/2005/8/layout/hProcess4"/>
    <dgm:cxn modelId="{BB122278-9130-4466-85E2-4AE1AC874313}" type="presParOf" srcId="{1B874763-4390-4A34-9FFF-7E64E4438C54}" destId="{781F4F44-85BC-43A7-963B-07FC8F4A3C43}" srcOrd="0" destOrd="0" presId="urn:microsoft.com/office/officeart/2005/8/layout/hProcess4"/>
    <dgm:cxn modelId="{31B5B393-E3F0-4D7A-B66D-85B83F96DF49}" type="presParOf" srcId="{1B874763-4390-4A34-9FFF-7E64E4438C54}" destId="{99B42A04-2E37-4029-BB43-A42AD7262590}" srcOrd="1" destOrd="0" presId="urn:microsoft.com/office/officeart/2005/8/layout/hProcess4"/>
    <dgm:cxn modelId="{88A9849D-C862-4DF6-A799-45B6957F3E17}" type="presParOf" srcId="{1B874763-4390-4A34-9FFF-7E64E4438C54}" destId="{A3C98D85-4DB8-4296-AE08-B56D5A40629A}" srcOrd="2" destOrd="0" presId="urn:microsoft.com/office/officeart/2005/8/layout/hProcess4"/>
    <dgm:cxn modelId="{4488E569-927B-4BB7-A3D6-F6882FF220B4}" type="presParOf" srcId="{1B874763-4390-4A34-9FFF-7E64E4438C54}" destId="{262E0545-C11A-470E-9748-B8B7DB25C31B}" srcOrd="3" destOrd="0" presId="urn:microsoft.com/office/officeart/2005/8/layout/hProcess4"/>
    <dgm:cxn modelId="{443B99D1-F045-4A96-ADA0-E85BBE060871}" type="presParOf" srcId="{1B874763-4390-4A34-9FFF-7E64E4438C54}" destId="{B8C43562-3A14-4056-98F7-1C90371EABAA}"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385D916A-7B39-4411-B7C8-5860C5BAECDF}"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2C03E580-7665-4771-A614-263979BA27F5}">
      <dgm:prSet custT="1"/>
      <dgm:spPr/>
      <dgm:t>
        <a:bodyPr/>
        <a:lstStyle/>
        <a:p>
          <a:r>
            <a:rPr lang="en-US" sz="1200" b="1" dirty="0"/>
            <a:t>Negotiate IPSec parameters:</a:t>
          </a:r>
        </a:p>
      </dgm:t>
    </dgm:pt>
    <dgm:pt modelId="{319EEA2F-1D46-48C1-A745-48404604B92B}" type="parTrans" cxnId="{33082CCB-16DC-4F64-A14B-74DB42FEC902}">
      <dgm:prSet/>
      <dgm:spPr/>
      <dgm:t>
        <a:bodyPr/>
        <a:lstStyle/>
        <a:p>
          <a:endParaRPr lang="en-US"/>
        </a:p>
      </dgm:t>
    </dgm:pt>
    <dgm:pt modelId="{FD6500D3-005A-4027-AFFD-C6C38F72F821}" type="sibTrans" cxnId="{33082CCB-16DC-4F64-A14B-74DB42FEC902}">
      <dgm:prSet/>
      <dgm:spPr/>
      <dgm:t>
        <a:bodyPr/>
        <a:lstStyle/>
        <a:p>
          <a:endParaRPr lang="en-US"/>
        </a:p>
      </dgm:t>
    </dgm:pt>
    <dgm:pt modelId="{3C41932C-281A-4DAA-9D26-469633A6965A}">
      <dgm:prSet custT="1"/>
      <dgm:spPr/>
      <dgm:t>
        <a:bodyPr/>
        <a:lstStyle/>
        <a:p>
          <a:pPr algn="ctr">
            <a:buNone/>
          </a:pPr>
          <a:r>
            <a:rPr lang="en-US" sz="1200" dirty="0"/>
            <a:t>Encryption algorithm (AES-CBC, AES-GCM, ChaCha20, etc.).</a:t>
          </a:r>
        </a:p>
      </dgm:t>
    </dgm:pt>
    <dgm:pt modelId="{683FAE76-423B-4656-A8CD-1C86A454250D}" type="parTrans" cxnId="{1F1D89D6-44D6-4B11-8F17-2CEFB3A94719}">
      <dgm:prSet/>
      <dgm:spPr/>
      <dgm:t>
        <a:bodyPr/>
        <a:lstStyle/>
        <a:p>
          <a:endParaRPr lang="en-US"/>
        </a:p>
      </dgm:t>
    </dgm:pt>
    <dgm:pt modelId="{02E63750-0321-4628-B554-DF2968C994A0}" type="sibTrans" cxnId="{1F1D89D6-44D6-4B11-8F17-2CEFB3A94719}">
      <dgm:prSet/>
      <dgm:spPr/>
      <dgm:t>
        <a:bodyPr/>
        <a:lstStyle/>
        <a:p>
          <a:endParaRPr lang="en-US"/>
        </a:p>
      </dgm:t>
    </dgm:pt>
    <dgm:pt modelId="{0E1E73C4-038E-4984-8E56-9E2214211ACD}">
      <dgm:prSet custT="1"/>
      <dgm:spPr/>
      <dgm:t>
        <a:bodyPr/>
        <a:lstStyle/>
        <a:p>
          <a:pPr algn="ctr">
            <a:buNone/>
          </a:pPr>
          <a:r>
            <a:rPr lang="en-US" sz="1200" dirty="0"/>
            <a:t>Integrity/authentication (SHA-256, HMAC).</a:t>
          </a:r>
        </a:p>
      </dgm:t>
    </dgm:pt>
    <dgm:pt modelId="{FAE581CB-2A1B-487E-B306-4A8942AB4C70}" type="parTrans" cxnId="{4E86E0E6-08FF-421B-AD23-DCDA15C44D62}">
      <dgm:prSet/>
      <dgm:spPr/>
      <dgm:t>
        <a:bodyPr/>
        <a:lstStyle/>
        <a:p>
          <a:endParaRPr lang="en-US"/>
        </a:p>
      </dgm:t>
    </dgm:pt>
    <dgm:pt modelId="{FC4FF255-94E4-4834-ABFC-5DEB90173EF5}" type="sibTrans" cxnId="{4E86E0E6-08FF-421B-AD23-DCDA15C44D62}">
      <dgm:prSet/>
      <dgm:spPr/>
      <dgm:t>
        <a:bodyPr/>
        <a:lstStyle/>
        <a:p>
          <a:endParaRPr lang="en-US"/>
        </a:p>
      </dgm:t>
    </dgm:pt>
    <dgm:pt modelId="{02585C52-C2CC-4A66-9C6B-DCE3B77859C1}">
      <dgm:prSet custT="1"/>
      <dgm:spPr/>
      <dgm:t>
        <a:bodyPr/>
        <a:lstStyle/>
        <a:p>
          <a:pPr algn="ctr">
            <a:buNone/>
          </a:pPr>
          <a:r>
            <a:rPr lang="en-US" sz="1200" dirty="0"/>
            <a:t>Perfect Forward Secrecy (PFS) if enabled (new DH exchange).</a:t>
          </a:r>
        </a:p>
      </dgm:t>
    </dgm:pt>
    <dgm:pt modelId="{87AF2BD5-4247-40F2-8C8D-EFE28A65A9BA}" type="parTrans" cxnId="{CB199173-E53F-42A9-A6C2-5FF4007DEF93}">
      <dgm:prSet/>
      <dgm:spPr/>
      <dgm:t>
        <a:bodyPr/>
        <a:lstStyle/>
        <a:p>
          <a:endParaRPr lang="en-US"/>
        </a:p>
      </dgm:t>
    </dgm:pt>
    <dgm:pt modelId="{4E72997D-711A-4488-811F-8C22654658EE}" type="sibTrans" cxnId="{CB199173-E53F-42A9-A6C2-5FF4007DEF93}">
      <dgm:prSet/>
      <dgm:spPr/>
      <dgm:t>
        <a:bodyPr/>
        <a:lstStyle/>
        <a:p>
          <a:endParaRPr lang="en-US"/>
        </a:p>
      </dgm:t>
    </dgm:pt>
    <dgm:pt modelId="{E712C82D-9924-4196-A88C-66A6FA823416}">
      <dgm:prSet custT="1"/>
      <dgm:spPr/>
      <dgm:t>
        <a:bodyPr/>
        <a:lstStyle/>
        <a:p>
          <a:r>
            <a:rPr lang="en-US" sz="1200" b="1" dirty="0"/>
            <a:t>Establish IPSec SAs (Security Associations):</a:t>
          </a:r>
        </a:p>
      </dgm:t>
    </dgm:pt>
    <dgm:pt modelId="{BB5CAE71-2853-4040-82FA-C41EED6FDC7F}" type="parTrans" cxnId="{FA8B21A6-522C-41CB-B749-9D30AABAD1F2}">
      <dgm:prSet/>
      <dgm:spPr/>
      <dgm:t>
        <a:bodyPr/>
        <a:lstStyle/>
        <a:p>
          <a:endParaRPr lang="en-US"/>
        </a:p>
      </dgm:t>
    </dgm:pt>
    <dgm:pt modelId="{43C12CAC-FDDD-403F-A0C9-914F8EA9F498}" type="sibTrans" cxnId="{FA8B21A6-522C-41CB-B749-9D30AABAD1F2}">
      <dgm:prSet/>
      <dgm:spPr/>
      <dgm:t>
        <a:bodyPr/>
        <a:lstStyle/>
        <a:p>
          <a:endParaRPr lang="en-US"/>
        </a:p>
      </dgm:t>
    </dgm:pt>
    <dgm:pt modelId="{19B9B15B-5531-476E-AF40-CBDBC7BE689E}">
      <dgm:prSet custT="1"/>
      <dgm:spPr/>
      <dgm:t>
        <a:bodyPr/>
        <a:lstStyle/>
        <a:p>
          <a:pPr algn="ctr">
            <a:buNone/>
          </a:pPr>
          <a:r>
            <a:rPr lang="en-US" sz="1200" dirty="0"/>
            <a:t>Two unidirectional SAs are created (one per traffic flow direction).</a:t>
          </a:r>
        </a:p>
      </dgm:t>
    </dgm:pt>
    <dgm:pt modelId="{78B07FC5-CC44-44CE-A38F-1C8737FDEF31}" type="parTrans" cxnId="{2E194D66-7D5E-44C5-8AB3-88917EAFE085}">
      <dgm:prSet/>
      <dgm:spPr/>
      <dgm:t>
        <a:bodyPr/>
        <a:lstStyle/>
        <a:p>
          <a:endParaRPr lang="en-US"/>
        </a:p>
      </dgm:t>
    </dgm:pt>
    <dgm:pt modelId="{5654D26E-8393-422E-8DE9-63FE7CF5CDC8}" type="sibTrans" cxnId="{2E194D66-7D5E-44C5-8AB3-88917EAFE085}">
      <dgm:prSet/>
      <dgm:spPr/>
      <dgm:t>
        <a:bodyPr/>
        <a:lstStyle/>
        <a:p>
          <a:endParaRPr lang="en-US"/>
        </a:p>
      </dgm:t>
    </dgm:pt>
    <dgm:pt modelId="{F1FBE470-C885-41C0-8596-8BC27E424B67}">
      <dgm:prSet custT="1"/>
      <dgm:spPr/>
      <dgm:t>
        <a:bodyPr/>
        <a:lstStyle/>
        <a:p>
          <a:pPr algn="ctr">
            <a:buNone/>
          </a:pPr>
          <a:r>
            <a:rPr lang="en-US" sz="1200" dirty="0"/>
            <a:t>Each SA contains keys, algorithms, and lifetimes.</a:t>
          </a:r>
        </a:p>
      </dgm:t>
    </dgm:pt>
    <dgm:pt modelId="{3F545D59-C849-4CE4-BF24-3EF68FDAEF32}" type="parTrans" cxnId="{2E187C87-60E7-4A5F-A4F3-62DD19F88B04}">
      <dgm:prSet/>
      <dgm:spPr/>
      <dgm:t>
        <a:bodyPr/>
        <a:lstStyle/>
        <a:p>
          <a:endParaRPr lang="en-US"/>
        </a:p>
      </dgm:t>
    </dgm:pt>
    <dgm:pt modelId="{F87D0F93-B8F7-44CC-B70A-F9105685E3BC}" type="sibTrans" cxnId="{2E187C87-60E7-4A5F-A4F3-62DD19F88B04}">
      <dgm:prSet/>
      <dgm:spPr/>
      <dgm:t>
        <a:bodyPr/>
        <a:lstStyle/>
        <a:p>
          <a:endParaRPr lang="en-US"/>
        </a:p>
      </dgm:t>
    </dgm:pt>
    <dgm:pt modelId="{02E7EBFE-4BB5-4E8A-B3E3-66FB53528B99}" type="pres">
      <dgm:prSet presAssocID="{385D916A-7B39-4411-B7C8-5860C5BAECDF}" presName="Name0" presStyleCnt="0">
        <dgm:presLayoutVars>
          <dgm:dir/>
          <dgm:animLvl val="lvl"/>
          <dgm:resizeHandles val="exact"/>
        </dgm:presLayoutVars>
      </dgm:prSet>
      <dgm:spPr/>
    </dgm:pt>
    <dgm:pt modelId="{653E5370-4F93-4081-BAA2-DBA84DD520FA}" type="pres">
      <dgm:prSet presAssocID="{385D916A-7B39-4411-B7C8-5860C5BAECDF}" presName="tSp" presStyleCnt="0"/>
      <dgm:spPr/>
    </dgm:pt>
    <dgm:pt modelId="{2F9AF040-D033-468D-A3C7-061B809F2DD4}" type="pres">
      <dgm:prSet presAssocID="{385D916A-7B39-4411-B7C8-5860C5BAECDF}" presName="bSp" presStyleCnt="0"/>
      <dgm:spPr/>
    </dgm:pt>
    <dgm:pt modelId="{75A69751-1E04-4124-AE35-BDEE52BABB1B}" type="pres">
      <dgm:prSet presAssocID="{385D916A-7B39-4411-B7C8-5860C5BAECDF}" presName="process" presStyleCnt="0"/>
      <dgm:spPr/>
    </dgm:pt>
    <dgm:pt modelId="{95D20F70-A482-4621-995D-89A420997009}" type="pres">
      <dgm:prSet presAssocID="{2C03E580-7665-4771-A614-263979BA27F5}" presName="composite1" presStyleCnt="0"/>
      <dgm:spPr/>
    </dgm:pt>
    <dgm:pt modelId="{51D500E2-8FEB-4D32-BE8B-B2E46CFD71A0}" type="pres">
      <dgm:prSet presAssocID="{2C03E580-7665-4771-A614-263979BA27F5}" presName="dummyNode1" presStyleLbl="node1" presStyleIdx="0" presStyleCnt="2"/>
      <dgm:spPr/>
    </dgm:pt>
    <dgm:pt modelId="{744678CF-6581-47A2-82E7-6BDDD36549AF}" type="pres">
      <dgm:prSet presAssocID="{2C03E580-7665-4771-A614-263979BA27F5}" presName="childNode1" presStyleLbl="bgAcc1" presStyleIdx="0" presStyleCnt="2">
        <dgm:presLayoutVars>
          <dgm:bulletEnabled val="1"/>
        </dgm:presLayoutVars>
      </dgm:prSet>
      <dgm:spPr/>
    </dgm:pt>
    <dgm:pt modelId="{AFD3B7DD-3908-470D-AA91-965EA8C7AB51}" type="pres">
      <dgm:prSet presAssocID="{2C03E580-7665-4771-A614-263979BA27F5}" presName="childNode1tx" presStyleLbl="bgAcc1" presStyleIdx="0" presStyleCnt="2">
        <dgm:presLayoutVars>
          <dgm:bulletEnabled val="1"/>
        </dgm:presLayoutVars>
      </dgm:prSet>
      <dgm:spPr/>
    </dgm:pt>
    <dgm:pt modelId="{5C738FB6-D0D1-4BE2-B401-A8CE433C2D82}" type="pres">
      <dgm:prSet presAssocID="{2C03E580-7665-4771-A614-263979BA27F5}" presName="parentNode1" presStyleLbl="node1" presStyleIdx="0" presStyleCnt="2">
        <dgm:presLayoutVars>
          <dgm:chMax val="1"/>
          <dgm:bulletEnabled val="1"/>
        </dgm:presLayoutVars>
      </dgm:prSet>
      <dgm:spPr/>
    </dgm:pt>
    <dgm:pt modelId="{5023D5DC-8713-4BCC-A917-16CA641DCB2C}" type="pres">
      <dgm:prSet presAssocID="{2C03E580-7665-4771-A614-263979BA27F5}" presName="connSite1" presStyleCnt="0"/>
      <dgm:spPr/>
    </dgm:pt>
    <dgm:pt modelId="{48212086-3873-455D-9EA1-6B7FE47BDDB8}" type="pres">
      <dgm:prSet presAssocID="{FD6500D3-005A-4027-AFFD-C6C38F72F821}" presName="Name9" presStyleLbl="sibTrans2D1" presStyleIdx="0" presStyleCnt="1"/>
      <dgm:spPr/>
    </dgm:pt>
    <dgm:pt modelId="{A103A7C0-6376-4AB4-919E-2F104C770F84}" type="pres">
      <dgm:prSet presAssocID="{E712C82D-9924-4196-A88C-66A6FA823416}" presName="composite2" presStyleCnt="0"/>
      <dgm:spPr/>
    </dgm:pt>
    <dgm:pt modelId="{391266BB-F492-42DE-9D40-8DB8B52B238A}" type="pres">
      <dgm:prSet presAssocID="{E712C82D-9924-4196-A88C-66A6FA823416}" presName="dummyNode2" presStyleLbl="node1" presStyleIdx="0" presStyleCnt="2"/>
      <dgm:spPr/>
    </dgm:pt>
    <dgm:pt modelId="{7142A79B-B6B9-40DE-8FBB-A84F42935B0E}" type="pres">
      <dgm:prSet presAssocID="{E712C82D-9924-4196-A88C-66A6FA823416}" presName="childNode2" presStyleLbl="bgAcc1" presStyleIdx="1" presStyleCnt="2">
        <dgm:presLayoutVars>
          <dgm:bulletEnabled val="1"/>
        </dgm:presLayoutVars>
      </dgm:prSet>
      <dgm:spPr/>
    </dgm:pt>
    <dgm:pt modelId="{CDC57D5C-C43E-43FF-AB18-A17482472E35}" type="pres">
      <dgm:prSet presAssocID="{E712C82D-9924-4196-A88C-66A6FA823416}" presName="childNode2tx" presStyleLbl="bgAcc1" presStyleIdx="1" presStyleCnt="2">
        <dgm:presLayoutVars>
          <dgm:bulletEnabled val="1"/>
        </dgm:presLayoutVars>
      </dgm:prSet>
      <dgm:spPr/>
    </dgm:pt>
    <dgm:pt modelId="{9DDD0B13-292D-43F5-BC46-48E53370D54A}" type="pres">
      <dgm:prSet presAssocID="{E712C82D-9924-4196-A88C-66A6FA823416}" presName="parentNode2" presStyleLbl="node1" presStyleIdx="1" presStyleCnt="2">
        <dgm:presLayoutVars>
          <dgm:chMax val="0"/>
          <dgm:bulletEnabled val="1"/>
        </dgm:presLayoutVars>
      </dgm:prSet>
      <dgm:spPr/>
    </dgm:pt>
    <dgm:pt modelId="{66D32689-3F5A-44E2-BB9B-125653A75DC5}" type="pres">
      <dgm:prSet presAssocID="{E712C82D-9924-4196-A88C-66A6FA823416}" presName="connSite2" presStyleCnt="0"/>
      <dgm:spPr/>
    </dgm:pt>
  </dgm:ptLst>
  <dgm:cxnLst>
    <dgm:cxn modelId="{A9D51107-E4E6-4B5F-A05C-EB75FB4C8010}" type="presOf" srcId="{19B9B15B-5531-476E-AF40-CBDBC7BE689E}" destId="{CDC57D5C-C43E-43FF-AB18-A17482472E35}" srcOrd="1" destOrd="0" presId="urn:microsoft.com/office/officeart/2005/8/layout/hProcess4"/>
    <dgm:cxn modelId="{8E252E28-9C59-49EF-84F4-17599E748879}" type="presOf" srcId="{2C03E580-7665-4771-A614-263979BA27F5}" destId="{5C738FB6-D0D1-4BE2-B401-A8CE433C2D82}" srcOrd="0" destOrd="0" presId="urn:microsoft.com/office/officeart/2005/8/layout/hProcess4"/>
    <dgm:cxn modelId="{CC5B893D-8EB4-42B2-A7CB-56CD39CC838D}" type="presOf" srcId="{E712C82D-9924-4196-A88C-66A6FA823416}" destId="{9DDD0B13-292D-43F5-BC46-48E53370D54A}" srcOrd="0" destOrd="0" presId="urn:microsoft.com/office/officeart/2005/8/layout/hProcess4"/>
    <dgm:cxn modelId="{E42E0961-ACB8-4307-B87F-41C653541D92}" type="presOf" srcId="{FD6500D3-005A-4027-AFFD-C6C38F72F821}" destId="{48212086-3873-455D-9EA1-6B7FE47BDDB8}" srcOrd="0" destOrd="0" presId="urn:microsoft.com/office/officeart/2005/8/layout/hProcess4"/>
    <dgm:cxn modelId="{CAEAC544-BD04-453F-ACA5-E1B951D9AECC}" type="presOf" srcId="{3C41932C-281A-4DAA-9D26-469633A6965A}" destId="{AFD3B7DD-3908-470D-AA91-965EA8C7AB51}" srcOrd="1" destOrd="0" presId="urn:microsoft.com/office/officeart/2005/8/layout/hProcess4"/>
    <dgm:cxn modelId="{2E194D66-7D5E-44C5-8AB3-88917EAFE085}" srcId="{E712C82D-9924-4196-A88C-66A6FA823416}" destId="{19B9B15B-5531-476E-AF40-CBDBC7BE689E}" srcOrd="0" destOrd="0" parTransId="{78B07FC5-CC44-44CE-A38F-1C8737FDEF31}" sibTransId="{5654D26E-8393-422E-8DE9-63FE7CF5CDC8}"/>
    <dgm:cxn modelId="{D374A54F-DF28-4E8E-8532-70D00778798E}" type="presOf" srcId="{0E1E73C4-038E-4984-8E56-9E2214211ACD}" destId="{AFD3B7DD-3908-470D-AA91-965EA8C7AB51}" srcOrd="1" destOrd="1" presId="urn:microsoft.com/office/officeart/2005/8/layout/hProcess4"/>
    <dgm:cxn modelId="{CB199173-E53F-42A9-A6C2-5FF4007DEF93}" srcId="{2C03E580-7665-4771-A614-263979BA27F5}" destId="{02585C52-C2CC-4A66-9C6B-DCE3B77859C1}" srcOrd="2" destOrd="0" parTransId="{87AF2BD5-4247-40F2-8C8D-EFE28A65A9BA}" sibTransId="{4E72997D-711A-4488-811F-8C22654658EE}"/>
    <dgm:cxn modelId="{02F94B74-A7D2-4584-8544-0F4E5F49BC66}" type="presOf" srcId="{02585C52-C2CC-4A66-9C6B-DCE3B77859C1}" destId="{AFD3B7DD-3908-470D-AA91-965EA8C7AB51}" srcOrd="1" destOrd="2" presId="urn:microsoft.com/office/officeart/2005/8/layout/hProcess4"/>
    <dgm:cxn modelId="{319F3857-783B-4D93-BC58-EF9E11E78B2E}" type="presOf" srcId="{19B9B15B-5531-476E-AF40-CBDBC7BE689E}" destId="{7142A79B-B6B9-40DE-8FBB-A84F42935B0E}" srcOrd="0" destOrd="0" presId="urn:microsoft.com/office/officeart/2005/8/layout/hProcess4"/>
    <dgm:cxn modelId="{2E187C87-60E7-4A5F-A4F3-62DD19F88B04}" srcId="{E712C82D-9924-4196-A88C-66A6FA823416}" destId="{F1FBE470-C885-41C0-8596-8BC27E424B67}" srcOrd="1" destOrd="0" parTransId="{3F545D59-C849-4CE4-BF24-3EF68FDAEF32}" sibTransId="{F87D0F93-B8F7-44CC-B70A-F9105685E3BC}"/>
    <dgm:cxn modelId="{0FA8E88E-8C26-4ABE-AD5B-52B167505EBB}" type="presOf" srcId="{F1FBE470-C885-41C0-8596-8BC27E424B67}" destId="{CDC57D5C-C43E-43FF-AB18-A17482472E35}" srcOrd="1" destOrd="1" presId="urn:microsoft.com/office/officeart/2005/8/layout/hProcess4"/>
    <dgm:cxn modelId="{FA8B21A6-522C-41CB-B749-9D30AABAD1F2}" srcId="{385D916A-7B39-4411-B7C8-5860C5BAECDF}" destId="{E712C82D-9924-4196-A88C-66A6FA823416}" srcOrd="1" destOrd="0" parTransId="{BB5CAE71-2853-4040-82FA-C41EED6FDC7F}" sibTransId="{43C12CAC-FDDD-403F-A0C9-914F8EA9F498}"/>
    <dgm:cxn modelId="{33082CCB-16DC-4F64-A14B-74DB42FEC902}" srcId="{385D916A-7B39-4411-B7C8-5860C5BAECDF}" destId="{2C03E580-7665-4771-A614-263979BA27F5}" srcOrd="0" destOrd="0" parTransId="{319EEA2F-1D46-48C1-A745-48404604B92B}" sibTransId="{FD6500D3-005A-4027-AFFD-C6C38F72F821}"/>
    <dgm:cxn modelId="{6579F8D4-1ECC-45B9-BC2D-6FAFE2DA4F37}" type="presOf" srcId="{3C41932C-281A-4DAA-9D26-469633A6965A}" destId="{744678CF-6581-47A2-82E7-6BDDD36549AF}" srcOrd="0" destOrd="0" presId="urn:microsoft.com/office/officeart/2005/8/layout/hProcess4"/>
    <dgm:cxn modelId="{BED502D6-5BAE-4203-94C0-E3D4333E444C}" type="presOf" srcId="{0E1E73C4-038E-4984-8E56-9E2214211ACD}" destId="{744678CF-6581-47A2-82E7-6BDDD36549AF}" srcOrd="0" destOrd="1" presId="urn:microsoft.com/office/officeart/2005/8/layout/hProcess4"/>
    <dgm:cxn modelId="{1F1D89D6-44D6-4B11-8F17-2CEFB3A94719}" srcId="{2C03E580-7665-4771-A614-263979BA27F5}" destId="{3C41932C-281A-4DAA-9D26-469633A6965A}" srcOrd="0" destOrd="0" parTransId="{683FAE76-423B-4656-A8CD-1C86A454250D}" sibTransId="{02E63750-0321-4628-B554-DF2968C994A0}"/>
    <dgm:cxn modelId="{0AC5DBDE-6701-4940-AE4E-E2866A6261A4}" type="presOf" srcId="{385D916A-7B39-4411-B7C8-5860C5BAECDF}" destId="{02E7EBFE-4BB5-4E8A-B3E3-66FB53528B99}" srcOrd="0" destOrd="0" presId="urn:microsoft.com/office/officeart/2005/8/layout/hProcess4"/>
    <dgm:cxn modelId="{2E74CBE6-7D2C-496A-88D8-9D02C69ABFD7}" type="presOf" srcId="{02585C52-C2CC-4A66-9C6B-DCE3B77859C1}" destId="{744678CF-6581-47A2-82E7-6BDDD36549AF}" srcOrd="0" destOrd="2" presId="urn:microsoft.com/office/officeart/2005/8/layout/hProcess4"/>
    <dgm:cxn modelId="{4E86E0E6-08FF-421B-AD23-DCDA15C44D62}" srcId="{2C03E580-7665-4771-A614-263979BA27F5}" destId="{0E1E73C4-038E-4984-8E56-9E2214211ACD}" srcOrd="1" destOrd="0" parTransId="{FAE581CB-2A1B-487E-B306-4A8942AB4C70}" sibTransId="{FC4FF255-94E4-4834-ABFC-5DEB90173EF5}"/>
    <dgm:cxn modelId="{40EF6CE7-ABD5-4B7C-98C8-F24B5356436B}" type="presOf" srcId="{F1FBE470-C885-41C0-8596-8BC27E424B67}" destId="{7142A79B-B6B9-40DE-8FBB-A84F42935B0E}" srcOrd="0" destOrd="1" presId="urn:microsoft.com/office/officeart/2005/8/layout/hProcess4"/>
    <dgm:cxn modelId="{7F301A48-D079-4C93-BD9E-5ABF93DBBB41}" type="presParOf" srcId="{02E7EBFE-4BB5-4E8A-B3E3-66FB53528B99}" destId="{653E5370-4F93-4081-BAA2-DBA84DD520FA}" srcOrd="0" destOrd="0" presId="urn:microsoft.com/office/officeart/2005/8/layout/hProcess4"/>
    <dgm:cxn modelId="{9B8C2DF7-FB92-4B71-B47A-14EDBB207635}" type="presParOf" srcId="{02E7EBFE-4BB5-4E8A-B3E3-66FB53528B99}" destId="{2F9AF040-D033-468D-A3C7-061B809F2DD4}" srcOrd="1" destOrd="0" presId="urn:microsoft.com/office/officeart/2005/8/layout/hProcess4"/>
    <dgm:cxn modelId="{FDF87E92-F31F-4C39-8DDC-E60D869015CB}" type="presParOf" srcId="{02E7EBFE-4BB5-4E8A-B3E3-66FB53528B99}" destId="{75A69751-1E04-4124-AE35-BDEE52BABB1B}" srcOrd="2" destOrd="0" presId="urn:microsoft.com/office/officeart/2005/8/layout/hProcess4"/>
    <dgm:cxn modelId="{88F9D875-937D-4FC6-BC7E-8DFBC58D18B5}" type="presParOf" srcId="{75A69751-1E04-4124-AE35-BDEE52BABB1B}" destId="{95D20F70-A482-4621-995D-89A420997009}" srcOrd="0" destOrd="0" presId="urn:microsoft.com/office/officeart/2005/8/layout/hProcess4"/>
    <dgm:cxn modelId="{F12DABE7-27CF-4B8C-A848-00F73A402C59}" type="presParOf" srcId="{95D20F70-A482-4621-995D-89A420997009}" destId="{51D500E2-8FEB-4D32-BE8B-B2E46CFD71A0}" srcOrd="0" destOrd="0" presId="urn:microsoft.com/office/officeart/2005/8/layout/hProcess4"/>
    <dgm:cxn modelId="{610BD67A-026F-4838-88EF-12483BCB5157}" type="presParOf" srcId="{95D20F70-A482-4621-995D-89A420997009}" destId="{744678CF-6581-47A2-82E7-6BDDD36549AF}" srcOrd="1" destOrd="0" presId="urn:microsoft.com/office/officeart/2005/8/layout/hProcess4"/>
    <dgm:cxn modelId="{1335D430-091B-4D26-A81F-3A41B6DFAE72}" type="presParOf" srcId="{95D20F70-A482-4621-995D-89A420997009}" destId="{AFD3B7DD-3908-470D-AA91-965EA8C7AB51}" srcOrd="2" destOrd="0" presId="urn:microsoft.com/office/officeart/2005/8/layout/hProcess4"/>
    <dgm:cxn modelId="{C1587CF4-26F8-4C37-8F05-631AA78A6F9B}" type="presParOf" srcId="{95D20F70-A482-4621-995D-89A420997009}" destId="{5C738FB6-D0D1-4BE2-B401-A8CE433C2D82}" srcOrd="3" destOrd="0" presId="urn:microsoft.com/office/officeart/2005/8/layout/hProcess4"/>
    <dgm:cxn modelId="{F598810D-9389-4C2A-800B-7C65E994082D}" type="presParOf" srcId="{95D20F70-A482-4621-995D-89A420997009}" destId="{5023D5DC-8713-4BCC-A917-16CA641DCB2C}" srcOrd="4" destOrd="0" presId="urn:microsoft.com/office/officeart/2005/8/layout/hProcess4"/>
    <dgm:cxn modelId="{D1E2A15A-8D57-4465-83B1-278EF218F945}" type="presParOf" srcId="{75A69751-1E04-4124-AE35-BDEE52BABB1B}" destId="{48212086-3873-455D-9EA1-6B7FE47BDDB8}" srcOrd="1" destOrd="0" presId="urn:microsoft.com/office/officeart/2005/8/layout/hProcess4"/>
    <dgm:cxn modelId="{1AA8FDFA-CC7D-4BA7-BD90-D00A06F692ED}" type="presParOf" srcId="{75A69751-1E04-4124-AE35-BDEE52BABB1B}" destId="{A103A7C0-6376-4AB4-919E-2F104C770F84}" srcOrd="2" destOrd="0" presId="urn:microsoft.com/office/officeart/2005/8/layout/hProcess4"/>
    <dgm:cxn modelId="{FE44B997-AB88-4532-A771-C8725E1208A1}" type="presParOf" srcId="{A103A7C0-6376-4AB4-919E-2F104C770F84}" destId="{391266BB-F492-42DE-9D40-8DB8B52B238A}" srcOrd="0" destOrd="0" presId="urn:microsoft.com/office/officeart/2005/8/layout/hProcess4"/>
    <dgm:cxn modelId="{8B8C4473-93E1-4932-9FD0-DBD24BA4C807}" type="presParOf" srcId="{A103A7C0-6376-4AB4-919E-2F104C770F84}" destId="{7142A79B-B6B9-40DE-8FBB-A84F42935B0E}" srcOrd="1" destOrd="0" presId="urn:microsoft.com/office/officeart/2005/8/layout/hProcess4"/>
    <dgm:cxn modelId="{28022F77-91BE-4CA9-9324-66DD1F06087C}" type="presParOf" srcId="{A103A7C0-6376-4AB4-919E-2F104C770F84}" destId="{CDC57D5C-C43E-43FF-AB18-A17482472E35}" srcOrd="2" destOrd="0" presId="urn:microsoft.com/office/officeart/2005/8/layout/hProcess4"/>
    <dgm:cxn modelId="{B2CDC54E-7678-462D-8555-358EAB27F78A}" type="presParOf" srcId="{A103A7C0-6376-4AB4-919E-2F104C770F84}" destId="{9DDD0B13-292D-43F5-BC46-48E53370D54A}" srcOrd="3" destOrd="0" presId="urn:microsoft.com/office/officeart/2005/8/layout/hProcess4"/>
    <dgm:cxn modelId="{9001F9C2-6801-46C0-887A-CD6A44B2BF08}" type="presParOf" srcId="{A103A7C0-6376-4AB4-919E-2F104C770F84}" destId="{66D32689-3F5A-44E2-BB9B-125653A75DC5}"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385D916A-7B39-4411-B7C8-5860C5BAECDF}"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E5E973BE-101B-44DB-9DEF-3EF71F343E86}">
      <dgm:prSet custT="1"/>
      <dgm:spPr/>
      <dgm:t>
        <a:bodyPr/>
        <a:lstStyle/>
        <a:p>
          <a:r>
            <a:rPr lang="en-US" sz="1200" b="1" dirty="0"/>
            <a:t>Traffic match</a:t>
          </a:r>
          <a:endParaRPr lang="en-US" sz="1200" dirty="0"/>
        </a:p>
      </dgm:t>
    </dgm:pt>
    <dgm:pt modelId="{D91587DD-6E89-485C-ADC0-E1ECE459B8E2}" type="parTrans" cxnId="{589373AC-55A6-414E-AAA1-4BFED249386E}">
      <dgm:prSet/>
      <dgm:spPr/>
      <dgm:t>
        <a:bodyPr/>
        <a:lstStyle/>
        <a:p>
          <a:endParaRPr lang="en-US" sz="1200"/>
        </a:p>
      </dgm:t>
    </dgm:pt>
    <dgm:pt modelId="{6BAA6F04-88DB-4BD9-9985-10B5F3FE5E8C}" type="sibTrans" cxnId="{589373AC-55A6-414E-AAA1-4BFED249386E}">
      <dgm:prSet/>
      <dgm:spPr/>
      <dgm:t>
        <a:bodyPr/>
        <a:lstStyle/>
        <a:p>
          <a:endParaRPr lang="en-US" sz="1200"/>
        </a:p>
      </dgm:t>
    </dgm:pt>
    <dgm:pt modelId="{1230CAB6-9691-473A-9980-28F6F373A52D}">
      <dgm:prSet custT="1"/>
      <dgm:spPr/>
      <dgm:t>
        <a:bodyPr/>
        <a:lstStyle/>
        <a:p>
          <a:r>
            <a:rPr lang="en-US" sz="1200" b="1" dirty="0"/>
            <a:t>ESP (Encapsulating Security Payload) or AH (Authentication Header):</a:t>
          </a:r>
        </a:p>
      </dgm:t>
    </dgm:pt>
    <dgm:pt modelId="{CC41AD3E-4ED8-4493-823E-7627DF4BA1C5}" type="parTrans" cxnId="{92CE22E2-0C4A-4B85-B1D9-11B37472AA8C}">
      <dgm:prSet/>
      <dgm:spPr/>
      <dgm:t>
        <a:bodyPr/>
        <a:lstStyle/>
        <a:p>
          <a:endParaRPr lang="en-US" sz="1200"/>
        </a:p>
      </dgm:t>
    </dgm:pt>
    <dgm:pt modelId="{9751439D-093A-4F4D-816E-3701A28186BE}" type="sibTrans" cxnId="{92CE22E2-0C4A-4B85-B1D9-11B37472AA8C}">
      <dgm:prSet/>
      <dgm:spPr/>
      <dgm:t>
        <a:bodyPr/>
        <a:lstStyle/>
        <a:p>
          <a:endParaRPr lang="en-US" sz="1200"/>
        </a:p>
      </dgm:t>
    </dgm:pt>
    <dgm:pt modelId="{63D64E6F-F939-4441-B749-D0E8E14EA1EB}">
      <dgm:prSet custT="1"/>
      <dgm:spPr/>
      <dgm:t>
        <a:bodyPr/>
        <a:lstStyle/>
        <a:p>
          <a:pPr algn="ctr">
            <a:buNone/>
          </a:pPr>
          <a:r>
            <a:rPr lang="en-US" sz="1200" dirty="0"/>
            <a:t>ESP = encrypts payload + adds integrity/authentication.</a:t>
          </a:r>
        </a:p>
      </dgm:t>
    </dgm:pt>
    <dgm:pt modelId="{69CABFF7-32F9-4323-869B-A3B14594F842}" type="parTrans" cxnId="{7B7B773E-4740-4739-A5E3-914E3B8FDED1}">
      <dgm:prSet/>
      <dgm:spPr/>
      <dgm:t>
        <a:bodyPr/>
        <a:lstStyle/>
        <a:p>
          <a:endParaRPr lang="en-US" sz="1200"/>
        </a:p>
      </dgm:t>
    </dgm:pt>
    <dgm:pt modelId="{CAFDE212-0885-48B2-B48B-E356D924AFA4}" type="sibTrans" cxnId="{7B7B773E-4740-4739-A5E3-914E3B8FDED1}">
      <dgm:prSet/>
      <dgm:spPr/>
      <dgm:t>
        <a:bodyPr/>
        <a:lstStyle/>
        <a:p>
          <a:endParaRPr lang="en-US" sz="1200"/>
        </a:p>
      </dgm:t>
    </dgm:pt>
    <dgm:pt modelId="{B31AFD46-B5D7-4F1E-B744-89E56A60F999}">
      <dgm:prSet custT="1"/>
      <dgm:spPr/>
      <dgm:t>
        <a:bodyPr/>
        <a:lstStyle/>
        <a:p>
          <a:pPr algn="ctr">
            <a:buNone/>
          </a:pPr>
          <a:r>
            <a:rPr lang="en-US" sz="1200" dirty="0"/>
            <a:t>AH = integrity/authentication only (rarely used today).</a:t>
          </a:r>
        </a:p>
      </dgm:t>
    </dgm:pt>
    <dgm:pt modelId="{EB20C0F5-366C-4422-952B-67EB4E10DC5A}" type="parTrans" cxnId="{BF02D514-9143-4CAA-B615-4E83992F5509}">
      <dgm:prSet/>
      <dgm:spPr/>
      <dgm:t>
        <a:bodyPr/>
        <a:lstStyle/>
        <a:p>
          <a:endParaRPr lang="en-US" sz="1200"/>
        </a:p>
      </dgm:t>
    </dgm:pt>
    <dgm:pt modelId="{11806CF9-8323-44DB-AD07-6219651C4965}" type="sibTrans" cxnId="{BF02D514-9143-4CAA-B615-4E83992F5509}">
      <dgm:prSet/>
      <dgm:spPr/>
      <dgm:t>
        <a:bodyPr/>
        <a:lstStyle/>
        <a:p>
          <a:endParaRPr lang="en-US" sz="1200"/>
        </a:p>
      </dgm:t>
    </dgm:pt>
    <dgm:pt modelId="{84E7C1D3-6102-4FD5-B3CB-D630F3D0A2A2}">
      <dgm:prSet custT="1"/>
      <dgm:spPr/>
      <dgm:t>
        <a:bodyPr/>
        <a:lstStyle/>
        <a:p>
          <a:r>
            <a:rPr lang="en-US" sz="1200" b="1" dirty="0"/>
            <a:t>Encapsulation</a:t>
          </a:r>
          <a:endParaRPr lang="en-US" sz="1200" dirty="0"/>
        </a:p>
      </dgm:t>
    </dgm:pt>
    <dgm:pt modelId="{69D8010C-5AED-438F-9787-33137E1AC56F}" type="parTrans" cxnId="{5FC9CD86-9F4A-42EF-A30E-BEDC3B830520}">
      <dgm:prSet/>
      <dgm:spPr/>
      <dgm:t>
        <a:bodyPr/>
        <a:lstStyle/>
        <a:p>
          <a:endParaRPr lang="en-US" sz="1200"/>
        </a:p>
      </dgm:t>
    </dgm:pt>
    <dgm:pt modelId="{89EA99D7-DDCF-41C4-B2D0-E68923C18FC6}" type="sibTrans" cxnId="{5FC9CD86-9F4A-42EF-A30E-BEDC3B830520}">
      <dgm:prSet/>
      <dgm:spPr/>
      <dgm:t>
        <a:bodyPr/>
        <a:lstStyle/>
        <a:p>
          <a:endParaRPr lang="en-US" sz="1200"/>
        </a:p>
      </dgm:t>
    </dgm:pt>
    <dgm:pt modelId="{75010B26-7E8D-4C88-86BE-15BF0A54E10D}">
      <dgm:prSet custT="1"/>
      <dgm:spPr/>
      <dgm:t>
        <a:bodyPr/>
        <a:lstStyle/>
        <a:p>
          <a:r>
            <a:rPr lang="en-US" sz="1200" b="1" dirty="0"/>
            <a:t>Transmission</a:t>
          </a:r>
          <a:endParaRPr lang="en-US" sz="1200" dirty="0"/>
        </a:p>
      </dgm:t>
    </dgm:pt>
    <dgm:pt modelId="{C793249B-D85D-4199-AD61-14D763F1BC68}" type="parTrans" cxnId="{5E37C50B-CD21-4D10-827C-C81D4CC652E9}">
      <dgm:prSet/>
      <dgm:spPr/>
      <dgm:t>
        <a:bodyPr/>
        <a:lstStyle/>
        <a:p>
          <a:endParaRPr lang="en-US" sz="1200"/>
        </a:p>
      </dgm:t>
    </dgm:pt>
    <dgm:pt modelId="{A6916C6C-86E1-4C6F-A2A5-C8E04DB95CAE}" type="sibTrans" cxnId="{5E37C50B-CD21-4D10-827C-C81D4CC652E9}">
      <dgm:prSet/>
      <dgm:spPr/>
      <dgm:t>
        <a:bodyPr/>
        <a:lstStyle/>
        <a:p>
          <a:endParaRPr lang="en-US" sz="1200"/>
        </a:p>
      </dgm:t>
    </dgm:pt>
    <dgm:pt modelId="{EB0F3A5E-140E-4DCF-A2F1-E74472CF5699}">
      <dgm:prSet custT="1"/>
      <dgm:spPr/>
      <dgm:t>
        <a:bodyPr/>
        <a:lstStyle/>
        <a:p>
          <a:pPr algn="ctr">
            <a:buNone/>
          </a:pPr>
          <a:r>
            <a:rPr lang="en-US" sz="1200" dirty="0"/>
            <a:t>Original IP packet is encrypted and wrapped in a new IP header with ESP.</a:t>
          </a:r>
        </a:p>
      </dgm:t>
    </dgm:pt>
    <dgm:pt modelId="{8D1B3FCA-3D9C-4A23-A6EE-E93634C3BE66}" type="parTrans" cxnId="{5072D9B9-2D1E-4E47-BB2E-654F42BAC2E9}">
      <dgm:prSet/>
      <dgm:spPr/>
      <dgm:t>
        <a:bodyPr/>
        <a:lstStyle/>
        <a:p>
          <a:endParaRPr lang="en-US" sz="1200"/>
        </a:p>
      </dgm:t>
    </dgm:pt>
    <dgm:pt modelId="{B4EE5419-8214-4B86-9505-4A5C8C81E28A}" type="sibTrans" cxnId="{5072D9B9-2D1E-4E47-BB2E-654F42BAC2E9}">
      <dgm:prSet/>
      <dgm:spPr/>
      <dgm:t>
        <a:bodyPr/>
        <a:lstStyle/>
        <a:p>
          <a:endParaRPr lang="en-US" sz="1200"/>
        </a:p>
      </dgm:t>
    </dgm:pt>
    <dgm:pt modelId="{7B9556B9-B3F7-4442-B95A-5D232B3ABC31}">
      <dgm:prSet custT="1"/>
      <dgm:spPr/>
      <dgm:t>
        <a:bodyPr/>
        <a:lstStyle/>
        <a:p>
          <a:pPr algn="ctr">
            <a:buNone/>
          </a:pPr>
          <a:r>
            <a:rPr lang="en-US" sz="1200" dirty="0"/>
            <a:t>Encrypted packet is sent across the public internet to the remote peer.</a:t>
          </a:r>
        </a:p>
      </dgm:t>
    </dgm:pt>
    <dgm:pt modelId="{A746A88F-33FB-4F16-A07A-D42E4E041DF1}" type="parTrans" cxnId="{7298C509-3831-4BE2-8C33-F51ADF8268C3}">
      <dgm:prSet/>
      <dgm:spPr/>
      <dgm:t>
        <a:bodyPr/>
        <a:lstStyle/>
        <a:p>
          <a:endParaRPr lang="en-US" sz="1200"/>
        </a:p>
      </dgm:t>
    </dgm:pt>
    <dgm:pt modelId="{20F65E01-8702-4245-B60B-645E50A6449A}" type="sibTrans" cxnId="{7298C509-3831-4BE2-8C33-F51ADF8268C3}">
      <dgm:prSet/>
      <dgm:spPr/>
      <dgm:t>
        <a:bodyPr/>
        <a:lstStyle/>
        <a:p>
          <a:endParaRPr lang="en-US" sz="1200"/>
        </a:p>
      </dgm:t>
    </dgm:pt>
    <dgm:pt modelId="{F9A11D85-EA98-4C59-A877-65078137D613}">
      <dgm:prSet custT="1"/>
      <dgm:spPr/>
      <dgm:t>
        <a:bodyPr/>
        <a:lstStyle/>
        <a:p>
          <a:pPr algn="ctr">
            <a:buNone/>
          </a:pPr>
          <a:r>
            <a:rPr lang="en-US" sz="1200" dirty="0"/>
            <a:t>Outbound packets are matched against crypto ACLs / security policies.</a:t>
          </a:r>
        </a:p>
      </dgm:t>
    </dgm:pt>
    <dgm:pt modelId="{9604F812-6141-4713-AB3E-0FE67996140F}" type="parTrans" cxnId="{FB474C77-D7F8-4BF3-AA4D-6122AB03E6D9}">
      <dgm:prSet/>
      <dgm:spPr/>
      <dgm:t>
        <a:bodyPr/>
        <a:lstStyle/>
        <a:p>
          <a:endParaRPr lang="en-US" sz="1200"/>
        </a:p>
      </dgm:t>
    </dgm:pt>
    <dgm:pt modelId="{A28A5E87-DDE5-4555-953E-087D632753C0}" type="sibTrans" cxnId="{FB474C77-D7F8-4BF3-AA4D-6122AB03E6D9}">
      <dgm:prSet/>
      <dgm:spPr/>
      <dgm:t>
        <a:bodyPr/>
        <a:lstStyle/>
        <a:p>
          <a:endParaRPr lang="en-US" sz="1200"/>
        </a:p>
      </dgm:t>
    </dgm:pt>
    <dgm:pt modelId="{0E35D406-DCBE-4D4F-9414-41C60DF1C8CA}" type="pres">
      <dgm:prSet presAssocID="{385D916A-7B39-4411-B7C8-5860C5BAECDF}" presName="Name0" presStyleCnt="0">
        <dgm:presLayoutVars>
          <dgm:dir/>
          <dgm:animLvl val="lvl"/>
          <dgm:resizeHandles val="exact"/>
        </dgm:presLayoutVars>
      </dgm:prSet>
      <dgm:spPr/>
    </dgm:pt>
    <dgm:pt modelId="{8A204450-C368-4DAA-A5ED-D784A7ED802A}" type="pres">
      <dgm:prSet presAssocID="{385D916A-7B39-4411-B7C8-5860C5BAECDF}" presName="tSp" presStyleCnt="0"/>
      <dgm:spPr/>
    </dgm:pt>
    <dgm:pt modelId="{506D546B-BEAF-4F65-9871-2D8DE8D1B801}" type="pres">
      <dgm:prSet presAssocID="{385D916A-7B39-4411-B7C8-5860C5BAECDF}" presName="bSp" presStyleCnt="0"/>
      <dgm:spPr/>
    </dgm:pt>
    <dgm:pt modelId="{146F435B-CFC7-41EF-B8F7-ACED7F3666D7}" type="pres">
      <dgm:prSet presAssocID="{385D916A-7B39-4411-B7C8-5860C5BAECDF}" presName="process" presStyleCnt="0"/>
      <dgm:spPr/>
    </dgm:pt>
    <dgm:pt modelId="{E59E9CD4-F005-4997-A5A7-FAC2225E37AC}" type="pres">
      <dgm:prSet presAssocID="{E5E973BE-101B-44DB-9DEF-3EF71F343E86}" presName="composite1" presStyleCnt="0"/>
      <dgm:spPr/>
    </dgm:pt>
    <dgm:pt modelId="{7F4213E5-29D7-4EDC-B610-591EC3C6907C}" type="pres">
      <dgm:prSet presAssocID="{E5E973BE-101B-44DB-9DEF-3EF71F343E86}" presName="dummyNode1" presStyleLbl="node1" presStyleIdx="0" presStyleCnt="4"/>
      <dgm:spPr/>
    </dgm:pt>
    <dgm:pt modelId="{36A9BD89-ECCC-4A4F-9732-E56F2B8972F4}" type="pres">
      <dgm:prSet presAssocID="{E5E973BE-101B-44DB-9DEF-3EF71F343E86}" presName="childNode1" presStyleLbl="bgAcc1" presStyleIdx="0" presStyleCnt="4">
        <dgm:presLayoutVars>
          <dgm:bulletEnabled val="1"/>
        </dgm:presLayoutVars>
      </dgm:prSet>
      <dgm:spPr/>
    </dgm:pt>
    <dgm:pt modelId="{8A70F652-9D94-4A89-8A15-3F0AE92AAFF9}" type="pres">
      <dgm:prSet presAssocID="{E5E973BE-101B-44DB-9DEF-3EF71F343E86}" presName="childNode1tx" presStyleLbl="bgAcc1" presStyleIdx="0" presStyleCnt="4">
        <dgm:presLayoutVars>
          <dgm:bulletEnabled val="1"/>
        </dgm:presLayoutVars>
      </dgm:prSet>
      <dgm:spPr/>
    </dgm:pt>
    <dgm:pt modelId="{8947F2EE-0814-45E4-9BAE-365EC3E1C182}" type="pres">
      <dgm:prSet presAssocID="{E5E973BE-101B-44DB-9DEF-3EF71F343E86}" presName="parentNode1" presStyleLbl="node1" presStyleIdx="0" presStyleCnt="4">
        <dgm:presLayoutVars>
          <dgm:chMax val="1"/>
          <dgm:bulletEnabled val="1"/>
        </dgm:presLayoutVars>
      </dgm:prSet>
      <dgm:spPr/>
    </dgm:pt>
    <dgm:pt modelId="{2CE91EC1-7DF4-4BD1-84AF-F91D4ED0D24A}" type="pres">
      <dgm:prSet presAssocID="{E5E973BE-101B-44DB-9DEF-3EF71F343E86}" presName="connSite1" presStyleCnt="0"/>
      <dgm:spPr/>
    </dgm:pt>
    <dgm:pt modelId="{7AEA756B-9C7C-40AB-BE00-CCDDDED06E5C}" type="pres">
      <dgm:prSet presAssocID="{6BAA6F04-88DB-4BD9-9985-10B5F3FE5E8C}" presName="Name9" presStyleLbl="sibTrans2D1" presStyleIdx="0" presStyleCnt="3"/>
      <dgm:spPr/>
    </dgm:pt>
    <dgm:pt modelId="{C7297067-C2C7-4E8B-9580-A9DB73DCFDC4}" type="pres">
      <dgm:prSet presAssocID="{1230CAB6-9691-473A-9980-28F6F373A52D}" presName="composite2" presStyleCnt="0"/>
      <dgm:spPr/>
    </dgm:pt>
    <dgm:pt modelId="{6664ECEB-2692-43D8-B3DB-4F5F60E48A55}" type="pres">
      <dgm:prSet presAssocID="{1230CAB6-9691-473A-9980-28F6F373A52D}" presName="dummyNode2" presStyleLbl="node1" presStyleIdx="0" presStyleCnt="4"/>
      <dgm:spPr/>
    </dgm:pt>
    <dgm:pt modelId="{FEC48DD4-BEFF-49D5-BA6A-B91B18C3CFDE}" type="pres">
      <dgm:prSet presAssocID="{1230CAB6-9691-473A-9980-28F6F373A52D}" presName="childNode2" presStyleLbl="bgAcc1" presStyleIdx="1" presStyleCnt="4">
        <dgm:presLayoutVars>
          <dgm:bulletEnabled val="1"/>
        </dgm:presLayoutVars>
      </dgm:prSet>
      <dgm:spPr/>
    </dgm:pt>
    <dgm:pt modelId="{B93AEDC0-4B8B-41D9-80E6-7FD0BDB2B8DA}" type="pres">
      <dgm:prSet presAssocID="{1230CAB6-9691-473A-9980-28F6F373A52D}" presName="childNode2tx" presStyleLbl="bgAcc1" presStyleIdx="1" presStyleCnt="4">
        <dgm:presLayoutVars>
          <dgm:bulletEnabled val="1"/>
        </dgm:presLayoutVars>
      </dgm:prSet>
      <dgm:spPr/>
    </dgm:pt>
    <dgm:pt modelId="{88E06B5F-5792-4310-977E-AA33322DE2BE}" type="pres">
      <dgm:prSet presAssocID="{1230CAB6-9691-473A-9980-28F6F373A52D}" presName="parentNode2" presStyleLbl="node1" presStyleIdx="1" presStyleCnt="4">
        <dgm:presLayoutVars>
          <dgm:chMax val="0"/>
          <dgm:bulletEnabled val="1"/>
        </dgm:presLayoutVars>
      </dgm:prSet>
      <dgm:spPr/>
    </dgm:pt>
    <dgm:pt modelId="{8F2C9A01-C096-49C0-8BBC-6BF81EAF839E}" type="pres">
      <dgm:prSet presAssocID="{1230CAB6-9691-473A-9980-28F6F373A52D}" presName="connSite2" presStyleCnt="0"/>
      <dgm:spPr/>
    </dgm:pt>
    <dgm:pt modelId="{DFA3AA00-447D-498D-80D9-3A79C9245D7C}" type="pres">
      <dgm:prSet presAssocID="{9751439D-093A-4F4D-816E-3701A28186BE}" presName="Name18" presStyleLbl="sibTrans2D1" presStyleIdx="1" presStyleCnt="3"/>
      <dgm:spPr/>
    </dgm:pt>
    <dgm:pt modelId="{C0773E15-77D0-4491-A96C-22660295963F}" type="pres">
      <dgm:prSet presAssocID="{84E7C1D3-6102-4FD5-B3CB-D630F3D0A2A2}" presName="composite1" presStyleCnt="0"/>
      <dgm:spPr/>
    </dgm:pt>
    <dgm:pt modelId="{437B4284-3131-40BF-B20F-C1BE2D286085}" type="pres">
      <dgm:prSet presAssocID="{84E7C1D3-6102-4FD5-B3CB-D630F3D0A2A2}" presName="dummyNode1" presStyleLbl="node1" presStyleIdx="1" presStyleCnt="4"/>
      <dgm:spPr/>
    </dgm:pt>
    <dgm:pt modelId="{F7D5E363-D96D-40DE-99D1-59282E8BF7B2}" type="pres">
      <dgm:prSet presAssocID="{84E7C1D3-6102-4FD5-B3CB-D630F3D0A2A2}" presName="childNode1" presStyleLbl="bgAcc1" presStyleIdx="2" presStyleCnt="4">
        <dgm:presLayoutVars>
          <dgm:bulletEnabled val="1"/>
        </dgm:presLayoutVars>
      </dgm:prSet>
      <dgm:spPr/>
    </dgm:pt>
    <dgm:pt modelId="{362840E7-D939-4CBB-A62F-C48FD98C2CE4}" type="pres">
      <dgm:prSet presAssocID="{84E7C1D3-6102-4FD5-B3CB-D630F3D0A2A2}" presName="childNode1tx" presStyleLbl="bgAcc1" presStyleIdx="2" presStyleCnt="4">
        <dgm:presLayoutVars>
          <dgm:bulletEnabled val="1"/>
        </dgm:presLayoutVars>
      </dgm:prSet>
      <dgm:spPr/>
    </dgm:pt>
    <dgm:pt modelId="{E4F7DA7C-1F79-49D5-96DA-E8B5C9F34827}" type="pres">
      <dgm:prSet presAssocID="{84E7C1D3-6102-4FD5-B3CB-D630F3D0A2A2}" presName="parentNode1" presStyleLbl="node1" presStyleIdx="2" presStyleCnt="4">
        <dgm:presLayoutVars>
          <dgm:chMax val="1"/>
          <dgm:bulletEnabled val="1"/>
        </dgm:presLayoutVars>
      </dgm:prSet>
      <dgm:spPr/>
    </dgm:pt>
    <dgm:pt modelId="{04C8CBE3-E5F5-40E6-8BBB-781BE06FF34F}" type="pres">
      <dgm:prSet presAssocID="{84E7C1D3-6102-4FD5-B3CB-D630F3D0A2A2}" presName="connSite1" presStyleCnt="0"/>
      <dgm:spPr/>
    </dgm:pt>
    <dgm:pt modelId="{DEEA1420-3EAA-4AC7-AA44-AFFC84F4EEF1}" type="pres">
      <dgm:prSet presAssocID="{89EA99D7-DDCF-41C4-B2D0-E68923C18FC6}" presName="Name9" presStyleLbl="sibTrans2D1" presStyleIdx="2" presStyleCnt="3"/>
      <dgm:spPr/>
    </dgm:pt>
    <dgm:pt modelId="{8F2DE049-D125-4092-8F32-33B80EDEFC2B}" type="pres">
      <dgm:prSet presAssocID="{75010B26-7E8D-4C88-86BE-15BF0A54E10D}" presName="composite2" presStyleCnt="0"/>
      <dgm:spPr/>
    </dgm:pt>
    <dgm:pt modelId="{1A61F47E-E1F3-468F-B485-F608A93147BE}" type="pres">
      <dgm:prSet presAssocID="{75010B26-7E8D-4C88-86BE-15BF0A54E10D}" presName="dummyNode2" presStyleLbl="node1" presStyleIdx="2" presStyleCnt="4"/>
      <dgm:spPr/>
    </dgm:pt>
    <dgm:pt modelId="{BC7C46D8-0A39-45C6-8E3E-22E090E48DF3}" type="pres">
      <dgm:prSet presAssocID="{75010B26-7E8D-4C88-86BE-15BF0A54E10D}" presName="childNode2" presStyleLbl="bgAcc1" presStyleIdx="3" presStyleCnt="4">
        <dgm:presLayoutVars>
          <dgm:bulletEnabled val="1"/>
        </dgm:presLayoutVars>
      </dgm:prSet>
      <dgm:spPr/>
    </dgm:pt>
    <dgm:pt modelId="{E0940570-1E40-49A2-B51C-210867382351}" type="pres">
      <dgm:prSet presAssocID="{75010B26-7E8D-4C88-86BE-15BF0A54E10D}" presName="childNode2tx" presStyleLbl="bgAcc1" presStyleIdx="3" presStyleCnt="4">
        <dgm:presLayoutVars>
          <dgm:bulletEnabled val="1"/>
        </dgm:presLayoutVars>
      </dgm:prSet>
      <dgm:spPr/>
    </dgm:pt>
    <dgm:pt modelId="{BBB7A938-711B-40EB-A2C6-2E035E48C417}" type="pres">
      <dgm:prSet presAssocID="{75010B26-7E8D-4C88-86BE-15BF0A54E10D}" presName="parentNode2" presStyleLbl="node1" presStyleIdx="3" presStyleCnt="4">
        <dgm:presLayoutVars>
          <dgm:chMax val="0"/>
          <dgm:bulletEnabled val="1"/>
        </dgm:presLayoutVars>
      </dgm:prSet>
      <dgm:spPr/>
    </dgm:pt>
    <dgm:pt modelId="{52454764-CCB4-45B7-A964-290429756807}" type="pres">
      <dgm:prSet presAssocID="{75010B26-7E8D-4C88-86BE-15BF0A54E10D}" presName="connSite2" presStyleCnt="0"/>
      <dgm:spPr/>
    </dgm:pt>
  </dgm:ptLst>
  <dgm:cxnLst>
    <dgm:cxn modelId="{7298C509-3831-4BE2-8C33-F51ADF8268C3}" srcId="{75010B26-7E8D-4C88-86BE-15BF0A54E10D}" destId="{7B9556B9-B3F7-4442-B95A-5D232B3ABC31}" srcOrd="0" destOrd="0" parTransId="{A746A88F-33FB-4F16-A07A-D42E4E041DF1}" sibTransId="{20F65E01-8702-4245-B60B-645E50A6449A}"/>
    <dgm:cxn modelId="{5E37C50B-CD21-4D10-827C-C81D4CC652E9}" srcId="{385D916A-7B39-4411-B7C8-5860C5BAECDF}" destId="{75010B26-7E8D-4C88-86BE-15BF0A54E10D}" srcOrd="3" destOrd="0" parTransId="{C793249B-D85D-4199-AD61-14D763F1BC68}" sibTransId="{A6916C6C-86E1-4C6F-A2A5-C8E04DB95CAE}"/>
    <dgm:cxn modelId="{BF02D514-9143-4CAA-B615-4E83992F5509}" srcId="{1230CAB6-9691-473A-9980-28F6F373A52D}" destId="{B31AFD46-B5D7-4F1E-B744-89E56A60F999}" srcOrd="1" destOrd="0" parTransId="{EB20C0F5-366C-4422-952B-67EB4E10DC5A}" sibTransId="{11806CF9-8323-44DB-AD07-6219651C4965}"/>
    <dgm:cxn modelId="{CD21C72A-5F43-4753-9C8A-75EBEC4286B6}" type="presOf" srcId="{385D916A-7B39-4411-B7C8-5860C5BAECDF}" destId="{0E35D406-DCBE-4D4F-9414-41C60DF1C8CA}" srcOrd="0" destOrd="0" presId="urn:microsoft.com/office/officeart/2005/8/layout/hProcess4"/>
    <dgm:cxn modelId="{B424422B-344B-4DFC-835F-721FB8901577}" type="presOf" srcId="{1230CAB6-9691-473A-9980-28F6F373A52D}" destId="{88E06B5F-5792-4310-977E-AA33322DE2BE}" srcOrd="0" destOrd="0" presId="urn:microsoft.com/office/officeart/2005/8/layout/hProcess4"/>
    <dgm:cxn modelId="{7B70E52E-D49A-46D0-A24E-C592A36C68A9}" type="presOf" srcId="{B31AFD46-B5D7-4F1E-B744-89E56A60F999}" destId="{B93AEDC0-4B8B-41D9-80E6-7FD0BDB2B8DA}" srcOrd="1" destOrd="1" presId="urn:microsoft.com/office/officeart/2005/8/layout/hProcess4"/>
    <dgm:cxn modelId="{7B7B773E-4740-4739-A5E3-914E3B8FDED1}" srcId="{1230CAB6-9691-473A-9980-28F6F373A52D}" destId="{63D64E6F-F939-4441-B749-D0E8E14EA1EB}" srcOrd="0" destOrd="0" parTransId="{69CABFF7-32F9-4323-869B-A3B14594F842}" sibTransId="{CAFDE212-0885-48B2-B48B-E356D924AFA4}"/>
    <dgm:cxn modelId="{85A2215F-23FA-49EE-BAE4-DE0D44119668}" type="presOf" srcId="{F9A11D85-EA98-4C59-A877-65078137D613}" destId="{8A70F652-9D94-4A89-8A15-3F0AE92AAFF9}" srcOrd="1" destOrd="0" presId="urn:microsoft.com/office/officeart/2005/8/layout/hProcess4"/>
    <dgm:cxn modelId="{ACBD3942-B8A0-4D24-A7E3-CA34CFE37BB1}" type="presOf" srcId="{7B9556B9-B3F7-4442-B95A-5D232B3ABC31}" destId="{BC7C46D8-0A39-45C6-8E3E-22E090E48DF3}" srcOrd="0" destOrd="0" presId="urn:microsoft.com/office/officeart/2005/8/layout/hProcess4"/>
    <dgm:cxn modelId="{F1E7396B-E0AB-4B8D-A225-FFF578562412}" type="presOf" srcId="{63D64E6F-F939-4441-B749-D0E8E14EA1EB}" destId="{FEC48DD4-BEFF-49D5-BA6A-B91B18C3CFDE}" srcOrd="0" destOrd="0" presId="urn:microsoft.com/office/officeart/2005/8/layout/hProcess4"/>
    <dgm:cxn modelId="{D8086C6C-58D8-4C88-8FE2-2EA8F340E7FC}" type="presOf" srcId="{6BAA6F04-88DB-4BD9-9985-10B5F3FE5E8C}" destId="{7AEA756B-9C7C-40AB-BE00-CCDDDED06E5C}" srcOrd="0" destOrd="0" presId="urn:microsoft.com/office/officeart/2005/8/layout/hProcess4"/>
    <dgm:cxn modelId="{1CC23C73-1FD0-408B-903C-FA48BD297A72}" type="presOf" srcId="{EB0F3A5E-140E-4DCF-A2F1-E74472CF5699}" destId="{362840E7-D939-4CBB-A62F-C48FD98C2CE4}" srcOrd="1" destOrd="0" presId="urn:microsoft.com/office/officeart/2005/8/layout/hProcess4"/>
    <dgm:cxn modelId="{072D9456-0E51-4550-9DF7-39D837F4616D}" type="presOf" srcId="{B31AFD46-B5D7-4F1E-B744-89E56A60F999}" destId="{FEC48DD4-BEFF-49D5-BA6A-B91B18C3CFDE}" srcOrd="0" destOrd="1" presId="urn:microsoft.com/office/officeart/2005/8/layout/hProcess4"/>
    <dgm:cxn modelId="{FB474C77-D7F8-4BF3-AA4D-6122AB03E6D9}" srcId="{E5E973BE-101B-44DB-9DEF-3EF71F343E86}" destId="{F9A11D85-EA98-4C59-A877-65078137D613}" srcOrd="0" destOrd="0" parTransId="{9604F812-6141-4713-AB3E-0FE67996140F}" sibTransId="{A28A5E87-DDE5-4555-953E-087D632753C0}"/>
    <dgm:cxn modelId="{A4328277-440F-4EBF-AD05-A169901BB8AB}" type="presOf" srcId="{63D64E6F-F939-4441-B749-D0E8E14EA1EB}" destId="{B93AEDC0-4B8B-41D9-80E6-7FD0BDB2B8DA}" srcOrd="1" destOrd="0" presId="urn:microsoft.com/office/officeart/2005/8/layout/hProcess4"/>
    <dgm:cxn modelId="{1184D981-88F6-4CEE-BEAE-939E9080BC28}" type="presOf" srcId="{89EA99D7-DDCF-41C4-B2D0-E68923C18FC6}" destId="{DEEA1420-3EAA-4AC7-AA44-AFFC84F4EEF1}" srcOrd="0" destOrd="0" presId="urn:microsoft.com/office/officeart/2005/8/layout/hProcess4"/>
    <dgm:cxn modelId="{5FC9CD86-9F4A-42EF-A30E-BEDC3B830520}" srcId="{385D916A-7B39-4411-B7C8-5860C5BAECDF}" destId="{84E7C1D3-6102-4FD5-B3CB-D630F3D0A2A2}" srcOrd="2" destOrd="0" parTransId="{69D8010C-5AED-438F-9787-33137E1AC56F}" sibTransId="{89EA99D7-DDCF-41C4-B2D0-E68923C18FC6}"/>
    <dgm:cxn modelId="{CD075589-4A1A-45F4-BACB-0491D488997E}" type="presOf" srcId="{EB0F3A5E-140E-4DCF-A2F1-E74472CF5699}" destId="{F7D5E363-D96D-40DE-99D1-59282E8BF7B2}" srcOrd="0" destOrd="0" presId="urn:microsoft.com/office/officeart/2005/8/layout/hProcess4"/>
    <dgm:cxn modelId="{32457F93-C49E-48F2-B63E-7E6097D1209C}" type="presOf" srcId="{84E7C1D3-6102-4FD5-B3CB-D630F3D0A2A2}" destId="{E4F7DA7C-1F79-49D5-96DA-E8B5C9F34827}" srcOrd="0" destOrd="0" presId="urn:microsoft.com/office/officeart/2005/8/layout/hProcess4"/>
    <dgm:cxn modelId="{857722A2-886E-472D-94A1-BA2117D0449C}" type="presOf" srcId="{E5E973BE-101B-44DB-9DEF-3EF71F343E86}" destId="{8947F2EE-0814-45E4-9BAE-365EC3E1C182}" srcOrd="0" destOrd="0" presId="urn:microsoft.com/office/officeart/2005/8/layout/hProcess4"/>
    <dgm:cxn modelId="{589373AC-55A6-414E-AAA1-4BFED249386E}" srcId="{385D916A-7B39-4411-B7C8-5860C5BAECDF}" destId="{E5E973BE-101B-44DB-9DEF-3EF71F343E86}" srcOrd="0" destOrd="0" parTransId="{D91587DD-6E89-485C-ADC0-E1ECE459B8E2}" sibTransId="{6BAA6F04-88DB-4BD9-9985-10B5F3FE5E8C}"/>
    <dgm:cxn modelId="{5072D9B9-2D1E-4E47-BB2E-654F42BAC2E9}" srcId="{84E7C1D3-6102-4FD5-B3CB-D630F3D0A2A2}" destId="{EB0F3A5E-140E-4DCF-A2F1-E74472CF5699}" srcOrd="0" destOrd="0" parTransId="{8D1B3FCA-3D9C-4A23-A6EE-E93634C3BE66}" sibTransId="{B4EE5419-8214-4B86-9505-4A5C8C81E28A}"/>
    <dgm:cxn modelId="{87A25BC1-131F-48C5-B4DA-0047EB7A571F}" type="presOf" srcId="{F9A11D85-EA98-4C59-A877-65078137D613}" destId="{36A9BD89-ECCC-4A4F-9732-E56F2B8972F4}" srcOrd="0" destOrd="0" presId="urn:microsoft.com/office/officeart/2005/8/layout/hProcess4"/>
    <dgm:cxn modelId="{C00AB3C6-71DE-4A90-A29B-E0B904D4771D}" type="presOf" srcId="{9751439D-093A-4F4D-816E-3701A28186BE}" destId="{DFA3AA00-447D-498D-80D9-3A79C9245D7C}" srcOrd="0" destOrd="0" presId="urn:microsoft.com/office/officeart/2005/8/layout/hProcess4"/>
    <dgm:cxn modelId="{794A1DD4-088D-4689-91A1-78427588838D}" type="presOf" srcId="{7B9556B9-B3F7-4442-B95A-5D232B3ABC31}" destId="{E0940570-1E40-49A2-B51C-210867382351}" srcOrd="1" destOrd="0" presId="urn:microsoft.com/office/officeart/2005/8/layout/hProcess4"/>
    <dgm:cxn modelId="{92CE22E2-0C4A-4B85-B1D9-11B37472AA8C}" srcId="{385D916A-7B39-4411-B7C8-5860C5BAECDF}" destId="{1230CAB6-9691-473A-9980-28F6F373A52D}" srcOrd="1" destOrd="0" parTransId="{CC41AD3E-4ED8-4493-823E-7627DF4BA1C5}" sibTransId="{9751439D-093A-4F4D-816E-3701A28186BE}"/>
    <dgm:cxn modelId="{3FF8DCE3-897E-4D1C-8DFC-CC897B4C6586}" type="presOf" srcId="{75010B26-7E8D-4C88-86BE-15BF0A54E10D}" destId="{BBB7A938-711B-40EB-A2C6-2E035E48C417}" srcOrd="0" destOrd="0" presId="urn:microsoft.com/office/officeart/2005/8/layout/hProcess4"/>
    <dgm:cxn modelId="{B5D12278-9BDC-4E08-BE78-0EBA772A17A7}" type="presParOf" srcId="{0E35D406-DCBE-4D4F-9414-41C60DF1C8CA}" destId="{8A204450-C368-4DAA-A5ED-D784A7ED802A}" srcOrd="0" destOrd="0" presId="urn:microsoft.com/office/officeart/2005/8/layout/hProcess4"/>
    <dgm:cxn modelId="{18EE08DD-666F-45BD-A49C-0EC671B1BFA8}" type="presParOf" srcId="{0E35D406-DCBE-4D4F-9414-41C60DF1C8CA}" destId="{506D546B-BEAF-4F65-9871-2D8DE8D1B801}" srcOrd="1" destOrd="0" presId="urn:microsoft.com/office/officeart/2005/8/layout/hProcess4"/>
    <dgm:cxn modelId="{3493ED59-9FFB-4EE3-A409-DFF50F1A8195}" type="presParOf" srcId="{0E35D406-DCBE-4D4F-9414-41C60DF1C8CA}" destId="{146F435B-CFC7-41EF-B8F7-ACED7F3666D7}" srcOrd="2" destOrd="0" presId="urn:microsoft.com/office/officeart/2005/8/layout/hProcess4"/>
    <dgm:cxn modelId="{B2B165F7-F008-44B9-8CB6-3E427310E799}" type="presParOf" srcId="{146F435B-CFC7-41EF-B8F7-ACED7F3666D7}" destId="{E59E9CD4-F005-4997-A5A7-FAC2225E37AC}" srcOrd="0" destOrd="0" presId="urn:microsoft.com/office/officeart/2005/8/layout/hProcess4"/>
    <dgm:cxn modelId="{111B8171-9132-4251-A475-12392BC8B4D3}" type="presParOf" srcId="{E59E9CD4-F005-4997-A5A7-FAC2225E37AC}" destId="{7F4213E5-29D7-4EDC-B610-591EC3C6907C}" srcOrd="0" destOrd="0" presId="urn:microsoft.com/office/officeart/2005/8/layout/hProcess4"/>
    <dgm:cxn modelId="{97A628D3-B21A-4102-9514-AE905711B38F}" type="presParOf" srcId="{E59E9CD4-F005-4997-A5A7-FAC2225E37AC}" destId="{36A9BD89-ECCC-4A4F-9732-E56F2B8972F4}" srcOrd="1" destOrd="0" presId="urn:microsoft.com/office/officeart/2005/8/layout/hProcess4"/>
    <dgm:cxn modelId="{B3CDC977-7B17-4DAC-B661-63745BE3CEEB}" type="presParOf" srcId="{E59E9CD4-F005-4997-A5A7-FAC2225E37AC}" destId="{8A70F652-9D94-4A89-8A15-3F0AE92AAFF9}" srcOrd="2" destOrd="0" presId="urn:microsoft.com/office/officeart/2005/8/layout/hProcess4"/>
    <dgm:cxn modelId="{1538E1AA-BF7B-4B13-ACC1-5995757149CD}" type="presParOf" srcId="{E59E9CD4-F005-4997-A5A7-FAC2225E37AC}" destId="{8947F2EE-0814-45E4-9BAE-365EC3E1C182}" srcOrd="3" destOrd="0" presId="urn:microsoft.com/office/officeart/2005/8/layout/hProcess4"/>
    <dgm:cxn modelId="{870F7F53-0996-4F78-8C92-5A42CB8220DC}" type="presParOf" srcId="{E59E9CD4-F005-4997-A5A7-FAC2225E37AC}" destId="{2CE91EC1-7DF4-4BD1-84AF-F91D4ED0D24A}" srcOrd="4" destOrd="0" presId="urn:microsoft.com/office/officeart/2005/8/layout/hProcess4"/>
    <dgm:cxn modelId="{BA7CF18F-5C9B-416E-8302-F57F0B39FA48}" type="presParOf" srcId="{146F435B-CFC7-41EF-B8F7-ACED7F3666D7}" destId="{7AEA756B-9C7C-40AB-BE00-CCDDDED06E5C}" srcOrd="1" destOrd="0" presId="urn:microsoft.com/office/officeart/2005/8/layout/hProcess4"/>
    <dgm:cxn modelId="{5AD68A5B-FFBB-4543-9571-274E45933E72}" type="presParOf" srcId="{146F435B-CFC7-41EF-B8F7-ACED7F3666D7}" destId="{C7297067-C2C7-4E8B-9580-A9DB73DCFDC4}" srcOrd="2" destOrd="0" presId="urn:microsoft.com/office/officeart/2005/8/layout/hProcess4"/>
    <dgm:cxn modelId="{C1921E31-3388-4F1B-8B37-B9139443C69E}" type="presParOf" srcId="{C7297067-C2C7-4E8B-9580-A9DB73DCFDC4}" destId="{6664ECEB-2692-43D8-B3DB-4F5F60E48A55}" srcOrd="0" destOrd="0" presId="urn:microsoft.com/office/officeart/2005/8/layout/hProcess4"/>
    <dgm:cxn modelId="{23CE3FBC-C994-4257-86DC-EE65CC47A6B7}" type="presParOf" srcId="{C7297067-C2C7-4E8B-9580-A9DB73DCFDC4}" destId="{FEC48DD4-BEFF-49D5-BA6A-B91B18C3CFDE}" srcOrd="1" destOrd="0" presId="urn:microsoft.com/office/officeart/2005/8/layout/hProcess4"/>
    <dgm:cxn modelId="{EEBBFF05-CDFB-4C5B-915C-B65CCF671BDA}" type="presParOf" srcId="{C7297067-C2C7-4E8B-9580-A9DB73DCFDC4}" destId="{B93AEDC0-4B8B-41D9-80E6-7FD0BDB2B8DA}" srcOrd="2" destOrd="0" presId="urn:microsoft.com/office/officeart/2005/8/layout/hProcess4"/>
    <dgm:cxn modelId="{7FF38402-90F3-4C85-A02E-70E991D03E0D}" type="presParOf" srcId="{C7297067-C2C7-4E8B-9580-A9DB73DCFDC4}" destId="{88E06B5F-5792-4310-977E-AA33322DE2BE}" srcOrd="3" destOrd="0" presId="urn:microsoft.com/office/officeart/2005/8/layout/hProcess4"/>
    <dgm:cxn modelId="{E50FF719-E55C-41BC-B1F2-F78FFC0375BE}" type="presParOf" srcId="{C7297067-C2C7-4E8B-9580-A9DB73DCFDC4}" destId="{8F2C9A01-C096-49C0-8BBC-6BF81EAF839E}" srcOrd="4" destOrd="0" presId="urn:microsoft.com/office/officeart/2005/8/layout/hProcess4"/>
    <dgm:cxn modelId="{05498478-152A-4BAF-90AA-41CEEFE9EAFC}" type="presParOf" srcId="{146F435B-CFC7-41EF-B8F7-ACED7F3666D7}" destId="{DFA3AA00-447D-498D-80D9-3A79C9245D7C}" srcOrd="3" destOrd="0" presId="urn:microsoft.com/office/officeart/2005/8/layout/hProcess4"/>
    <dgm:cxn modelId="{9A73685E-601E-4B69-B6B4-6CC0C796D2A8}" type="presParOf" srcId="{146F435B-CFC7-41EF-B8F7-ACED7F3666D7}" destId="{C0773E15-77D0-4491-A96C-22660295963F}" srcOrd="4" destOrd="0" presId="urn:microsoft.com/office/officeart/2005/8/layout/hProcess4"/>
    <dgm:cxn modelId="{DDF6C5F6-CE6E-4CE9-AA26-A16118CB1867}" type="presParOf" srcId="{C0773E15-77D0-4491-A96C-22660295963F}" destId="{437B4284-3131-40BF-B20F-C1BE2D286085}" srcOrd="0" destOrd="0" presId="urn:microsoft.com/office/officeart/2005/8/layout/hProcess4"/>
    <dgm:cxn modelId="{EB9BFC26-E38A-4C29-B5AE-55120BE5806C}" type="presParOf" srcId="{C0773E15-77D0-4491-A96C-22660295963F}" destId="{F7D5E363-D96D-40DE-99D1-59282E8BF7B2}" srcOrd="1" destOrd="0" presId="urn:microsoft.com/office/officeart/2005/8/layout/hProcess4"/>
    <dgm:cxn modelId="{8A83616A-66D1-4C18-BBA3-1D69DEBB0F6D}" type="presParOf" srcId="{C0773E15-77D0-4491-A96C-22660295963F}" destId="{362840E7-D939-4CBB-A62F-C48FD98C2CE4}" srcOrd="2" destOrd="0" presId="urn:microsoft.com/office/officeart/2005/8/layout/hProcess4"/>
    <dgm:cxn modelId="{C525DB62-EBF5-434D-AA1B-7C3A1922C4D1}" type="presParOf" srcId="{C0773E15-77D0-4491-A96C-22660295963F}" destId="{E4F7DA7C-1F79-49D5-96DA-E8B5C9F34827}" srcOrd="3" destOrd="0" presId="urn:microsoft.com/office/officeart/2005/8/layout/hProcess4"/>
    <dgm:cxn modelId="{3A09213A-B2F4-4B2E-8757-6625DEDB1E57}" type="presParOf" srcId="{C0773E15-77D0-4491-A96C-22660295963F}" destId="{04C8CBE3-E5F5-40E6-8BBB-781BE06FF34F}" srcOrd="4" destOrd="0" presId="urn:microsoft.com/office/officeart/2005/8/layout/hProcess4"/>
    <dgm:cxn modelId="{34A77E07-BC60-4798-BD2A-556346F5114C}" type="presParOf" srcId="{146F435B-CFC7-41EF-B8F7-ACED7F3666D7}" destId="{DEEA1420-3EAA-4AC7-AA44-AFFC84F4EEF1}" srcOrd="5" destOrd="0" presId="urn:microsoft.com/office/officeart/2005/8/layout/hProcess4"/>
    <dgm:cxn modelId="{F802CE3D-CF7B-4F59-9868-48FC4C54BFB4}" type="presParOf" srcId="{146F435B-CFC7-41EF-B8F7-ACED7F3666D7}" destId="{8F2DE049-D125-4092-8F32-33B80EDEFC2B}" srcOrd="6" destOrd="0" presId="urn:microsoft.com/office/officeart/2005/8/layout/hProcess4"/>
    <dgm:cxn modelId="{7063ACF9-BB17-4062-96D8-6D042F14B4A7}" type="presParOf" srcId="{8F2DE049-D125-4092-8F32-33B80EDEFC2B}" destId="{1A61F47E-E1F3-468F-B485-F608A93147BE}" srcOrd="0" destOrd="0" presId="urn:microsoft.com/office/officeart/2005/8/layout/hProcess4"/>
    <dgm:cxn modelId="{74651D61-E8E5-4AAE-AB86-C7B65BBCA208}" type="presParOf" srcId="{8F2DE049-D125-4092-8F32-33B80EDEFC2B}" destId="{BC7C46D8-0A39-45C6-8E3E-22E090E48DF3}" srcOrd="1" destOrd="0" presId="urn:microsoft.com/office/officeart/2005/8/layout/hProcess4"/>
    <dgm:cxn modelId="{E4A9BC63-3FF1-4700-9C87-ADB8F4241564}" type="presParOf" srcId="{8F2DE049-D125-4092-8F32-33B80EDEFC2B}" destId="{E0940570-1E40-49A2-B51C-210867382351}" srcOrd="2" destOrd="0" presId="urn:microsoft.com/office/officeart/2005/8/layout/hProcess4"/>
    <dgm:cxn modelId="{8561A754-ADC2-4EFC-A16A-1EED462A6748}" type="presParOf" srcId="{8F2DE049-D125-4092-8F32-33B80EDEFC2B}" destId="{BBB7A938-711B-40EB-A2C6-2E035E48C417}" srcOrd="3" destOrd="0" presId="urn:microsoft.com/office/officeart/2005/8/layout/hProcess4"/>
    <dgm:cxn modelId="{5AE0B8AD-2112-41E2-A42C-3262FC5A7D10}" type="presParOf" srcId="{8F2DE049-D125-4092-8F32-33B80EDEFC2B}" destId="{52454764-CCB4-45B7-A964-290429756807}"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385D916A-7B39-4411-B7C8-5860C5BAECDF}"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9D3EEEAC-BDE4-4C07-859D-BD054B4E2094}">
      <dgm:prSet custT="1"/>
      <dgm:spPr/>
      <dgm:t>
        <a:bodyPr/>
        <a:lstStyle/>
        <a:p>
          <a:r>
            <a:rPr lang="en-US" sz="1200" b="1" dirty="0"/>
            <a:t>Peer receives encrypted packet</a:t>
          </a:r>
          <a:endParaRPr lang="en-US" sz="1200" dirty="0"/>
        </a:p>
      </dgm:t>
    </dgm:pt>
    <dgm:pt modelId="{989B81EA-DC96-497C-A185-C016757E5BC6}" type="parTrans" cxnId="{546E7BD0-EBFB-4B55-92A6-C0940342F49A}">
      <dgm:prSet/>
      <dgm:spPr/>
      <dgm:t>
        <a:bodyPr/>
        <a:lstStyle/>
        <a:p>
          <a:endParaRPr lang="en-US"/>
        </a:p>
      </dgm:t>
    </dgm:pt>
    <dgm:pt modelId="{EA2A38B5-0DDA-419B-ABFF-5C83B3214C59}" type="sibTrans" cxnId="{546E7BD0-EBFB-4B55-92A6-C0940342F49A}">
      <dgm:prSet/>
      <dgm:spPr/>
      <dgm:t>
        <a:bodyPr/>
        <a:lstStyle/>
        <a:p>
          <a:endParaRPr lang="en-US"/>
        </a:p>
      </dgm:t>
    </dgm:pt>
    <dgm:pt modelId="{D989A72F-7DD1-4F76-8C84-983242004509}">
      <dgm:prSet custT="1"/>
      <dgm:spPr/>
      <dgm:t>
        <a:bodyPr/>
        <a:lstStyle/>
        <a:p>
          <a:r>
            <a:rPr lang="en-US" sz="1200" b="1" dirty="0"/>
            <a:t>Verify integrity/ authentication</a:t>
          </a:r>
          <a:endParaRPr lang="en-US" sz="1200" dirty="0"/>
        </a:p>
      </dgm:t>
    </dgm:pt>
    <dgm:pt modelId="{0298883E-C229-4B43-BDE8-8CB45A5ECF05}" type="parTrans" cxnId="{D35CB137-7551-4958-99BA-9CAB861A7D1A}">
      <dgm:prSet/>
      <dgm:spPr/>
      <dgm:t>
        <a:bodyPr/>
        <a:lstStyle/>
        <a:p>
          <a:endParaRPr lang="en-US"/>
        </a:p>
      </dgm:t>
    </dgm:pt>
    <dgm:pt modelId="{9BADF636-C291-481A-A7B2-9BD7689A564B}" type="sibTrans" cxnId="{D35CB137-7551-4958-99BA-9CAB861A7D1A}">
      <dgm:prSet/>
      <dgm:spPr/>
      <dgm:t>
        <a:bodyPr/>
        <a:lstStyle/>
        <a:p>
          <a:endParaRPr lang="en-US"/>
        </a:p>
      </dgm:t>
    </dgm:pt>
    <dgm:pt modelId="{1914743D-D031-4F08-80EC-21850E1EAC42}">
      <dgm:prSet custT="1"/>
      <dgm:spPr/>
      <dgm:t>
        <a:bodyPr/>
        <a:lstStyle/>
        <a:p>
          <a:r>
            <a:rPr lang="en-US" sz="1200" b="1" dirty="0"/>
            <a:t>Decrypt payload</a:t>
          </a:r>
          <a:endParaRPr lang="en-US" sz="1200" dirty="0"/>
        </a:p>
      </dgm:t>
    </dgm:pt>
    <dgm:pt modelId="{330F4C74-A855-47F6-A1C1-7E0A98FC87E7}" type="parTrans" cxnId="{F6FB178A-D96E-437B-8869-C9C50443E339}">
      <dgm:prSet/>
      <dgm:spPr/>
      <dgm:t>
        <a:bodyPr/>
        <a:lstStyle/>
        <a:p>
          <a:endParaRPr lang="en-US"/>
        </a:p>
      </dgm:t>
    </dgm:pt>
    <dgm:pt modelId="{B5E70F76-CD85-4BC4-BAE6-DE231A9B2E15}" type="sibTrans" cxnId="{F6FB178A-D96E-437B-8869-C9C50443E339}">
      <dgm:prSet/>
      <dgm:spPr/>
      <dgm:t>
        <a:bodyPr/>
        <a:lstStyle/>
        <a:p>
          <a:endParaRPr lang="en-US"/>
        </a:p>
      </dgm:t>
    </dgm:pt>
    <dgm:pt modelId="{389F119F-AEAB-479C-A4C3-07D946903B70}">
      <dgm:prSet custT="1"/>
      <dgm:spPr/>
      <dgm:t>
        <a:bodyPr/>
        <a:lstStyle/>
        <a:p>
          <a:r>
            <a:rPr lang="en-US" sz="1200" b="1" dirty="0"/>
            <a:t>Deliver original packet</a:t>
          </a:r>
          <a:endParaRPr lang="en-US" sz="1200" dirty="0"/>
        </a:p>
      </dgm:t>
    </dgm:pt>
    <dgm:pt modelId="{62CA509A-72D1-4D7F-96A5-71E5622CD4CF}" type="parTrans" cxnId="{AE4A967B-5D9D-4CD4-B1F4-EB5C9F83B604}">
      <dgm:prSet/>
      <dgm:spPr/>
      <dgm:t>
        <a:bodyPr/>
        <a:lstStyle/>
        <a:p>
          <a:endParaRPr lang="en-US"/>
        </a:p>
      </dgm:t>
    </dgm:pt>
    <dgm:pt modelId="{2F14A8AE-F98C-4C72-B5AA-A2A27C574F8A}" type="sibTrans" cxnId="{AE4A967B-5D9D-4CD4-B1F4-EB5C9F83B604}">
      <dgm:prSet/>
      <dgm:spPr/>
      <dgm:t>
        <a:bodyPr/>
        <a:lstStyle/>
        <a:p>
          <a:endParaRPr lang="en-US"/>
        </a:p>
      </dgm:t>
    </dgm:pt>
    <dgm:pt modelId="{750D8299-CDE6-47DB-82F5-D79C948E9CBC}">
      <dgm:prSet custT="1"/>
      <dgm:spPr/>
      <dgm:t>
        <a:bodyPr/>
        <a:lstStyle/>
        <a:p>
          <a:pPr algn="ctr">
            <a:buNone/>
          </a:pPr>
          <a:r>
            <a:rPr lang="en-US" sz="1200" dirty="0"/>
            <a:t>Identifies correct SA via SPI (Security Parameter Index).</a:t>
          </a:r>
        </a:p>
      </dgm:t>
    </dgm:pt>
    <dgm:pt modelId="{A0CBF2E6-0B7F-4F95-ADFD-E088EA006580}" type="parTrans" cxnId="{F652C53B-B5B0-47CC-9AEC-2B94E25B1B3C}">
      <dgm:prSet/>
      <dgm:spPr/>
      <dgm:t>
        <a:bodyPr/>
        <a:lstStyle/>
        <a:p>
          <a:endParaRPr lang="en-US"/>
        </a:p>
      </dgm:t>
    </dgm:pt>
    <dgm:pt modelId="{62CBFCCA-2C48-4AD6-83A6-3C8AFB2ED609}" type="sibTrans" cxnId="{F652C53B-B5B0-47CC-9AEC-2B94E25B1B3C}">
      <dgm:prSet/>
      <dgm:spPr/>
      <dgm:t>
        <a:bodyPr/>
        <a:lstStyle/>
        <a:p>
          <a:endParaRPr lang="en-US"/>
        </a:p>
      </dgm:t>
    </dgm:pt>
    <dgm:pt modelId="{4A93C9C9-C8AA-4982-BE8F-0614A6FC1A44}">
      <dgm:prSet custT="1"/>
      <dgm:spPr/>
      <dgm:t>
        <a:bodyPr/>
        <a:lstStyle/>
        <a:p>
          <a:pPr algn="ctr">
            <a:buNone/>
          </a:pPr>
          <a:r>
            <a:rPr lang="en-US" sz="1200" dirty="0"/>
            <a:t>Using HMAC/SHA.</a:t>
          </a:r>
        </a:p>
      </dgm:t>
    </dgm:pt>
    <dgm:pt modelId="{05811EDD-7E31-492D-AF48-72E965346BD6}" type="parTrans" cxnId="{67C80B5E-F9ED-4277-A596-8B970701D87C}">
      <dgm:prSet/>
      <dgm:spPr/>
      <dgm:t>
        <a:bodyPr/>
        <a:lstStyle/>
        <a:p>
          <a:endParaRPr lang="en-US"/>
        </a:p>
      </dgm:t>
    </dgm:pt>
    <dgm:pt modelId="{4DFED9B9-1858-4419-8AB5-F663AA15220E}" type="sibTrans" cxnId="{67C80B5E-F9ED-4277-A596-8B970701D87C}">
      <dgm:prSet/>
      <dgm:spPr/>
      <dgm:t>
        <a:bodyPr/>
        <a:lstStyle/>
        <a:p>
          <a:endParaRPr lang="en-US"/>
        </a:p>
      </dgm:t>
    </dgm:pt>
    <dgm:pt modelId="{30315572-3D40-4B77-90B4-2B0F1E9643D8}">
      <dgm:prSet custT="1"/>
      <dgm:spPr/>
      <dgm:t>
        <a:bodyPr/>
        <a:lstStyle/>
        <a:p>
          <a:pPr algn="ctr">
            <a:buNone/>
          </a:pPr>
          <a:r>
            <a:rPr lang="en-US" sz="1200" dirty="0"/>
            <a:t>Using shared session keys.</a:t>
          </a:r>
        </a:p>
      </dgm:t>
    </dgm:pt>
    <dgm:pt modelId="{0BF4C4B7-996D-4C2A-AC31-9D19AB02267E}" type="parTrans" cxnId="{63C5605D-5BE7-40D6-9755-3CC7A7FB363C}">
      <dgm:prSet/>
      <dgm:spPr/>
      <dgm:t>
        <a:bodyPr/>
        <a:lstStyle/>
        <a:p>
          <a:endParaRPr lang="en-US"/>
        </a:p>
      </dgm:t>
    </dgm:pt>
    <dgm:pt modelId="{FE6716A9-59CE-49F8-A91D-BBE43144D252}" type="sibTrans" cxnId="{63C5605D-5BE7-40D6-9755-3CC7A7FB363C}">
      <dgm:prSet/>
      <dgm:spPr/>
      <dgm:t>
        <a:bodyPr/>
        <a:lstStyle/>
        <a:p>
          <a:endParaRPr lang="en-US"/>
        </a:p>
      </dgm:t>
    </dgm:pt>
    <dgm:pt modelId="{051F3753-CE86-4641-9DA7-97EDCD3D2D59}">
      <dgm:prSet custT="1"/>
      <dgm:spPr/>
      <dgm:t>
        <a:bodyPr/>
        <a:lstStyle/>
        <a:p>
          <a:pPr algn="ctr">
            <a:buNone/>
          </a:pPr>
          <a:r>
            <a:rPr lang="en-US" sz="1200" dirty="0"/>
            <a:t>To the internal network as if it were sent directly..</a:t>
          </a:r>
        </a:p>
      </dgm:t>
    </dgm:pt>
    <dgm:pt modelId="{8900C764-6C21-4133-8BD7-049DF6CF9E4B}" type="parTrans" cxnId="{68CEA5BE-65F6-491B-885B-CBA0E2E6DD74}">
      <dgm:prSet/>
      <dgm:spPr/>
      <dgm:t>
        <a:bodyPr/>
        <a:lstStyle/>
        <a:p>
          <a:endParaRPr lang="en-US"/>
        </a:p>
      </dgm:t>
    </dgm:pt>
    <dgm:pt modelId="{71582844-684A-4466-BC61-26D679A770F4}" type="sibTrans" cxnId="{68CEA5BE-65F6-491B-885B-CBA0E2E6DD74}">
      <dgm:prSet/>
      <dgm:spPr/>
      <dgm:t>
        <a:bodyPr/>
        <a:lstStyle/>
        <a:p>
          <a:endParaRPr lang="en-US"/>
        </a:p>
      </dgm:t>
    </dgm:pt>
    <dgm:pt modelId="{65ACAFBB-508D-46DB-98A5-81A687A15447}" type="pres">
      <dgm:prSet presAssocID="{385D916A-7B39-4411-B7C8-5860C5BAECDF}" presName="Name0" presStyleCnt="0">
        <dgm:presLayoutVars>
          <dgm:dir/>
          <dgm:animLvl val="lvl"/>
          <dgm:resizeHandles val="exact"/>
        </dgm:presLayoutVars>
      </dgm:prSet>
      <dgm:spPr/>
    </dgm:pt>
    <dgm:pt modelId="{8E465B65-EC88-4310-B031-45A809ED5F58}" type="pres">
      <dgm:prSet presAssocID="{385D916A-7B39-4411-B7C8-5860C5BAECDF}" presName="tSp" presStyleCnt="0"/>
      <dgm:spPr/>
    </dgm:pt>
    <dgm:pt modelId="{A52D5449-5605-4C9E-A255-1C0983A3CBD9}" type="pres">
      <dgm:prSet presAssocID="{385D916A-7B39-4411-B7C8-5860C5BAECDF}" presName="bSp" presStyleCnt="0"/>
      <dgm:spPr/>
    </dgm:pt>
    <dgm:pt modelId="{29E582E7-229C-43F3-BC47-4F8DA19A7179}" type="pres">
      <dgm:prSet presAssocID="{385D916A-7B39-4411-B7C8-5860C5BAECDF}" presName="process" presStyleCnt="0"/>
      <dgm:spPr/>
    </dgm:pt>
    <dgm:pt modelId="{221EBCBB-6681-4814-8641-46184118CE06}" type="pres">
      <dgm:prSet presAssocID="{9D3EEEAC-BDE4-4C07-859D-BD054B4E2094}" presName="composite1" presStyleCnt="0"/>
      <dgm:spPr/>
    </dgm:pt>
    <dgm:pt modelId="{9AA64D13-8F31-48B2-A440-392ED767C6E8}" type="pres">
      <dgm:prSet presAssocID="{9D3EEEAC-BDE4-4C07-859D-BD054B4E2094}" presName="dummyNode1" presStyleLbl="node1" presStyleIdx="0" presStyleCnt="4"/>
      <dgm:spPr/>
    </dgm:pt>
    <dgm:pt modelId="{1B902F74-FEF9-410E-9BB1-D81C52567B02}" type="pres">
      <dgm:prSet presAssocID="{9D3EEEAC-BDE4-4C07-859D-BD054B4E2094}" presName="childNode1" presStyleLbl="bgAcc1" presStyleIdx="0" presStyleCnt="4">
        <dgm:presLayoutVars>
          <dgm:bulletEnabled val="1"/>
        </dgm:presLayoutVars>
      </dgm:prSet>
      <dgm:spPr/>
    </dgm:pt>
    <dgm:pt modelId="{9FED9555-ECE1-4E6C-9C37-C8BF631C8510}" type="pres">
      <dgm:prSet presAssocID="{9D3EEEAC-BDE4-4C07-859D-BD054B4E2094}" presName="childNode1tx" presStyleLbl="bgAcc1" presStyleIdx="0" presStyleCnt="4">
        <dgm:presLayoutVars>
          <dgm:bulletEnabled val="1"/>
        </dgm:presLayoutVars>
      </dgm:prSet>
      <dgm:spPr/>
    </dgm:pt>
    <dgm:pt modelId="{5B3ABE80-45AA-43A9-AF21-4753993C8392}" type="pres">
      <dgm:prSet presAssocID="{9D3EEEAC-BDE4-4C07-859D-BD054B4E2094}" presName="parentNode1" presStyleLbl="node1" presStyleIdx="0" presStyleCnt="4">
        <dgm:presLayoutVars>
          <dgm:chMax val="1"/>
          <dgm:bulletEnabled val="1"/>
        </dgm:presLayoutVars>
      </dgm:prSet>
      <dgm:spPr/>
    </dgm:pt>
    <dgm:pt modelId="{B2C0BB58-417C-4120-AF30-D734DFA1D522}" type="pres">
      <dgm:prSet presAssocID="{9D3EEEAC-BDE4-4C07-859D-BD054B4E2094}" presName="connSite1" presStyleCnt="0"/>
      <dgm:spPr/>
    </dgm:pt>
    <dgm:pt modelId="{9DE34A12-D7C1-44CA-BD44-55D369F5AA92}" type="pres">
      <dgm:prSet presAssocID="{EA2A38B5-0DDA-419B-ABFF-5C83B3214C59}" presName="Name9" presStyleLbl="sibTrans2D1" presStyleIdx="0" presStyleCnt="3"/>
      <dgm:spPr/>
    </dgm:pt>
    <dgm:pt modelId="{E89EEEAB-9893-42FF-88AE-CF5329737045}" type="pres">
      <dgm:prSet presAssocID="{D989A72F-7DD1-4F76-8C84-983242004509}" presName="composite2" presStyleCnt="0"/>
      <dgm:spPr/>
    </dgm:pt>
    <dgm:pt modelId="{E7246E92-0146-4BA8-A455-6B697B6ACDC2}" type="pres">
      <dgm:prSet presAssocID="{D989A72F-7DD1-4F76-8C84-983242004509}" presName="dummyNode2" presStyleLbl="node1" presStyleIdx="0" presStyleCnt="4"/>
      <dgm:spPr/>
    </dgm:pt>
    <dgm:pt modelId="{00094FAE-F7D1-41DA-91E2-68E52FFE55FE}" type="pres">
      <dgm:prSet presAssocID="{D989A72F-7DD1-4F76-8C84-983242004509}" presName="childNode2" presStyleLbl="bgAcc1" presStyleIdx="1" presStyleCnt="4">
        <dgm:presLayoutVars>
          <dgm:bulletEnabled val="1"/>
        </dgm:presLayoutVars>
      </dgm:prSet>
      <dgm:spPr/>
    </dgm:pt>
    <dgm:pt modelId="{92F58794-64BE-4DA3-829C-97034A6E2CE2}" type="pres">
      <dgm:prSet presAssocID="{D989A72F-7DD1-4F76-8C84-983242004509}" presName="childNode2tx" presStyleLbl="bgAcc1" presStyleIdx="1" presStyleCnt="4">
        <dgm:presLayoutVars>
          <dgm:bulletEnabled val="1"/>
        </dgm:presLayoutVars>
      </dgm:prSet>
      <dgm:spPr/>
    </dgm:pt>
    <dgm:pt modelId="{33028C6D-D801-4DA7-B54F-464FB6413630}" type="pres">
      <dgm:prSet presAssocID="{D989A72F-7DD1-4F76-8C84-983242004509}" presName="parentNode2" presStyleLbl="node1" presStyleIdx="1" presStyleCnt="4">
        <dgm:presLayoutVars>
          <dgm:chMax val="0"/>
          <dgm:bulletEnabled val="1"/>
        </dgm:presLayoutVars>
      </dgm:prSet>
      <dgm:spPr/>
    </dgm:pt>
    <dgm:pt modelId="{A7654463-917F-4C4D-915C-4E2EA39DE3B3}" type="pres">
      <dgm:prSet presAssocID="{D989A72F-7DD1-4F76-8C84-983242004509}" presName="connSite2" presStyleCnt="0"/>
      <dgm:spPr/>
    </dgm:pt>
    <dgm:pt modelId="{8B98DD7F-E8FB-4E3A-A4C5-90189DCB9AE6}" type="pres">
      <dgm:prSet presAssocID="{9BADF636-C291-481A-A7B2-9BD7689A564B}" presName="Name18" presStyleLbl="sibTrans2D1" presStyleIdx="1" presStyleCnt="3"/>
      <dgm:spPr/>
    </dgm:pt>
    <dgm:pt modelId="{F91D04B7-3549-4A7E-92CF-E94D53C129AE}" type="pres">
      <dgm:prSet presAssocID="{1914743D-D031-4F08-80EC-21850E1EAC42}" presName="composite1" presStyleCnt="0"/>
      <dgm:spPr/>
    </dgm:pt>
    <dgm:pt modelId="{331E27A1-D2A2-4CEA-95A2-614D5EE65ABA}" type="pres">
      <dgm:prSet presAssocID="{1914743D-D031-4F08-80EC-21850E1EAC42}" presName="dummyNode1" presStyleLbl="node1" presStyleIdx="1" presStyleCnt="4"/>
      <dgm:spPr/>
    </dgm:pt>
    <dgm:pt modelId="{CC9FA89D-8498-4715-81AA-B16F0E5A5728}" type="pres">
      <dgm:prSet presAssocID="{1914743D-D031-4F08-80EC-21850E1EAC42}" presName="childNode1" presStyleLbl="bgAcc1" presStyleIdx="2" presStyleCnt="4">
        <dgm:presLayoutVars>
          <dgm:bulletEnabled val="1"/>
        </dgm:presLayoutVars>
      </dgm:prSet>
      <dgm:spPr/>
    </dgm:pt>
    <dgm:pt modelId="{D6CC7512-9FF7-4269-82CE-F684E7E3285F}" type="pres">
      <dgm:prSet presAssocID="{1914743D-D031-4F08-80EC-21850E1EAC42}" presName="childNode1tx" presStyleLbl="bgAcc1" presStyleIdx="2" presStyleCnt="4">
        <dgm:presLayoutVars>
          <dgm:bulletEnabled val="1"/>
        </dgm:presLayoutVars>
      </dgm:prSet>
      <dgm:spPr/>
    </dgm:pt>
    <dgm:pt modelId="{74FFEC60-2C20-4624-B2A2-C104E2CB7323}" type="pres">
      <dgm:prSet presAssocID="{1914743D-D031-4F08-80EC-21850E1EAC42}" presName="parentNode1" presStyleLbl="node1" presStyleIdx="2" presStyleCnt="4">
        <dgm:presLayoutVars>
          <dgm:chMax val="1"/>
          <dgm:bulletEnabled val="1"/>
        </dgm:presLayoutVars>
      </dgm:prSet>
      <dgm:spPr/>
    </dgm:pt>
    <dgm:pt modelId="{C6F5AC7C-AEE5-4D73-A23B-955C8189B023}" type="pres">
      <dgm:prSet presAssocID="{1914743D-D031-4F08-80EC-21850E1EAC42}" presName="connSite1" presStyleCnt="0"/>
      <dgm:spPr/>
    </dgm:pt>
    <dgm:pt modelId="{617087F0-2A95-448F-807A-76A217CB4872}" type="pres">
      <dgm:prSet presAssocID="{B5E70F76-CD85-4BC4-BAE6-DE231A9B2E15}" presName="Name9" presStyleLbl="sibTrans2D1" presStyleIdx="2" presStyleCnt="3"/>
      <dgm:spPr/>
    </dgm:pt>
    <dgm:pt modelId="{6717F0A3-2189-4A79-A599-E88AC5B1CD42}" type="pres">
      <dgm:prSet presAssocID="{389F119F-AEAB-479C-A4C3-07D946903B70}" presName="composite2" presStyleCnt="0"/>
      <dgm:spPr/>
    </dgm:pt>
    <dgm:pt modelId="{F4045982-B10A-4810-A18D-1B07D6AB7BB4}" type="pres">
      <dgm:prSet presAssocID="{389F119F-AEAB-479C-A4C3-07D946903B70}" presName="dummyNode2" presStyleLbl="node1" presStyleIdx="2" presStyleCnt="4"/>
      <dgm:spPr/>
    </dgm:pt>
    <dgm:pt modelId="{12E2F1DB-1A28-4603-8EB5-D4F81E762322}" type="pres">
      <dgm:prSet presAssocID="{389F119F-AEAB-479C-A4C3-07D946903B70}" presName="childNode2" presStyleLbl="bgAcc1" presStyleIdx="3" presStyleCnt="4">
        <dgm:presLayoutVars>
          <dgm:bulletEnabled val="1"/>
        </dgm:presLayoutVars>
      </dgm:prSet>
      <dgm:spPr/>
    </dgm:pt>
    <dgm:pt modelId="{3C116F6C-7887-4475-87D5-D70F9BB2E445}" type="pres">
      <dgm:prSet presAssocID="{389F119F-AEAB-479C-A4C3-07D946903B70}" presName="childNode2tx" presStyleLbl="bgAcc1" presStyleIdx="3" presStyleCnt="4">
        <dgm:presLayoutVars>
          <dgm:bulletEnabled val="1"/>
        </dgm:presLayoutVars>
      </dgm:prSet>
      <dgm:spPr/>
    </dgm:pt>
    <dgm:pt modelId="{497385AC-2507-4F6B-9CB7-77D7B41CCF2F}" type="pres">
      <dgm:prSet presAssocID="{389F119F-AEAB-479C-A4C3-07D946903B70}" presName="parentNode2" presStyleLbl="node1" presStyleIdx="3" presStyleCnt="4">
        <dgm:presLayoutVars>
          <dgm:chMax val="0"/>
          <dgm:bulletEnabled val="1"/>
        </dgm:presLayoutVars>
      </dgm:prSet>
      <dgm:spPr/>
    </dgm:pt>
    <dgm:pt modelId="{90C055C1-D256-442F-9088-D022E3395D0A}" type="pres">
      <dgm:prSet presAssocID="{389F119F-AEAB-479C-A4C3-07D946903B70}" presName="connSite2" presStyleCnt="0"/>
      <dgm:spPr/>
    </dgm:pt>
  </dgm:ptLst>
  <dgm:cxnLst>
    <dgm:cxn modelId="{19AEDE03-A4BE-4D0B-81CC-CF2A7149729E}" type="presOf" srcId="{9D3EEEAC-BDE4-4C07-859D-BD054B4E2094}" destId="{5B3ABE80-45AA-43A9-AF21-4753993C8392}" srcOrd="0" destOrd="0" presId="urn:microsoft.com/office/officeart/2005/8/layout/hProcess4"/>
    <dgm:cxn modelId="{B774FF11-03FE-4A4D-AE5A-EDB962E4BB99}" type="presOf" srcId="{051F3753-CE86-4641-9DA7-97EDCD3D2D59}" destId="{3C116F6C-7887-4475-87D5-D70F9BB2E445}" srcOrd="1" destOrd="0" presId="urn:microsoft.com/office/officeart/2005/8/layout/hProcess4"/>
    <dgm:cxn modelId="{1F895F14-2499-4076-8E34-78950BEE02A7}" type="presOf" srcId="{750D8299-CDE6-47DB-82F5-D79C948E9CBC}" destId="{9FED9555-ECE1-4E6C-9C37-C8BF631C8510}" srcOrd="1" destOrd="0" presId="urn:microsoft.com/office/officeart/2005/8/layout/hProcess4"/>
    <dgm:cxn modelId="{158D0D19-5BF8-4463-8CC9-F708D05EF78C}" type="presOf" srcId="{1914743D-D031-4F08-80EC-21850E1EAC42}" destId="{74FFEC60-2C20-4624-B2A2-C104E2CB7323}" srcOrd="0" destOrd="0" presId="urn:microsoft.com/office/officeart/2005/8/layout/hProcess4"/>
    <dgm:cxn modelId="{D35CB137-7551-4958-99BA-9CAB861A7D1A}" srcId="{385D916A-7B39-4411-B7C8-5860C5BAECDF}" destId="{D989A72F-7DD1-4F76-8C84-983242004509}" srcOrd="1" destOrd="0" parTransId="{0298883E-C229-4B43-BDE8-8CB45A5ECF05}" sibTransId="{9BADF636-C291-481A-A7B2-9BD7689A564B}"/>
    <dgm:cxn modelId="{9C2D533A-29FB-40D7-BA7A-C445E938DA26}" type="presOf" srcId="{D989A72F-7DD1-4F76-8C84-983242004509}" destId="{33028C6D-D801-4DA7-B54F-464FB6413630}" srcOrd="0" destOrd="0" presId="urn:microsoft.com/office/officeart/2005/8/layout/hProcess4"/>
    <dgm:cxn modelId="{F652C53B-B5B0-47CC-9AEC-2B94E25B1B3C}" srcId="{9D3EEEAC-BDE4-4C07-859D-BD054B4E2094}" destId="{750D8299-CDE6-47DB-82F5-D79C948E9CBC}" srcOrd="0" destOrd="0" parTransId="{A0CBF2E6-0B7F-4F95-ADFD-E088EA006580}" sibTransId="{62CBFCCA-2C48-4AD6-83A6-3C8AFB2ED609}"/>
    <dgm:cxn modelId="{63C5605D-5BE7-40D6-9755-3CC7A7FB363C}" srcId="{1914743D-D031-4F08-80EC-21850E1EAC42}" destId="{30315572-3D40-4B77-90B4-2B0F1E9643D8}" srcOrd="0" destOrd="0" parTransId="{0BF4C4B7-996D-4C2A-AC31-9D19AB02267E}" sibTransId="{FE6716A9-59CE-49F8-A91D-BBE43144D252}"/>
    <dgm:cxn modelId="{67C80B5E-F9ED-4277-A596-8B970701D87C}" srcId="{D989A72F-7DD1-4F76-8C84-983242004509}" destId="{4A93C9C9-C8AA-4982-BE8F-0614A6FC1A44}" srcOrd="0" destOrd="0" parTransId="{05811EDD-7E31-492D-AF48-72E965346BD6}" sibTransId="{4DFED9B9-1858-4419-8AB5-F663AA15220E}"/>
    <dgm:cxn modelId="{C1482D42-E96A-4459-95BF-2A82DD13F5A7}" type="presOf" srcId="{30315572-3D40-4B77-90B4-2B0F1E9643D8}" destId="{D6CC7512-9FF7-4269-82CE-F684E7E3285F}" srcOrd="1" destOrd="0" presId="urn:microsoft.com/office/officeart/2005/8/layout/hProcess4"/>
    <dgm:cxn modelId="{47CCCE6E-BA97-4B9B-9D06-64B500247097}" type="presOf" srcId="{389F119F-AEAB-479C-A4C3-07D946903B70}" destId="{497385AC-2507-4F6B-9CB7-77D7B41CCF2F}" srcOrd="0" destOrd="0" presId="urn:microsoft.com/office/officeart/2005/8/layout/hProcess4"/>
    <dgm:cxn modelId="{F9010477-4F5F-4279-A8F0-A93E14E702B8}" type="presOf" srcId="{4A93C9C9-C8AA-4982-BE8F-0614A6FC1A44}" destId="{92F58794-64BE-4DA3-829C-97034A6E2CE2}" srcOrd="1" destOrd="0" presId="urn:microsoft.com/office/officeart/2005/8/layout/hProcess4"/>
    <dgm:cxn modelId="{F1BEC959-9EC5-41EF-8B07-1B6BFC18E138}" type="presOf" srcId="{9BADF636-C291-481A-A7B2-9BD7689A564B}" destId="{8B98DD7F-E8FB-4E3A-A4C5-90189DCB9AE6}" srcOrd="0" destOrd="0" presId="urn:microsoft.com/office/officeart/2005/8/layout/hProcess4"/>
    <dgm:cxn modelId="{1CE7747A-59C2-40FE-A307-32F7B839F7EE}" type="presOf" srcId="{4A93C9C9-C8AA-4982-BE8F-0614A6FC1A44}" destId="{00094FAE-F7D1-41DA-91E2-68E52FFE55FE}" srcOrd="0" destOrd="0" presId="urn:microsoft.com/office/officeart/2005/8/layout/hProcess4"/>
    <dgm:cxn modelId="{AE4A967B-5D9D-4CD4-B1F4-EB5C9F83B604}" srcId="{385D916A-7B39-4411-B7C8-5860C5BAECDF}" destId="{389F119F-AEAB-479C-A4C3-07D946903B70}" srcOrd="3" destOrd="0" parTransId="{62CA509A-72D1-4D7F-96A5-71E5622CD4CF}" sibTransId="{2F14A8AE-F98C-4C72-B5AA-A2A27C574F8A}"/>
    <dgm:cxn modelId="{C2CB227C-C22E-435D-8BDA-15A2FC77CE97}" type="presOf" srcId="{750D8299-CDE6-47DB-82F5-D79C948E9CBC}" destId="{1B902F74-FEF9-410E-9BB1-D81C52567B02}" srcOrd="0" destOrd="0" presId="urn:microsoft.com/office/officeart/2005/8/layout/hProcess4"/>
    <dgm:cxn modelId="{F6FB178A-D96E-437B-8869-C9C50443E339}" srcId="{385D916A-7B39-4411-B7C8-5860C5BAECDF}" destId="{1914743D-D031-4F08-80EC-21850E1EAC42}" srcOrd="2" destOrd="0" parTransId="{330F4C74-A855-47F6-A1C1-7E0A98FC87E7}" sibTransId="{B5E70F76-CD85-4BC4-BAE6-DE231A9B2E15}"/>
    <dgm:cxn modelId="{41C2639B-9A00-4EA9-9479-D9FD12E1D0E9}" type="presOf" srcId="{B5E70F76-CD85-4BC4-BAE6-DE231A9B2E15}" destId="{617087F0-2A95-448F-807A-76A217CB4872}" srcOrd="0" destOrd="0" presId="urn:microsoft.com/office/officeart/2005/8/layout/hProcess4"/>
    <dgm:cxn modelId="{32D8FEAD-134A-4676-A631-919156783BDA}" type="presOf" srcId="{051F3753-CE86-4641-9DA7-97EDCD3D2D59}" destId="{12E2F1DB-1A28-4603-8EB5-D4F81E762322}" srcOrd="0" destOrd="0" presId="urn:microsoft.com/office/officeart/2005/8/layout/hProcess4"/>
    <dgm:cxn modelId="{68CEA5BE-65F6-491B-885B-CBA0E2E6DD74}" srcId="{389F119F-AEAB-479C-A4C3-07D946903B70}" destId="{051F3753-CE86-4641-9DA7-97EDCD3D2D59}" srcOrd="0" destOrd="0" parTransId="{8900C764-6C21-4133-8BD7-049DF6CF9E4B}" sibTransId="{71582844-684A-4466-BC61-26D679A770F4}"/>
    <dgm:cxn modelId="{546E7BD0-EBFB-4B55-92A6-C0940342F49A}" srcId="{385D916A-7B39-4411-B7C8-5860C5BAECDF}" destId="{9D3EEEAC-BDE4-4C07-859D-BD054B4E2094}" srcOrd="0" destOrd="0" parTransId="{989B81EA-DC96-497C-A185-C016757E5BC6}" sibTransId="{EA2A38B5-0DDA-419B-ABFF-5C83B3214C59}"/>
    <dgm:cxn modelId="{FBB31AEE-D218-4514-87CF-05DDB331CDC0}" type="presOf" srcId="{30315572-3D40-4B77-90B4-2B0F1E9643D8}" destId="{CC9FA89D-8498-4715-81AA-B16F0E5A5728}" srcOrd="0" destOrd="0" presId="urn:microsoft.com/office/officeart/2005/8/layout/hProcess4"/>
    <dgm:cxn modelId="{62E73BF3-7853-4B59-AB6F-2F5B31C3869C}" type="presOf" srcId="{EA2A38B5-0DDA-419B-ABFF-5C83B3214C59}" destId="{9DE34A12-D7C1-44CA-BD44-55D369F5AA92}" srcOrd="0" destOrd="0" presId="urn:microsoft.com/office/officeart/2005/8/layout/hProcess4"/>
    <dgm:cxn modelId="{C3B9ECF5-0699-497B-AF15-C604078B4177}" type="presOf" srcId="{385D916A-7B39-4411-B7C8-5860C5BAECDF}" destId="{65ACAFBB-508D-46DB-98A5-81A687A15447}" srcOrd="0" destOrd="0" presId="urn:microsoft.com/office/officeart/2005/8/layout/hProcess4"/>
    <dgm:cxn modelId="{14823543-332D-4F1A-ABAE-583C5C4B15B6}" type="presParOf" srcId="{65ACAFBB-508D-46DB-98A5-81A687A15447}" destId="{8E465B65-EC88-4310-B031-45A809ED5F58}" srcOrd="0" destOrd="0" presId="urn:microsoft.com/office/officeart/2005/8/layout/hProcess4"/>
    <dgm:cxn modelId="{785EF1FE-DE95-4282-BB0C-B06FE037EBA7}" type="presParOf" srcId="{65ACAFBB-508D-46DB-98A5-81A687A15447}" destId="{A52D5449-5605-4C9E-A255-1C0983A3CBD9}" srcOrd="1" destOrd="0" presId="urn:microsoft.com/office/officeart/2005/8/layout/hProcess4"/>
    <dgm:cxn modelId="{0A8FF3A5-4329-4BA2-A1A9-A21A6D9098C7}" type="presParOf" srcId="{65ACAFBB-508D-46DB-98A5-81A687A15447}" destId="{29E582E7-229C-43F3-BC47-4F8DA19A7179}" srcOrd="2" destOrd="0" presId="urn:microsoft.com/office/officeart/2005/8/layout/hProcess4"/>
    <dgm:cxn modelId="{5E49492F-24F8-44CB-BC05-BC9949A25CB4}" type="presParOf" srcId="{29E582E7-229C-43F3-BC47-4F8DA19A7179}" destId="{221EBCBB-6681-4814-8641-46184118CE06}" srcOrd="0" destOrd="0" presId="urn:microsoft.com/office/officeart/2005/8/layout/hProcess4"/>
    <dgm:cxn modelId="{90B5DE18-21CF-4FCD-83C3-0A15E15B1774}" type="presParOf" srcId="{221EBCBB-6681-4814-8641-46184118CE06}" destId="{9AA64D13-8F31-48B2-A440-392ED767C6E8}" srcOrd="0" destOrd="0" presId="urn:microsoft.com/office/officeart/2005/8/layout/hProcess4"/>
    <dgm:cxn modelId="{A7CB4CC4-E0C3-4EE3-9758-6D93275948A9}" type="presParOf" srcId="{221EBCBB-6681-4814-8641-46184118CE06}" destId="{1B902F74-FEF9-410E-9BB1-D81C52567B02}" srcOrd="1" destOrd="0" presId="urn:microsoft.com/office/officeart/2005/8/layout/hProcess4"/>
    <dgm:cxn modelId="{5FB546ED-DB63-4876-A5D0-1D265292364A}" type="presParOf" srcId="{221EBCBB-6681-4814-8641-46184118CE06}" destId="{9FED9555-ECE1-4E6C-9C37-C8BF631C8510}" srcOrd="2" destOrd="0" presId="urn:microsoft.com/office/officeart/2005/8/layout/hProcess4"/>
    <dgm:cxn modelId="{6E73B0C7-3244-48A2-B4F8-6404B896EABD}" type="presParOf" srcId="{221EBCBB-6681-4814-8641-46184118CE06}" destId="{5B3ABE80-45AA-43A9-AF21-4753993C8392}" srcOrd="3" destOrd="0" presId="urn:microsoft.com/office/officeart/2005/8/layout/hProcess4"/>
    <dgm:cxn modelId="{CF902CC0-EA7C-4EB3-9D19-1CD7DA150760}" type="presParOf" srcId="{221EBCBB-6681-4814-8641-46184118CE06}" destId="{B2C0BB58-417C-4120-AF30-D734DFA1D522}" srcOrd="4" destOrd="0" presId="urn:microsoft.com/office/officeart/2005/8/layout/hProcess4"/>
    <dgm:cxn modelId="{DB008041-5BA4-4465-9C2B-4F1EC743B959}" type="presParOf" srcId="{29E582E7-229C-43F3-BC47-4F8DA19A7179}" destId="{9DE34A12-D7C1-44CA-BD44-55D369F5AA92}" srcOrd="1" destOrd="0" presId="urn:microsoft.com/office/officeart/2005/8/layout/hProcess4"/>
    <dgm:cxn modelId="{078738CC-A728-42C4-BF15-0DF26A6DEB10}" type="presParOf" srcId="{29E582E7-229C-43F3-BC47-4F8DA19A7179}" destId="{E89EEEAB-9893-42FF-88AE-CF5329737045}" srcOrd="2" destOrd="0" presId="urn:microsoft.com/office/officeart/2005/8/layout/hProcess4"/>
    <dgm:cxn modelId="{34B97854-8CF3-446C-87C8-C352E814BA76}" type="presParOf" srcId="{E89EEEAB-9893-42FF-88AE-CF5329737045}" destId="{E7246E92-0146-4BA8-A455-6B697B6ACDC2}" srcOrd="0" destOrd="0" presId="urn:microsoft.com/office/officeart/2005/8/layout/hProcess4"/>
    <dgm:cxn modelId="{78BE66A9-1DFC-4D4C-B77D-6DF90A3D8BC0}" type="presParOf" srcId="{E89EEEAB-9893-42FF-88AE-CF5329737045}" destId="{00094FAE-F7D1-41DA-91E2-68E52FFE55FE}" srcOrd="1" destOrd="0" presId="urn:microsoft.com/office/officeart/2005/8/layout/hProcess4"/>
    <dgm:cxn modelId="{181AF2A3-8907-4140-AC19-280C3D33B955}" type="presParOf" srcId="{E89EEEAB-9893-42FF-88AE-CF5329737045}" destId="{92F58794-64BE-4DA3-829C-97034A6E2CE2}" srcOrd="2" destOrd="0" presId="urn:microsoft.com/office/officeart/2005/8/layout/hProcess4"/>
    <dgm:cxn modelId="{B1018877-5A38-4DE9-B9DC-9621390BB78F}" type="presParOf" srcId="{E89EEEAB-9893-42FF-88AE-CF5329737045}" destId="{33028C6D-D801-4DA7-B54F-464FB6413630}" srcOrd="3" destOrd="0" presId="urn:microsoft.com/office/officeart/2005/8/layout/hProcess4"/>
    <dgm:cxn modelId="{80971E42-0C75-45CF-888B-D7FEBB1CE8FC}" type="presParOf" srcId="{E89EEEAB-9893-42FF-88AE-CF5329737045}" destId="{A7654463-917F-4C4D-915C-4E2EA39DE3B3}" srcOrd="4" destOrd="0" presId="urn:microsoft.com/office/officeart/2005/8/layout/hProcess4"/>
    <dgm:cxn modelId="{BC4B1687-20C9-4D0F-8131-206BC8708843}" type="presParOf" srcId="{29E582E7-229C-43F3-BC47-4F8DA19A7179}" destId="{8B98DD7F-E8FB-4E3A-A4C5-90189DCB9AE6}" srcOrd="3" destOrd="0" presId="urn:microsoft.com/office/officeart/2005/8/layout/hProcess4"/>
    <dgm:cxn modelId="{C7AB59A7-EE5D-48B5-A0DF-533ED93668F7}" type="presParOf" srcId="{29E582E7-229C-43F3-BC47-4F8DA19A7179}" destId="{F91D04B7-3549-4A7E-92CF-E94D53C129AE}" srcOrd="4" destOrd="0" presId="urn:microsoft.com/office/officeart/2005/8/layout/hProcess4"/>
    <dgm:cxn modelId="{6D8A3BEF-D531-4509-90D4-D88542004E08}" type="presParOf" srcId="{F91D04B7-3549-4A7E-92CF-E94D53C129AE}" destId="{331E27A1-D2A2-4CEA-95A2-614D5EE65ABA}" srcOrd="0" destOrd="0" presId="urn:microsoft.com/office/officeart/2005/8/layout/hProcess4"/>
    <dgm:cxn modelId="{F6EBAEDC-2CCE-4B77-A83A-A09A43DB2B72}" type="presParOf" srcId="{F91D04B7-3549-4A7E-92CF-E94D53C129AE}" destId="{CC9FA89D-8498-4715-81AA-B16F0E5A5728}" srcOrd="1" destOrd="0" presId="urn:microsoft.com/office/officeart/2005/8/layout/hProcess4"/>
    <dgm:cxn modelId="{5241B5B7-EDC0-4196-BA2E-FA3058645920}" type="presParOf" srcId="{F91D04B7-3549-4A7E-92CF-E94D53C129AE}" destId="{D6CC7512-9FF7-4269-82CE-F684E7E3285F}" srcOrd="2" destOrd="0" presId="urn:microsoft.com/office/officeart/2005/8/layout/hProcess4"/>
    <dgm:cxn modelId="{7D2D9A9E-A574-4B01-A12E-6B68E8CE462A}" type="presParOf" srcId="{F91D04B7-3549-4A7E-92CF-E94D53C129AE}" destId="{74FFEC60-2C20-4624-B2A2-C104E2CB7323}" srcOrd="3" destOrd="0" presId="urn:microsoft.com/office/officeart/2005/8/layout/hProcess4"/>
    <dgm:cxn modelId="{930A6150-75BB-4328-9EE4-898463E6B581}" type="presParOf" srcId="{F91D04B7-3549-4A7E-92CF-E94D53C129AE}" destId="{C6F5AC7C-AEE5-4D73-A23B-955C8189B023}" srcOrd="4" destOrd="0" presId="urn:microsoft.com/office/officeart/2005/8/layout/hProcess4"/>
    <dgm:cxn modelId="{E470511D-FDD9-498E-B2A2-584FA86DB48F}" type="presParOf" srcId="{29E582E7-229C-43F3-BC47-4F8DA19A7179}" destId="{617087F0-2A95-448F-807A-76A217CB4872}" srcOrd="5" destOrd="0" presId="urn:microsoft.com/office/officeart/2005/8/layout/hProcess4"/>
    <dgm:cxn modelId="{B2D77D75-78A0-4BEE-8E85-B5C853A911AD}" type="presParOf" srcId="{29E582E7-229C-43F3-BC47-4F8DA19A7179}" destId="{6717F0A3-2189-4A79-A599-E88AC5B1CD42}" srcOrd="6" destOrd="0" presId="urn:microsoft.com/office/officeart/2005/8/layout/hProcess4"/>
    <dgm:cxn modelId="{6D79439A-B648-4464-9283-8D167D821425}" type="presParOf" srcId="{6717F0A3-2189-4A79-A599-E88AC5B1CD42}" destId="{F4045982-B10A-4810-A18D-1B07D6AB7BB4}" srcOrd="0" destOrd="0" presId="urn:microsoft.com/office/officeart/2005/8/layout/hProcess4"/>
    <dgm:cxn modelId="{C49EDC68-1B8B-4BA4-B55B-B4DF05A248DC}" type="presParOf" srcId="{6717F0A3-2189-4A79-A599-E88AC5B1CD42}" destId="{12E2F1DB-1A28-4603-8EB5-D4F81E762322}" srcOrd="1" destOrd="0" presId="urn:microsoft.com/office/officeart/2005/8/layout/hProcess4"/>
    <dgm:cxn modelId="{5C8D14A1-CDBD-49A7-86E9-F08DE6F7C883}" type="presParOf" srcId="{6717F0A3-2189-4A79-A599-E88AC5B1CD42}" destId="{3C116F6C-7887-4475-87D5-D70F9BB2E445}" srcOrd="2" destOrd="0" presId="urn:microsoft.com/office/officeart/2005/8/layout/hProcess4"/>
    <dgm:cxn modelId="{9FF4B2F5-1BF8-4063-8F03-3778098FE9A6}" type="presParOf" srcId="{6717F0A3-2189-4A79-A599-E88AC5B1CD42}" destId="{497385AC-2507-4F6B-9CB7-77D7B41CCF2F}" srcOrd="3" destOrd="0" presId="urn:microsoft.com/office/officeart/2005/8/layout/hProcess4"/>
    <dgm:cxn modelId="{BDC806DF-E721-4CB2-BDAC-3DAAE0D8C18B}" type="presParOf" srcId="{6717F0A3-2189-4A79-A599-E88AC5B1CD42}" destId="{90C055C1-D256-442F-9088-D022E3395D0A}"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202FED-50C3-42D7-AB2A-7DB5366C7F60}"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A7B67E79-1C0B-45D1-8EB9-02B7996F997C}">
      <dgm:prSet custT="1"/>
      <dgm:spPr/>
      <dgm:t>
        <a:bodyPr/>
        <a:lstStyle/>
        <a:p>
          <a:r>
            <a:rPr lang="en-US" sz="1200" b="1" dirty="0"/>
            <a:t>PKI (Public Key Infrastructure):</a:t>
          </a:r>
          <a:endParaRPr lang="en-US" sz="1200" dirty="0"/>
        </a:p>
      </dgm:t>
    </dgm:pt>
    <dgm:pt modelId="{4881E87F-8344-496F-B9AB-078EAAA67FF0}" type="parTrans" cxnId="{C76FDA02-1A3A-4EEA-BBC2-AE83A71F2C8D}">
      <dgm:prSet/>
      <dgm:spPr/>
      <dgm:t>
        <a:bodyPr/>
        <a:lstStyle/>
        <a:p>
          <a:endParaRPr lang="en-US" sz="1200"/>
        </a:p>
      </dgm:t>
    </dgm:pt>
    <dgm:pt modelId="{9B6284B3-1350-4D3B-819C-C5FBE80701AF}" type="sibTrans" cxnId="{C76FDA02-1A3A-4EEA-BBC2-AE83A71F2C8D}">
      <dgm:prSet/>
      <dgm:spPr/>
      <dgm:t>
        <a:bodyPr/>
        <a:lstStyle/>
        <a:p>
          <a:endParaRPr lang="en-US" sz="1200"/>
        </a:p>
      </dgm:t>
    </dgm:pt>
    <dgm:pt modelId="{8B6E206D-F361-4646-8586-2148A0F0401C}">
      <dgm:prSet custT="1"/>
      <dgm:spPr/>
      <dgm:t>
        <a:bodyPr/>
        <a:lstStyle/>
        <a:p>
          <a:pPr>
            <a:buFont typeface="Arial" panose="020B0604020202020204" pitchFamily="34" charset="0"/>
            <a:buChar char="•"/>
          </a:pPr>
          <a:r>
            <a:rPr lang="en-US" sz="1200" dirty="0"/>
            <a:t>Framework for issuing, distributing, and managing digital certificates.</a:t>
          </a:r>
        </a:p>
      </dgm:t>
    </dgm:pt>
    <dgm:pt modelId="{91BCB588-FC96-487F-8374-D2789D3E908B}" type="parTrans" cxnId="{37754DCC-C8AC-4D9B-81EF-BB84680B3332}">
      <dgm:prSet/>
      <dgm:spPr/>
      <dgm:t>
        <a:bodyPr/>
        <a:lstStyle/>
        <a:p>
          <a:endParaRPr lang="en-US" sz="1200"/>
        </a:p>
      </dgm:t>
    </dgm:pt>
    <dgm:pt modelId="{4140406F-3935-46A3-9D8B-AD59B899C159}" type="sibTrans" cxnId="{37754DCC-C8AC-4D9B-81EF-BB84680B3332}">
      <dgm:prSet/>
      <dgm:spPr/>
      <dgm:t>
        <a:bodyPr/>
        <a:lstStyle/>
        <a:p>
          <a:endParaRPr lang="en-US" sz="1200"/>
        </a:p>
      </dgm:t>
    </dgm:pt>
    <dgm:pt modelId="{D9CADE52-B0E4-4AC4-88A1-11731103D98D}">
      <dgm:prSet custT="1"/>
      <dgm:spPr/>
      <dgm:t>
        <a:bodyPr/>
        <a:lstStyle/>
        <a:p>
          <a:pPr>
            <a:buFont typeface="Arial" panose="020B0604020202020204" pitchFamily="34" charset="0"/>
            <a:buChar char="•"/>
          </a:pPr>
          <a:r>
            <a:rPr lang="en-US" sz="1200" b="1" dirty="0"/>
            <a:t>Certificate Authorities (CAs):</a:t>
          </a:r>
          <a:r>
            <a:rPr lang="en-US" sz="1200" dirty="0"/>
            <a:t> Trusted third parties issuing certs.</a:t>
          </a:r>
        </a:p>
      </dgm:t>
    </dgm:pt>
    <dgm:pt modelId="{59823572-61A0-4600-9D41-A4F3E9F3E240}" type="parTrans" cxnId="{BBB09F5F-0BFD-4428-8832-CF9F200504FA}">
      <dgm:prSet/>
      <dgm:spPr/>
      <dgm:t>
        <a:bodyPr/>
        <a:lstStyle/>
        <a:p>
          <a:endParaRPr lang="en-US" sz="1200"/>
        </a:p>
      </dgm:t>
    </dgm:pt>
    <dgm:pt modelId="{80B1E936-FA75-4E0A-B219-5DD4BFF11ED7}" type="sibTrans" cxnId="{BBB09F5F-0BFD-4428-8832-CF9F200504FA}">
      <dgm:prSet/>
      <dgm:spPr/>
      <dgm:t>
        <a:bodyPr/>
        <a:lstStyle/>
        <a:p>
          <a:endParaRPr lang="en-US" sz="1200"/>
        </a:p>
      </dgm:t>
    </dgm:pt>
    <dgm:pt modelId="{78C95B35-1F04-41BA-A3D9-F3E9D04C908E}">
      <dgm:prSet custT="1"/>
      <dgm:spPr/>
      <dgm:t>
        <a:bodyPr/>
        <a:lstStyle/>
        <a:p>
          <a:pPr>
            <a:buFont typeface="Arial" panose="020B0604020202020204" pitchFamily="34" charset="0"/>
            <a:buChar char="•"/>
          </a:pPr>
          <a:r>
            <a:rPr lang="en-US" sz="1200" b="1" dirty="0"/>
            <a:t>Certificates:</a:t>
          </a:r>
          <a:r>
            <a:rPr lang="en-US" sz="1200" dirty="0"/>
            <a:t> Bind a public key to an identity.</a:t>
          </a:r>
        </a:p>
      </dgm:t>
    </dgm:pt>
    <dgm:pt modelId="{7DD4CD5B-1D28-4B59-9BED-FACA6F3F8E5B}" type="parTrans" cxnId="{75A644B5-3B28-42D6-B75A-ECCA10AD0207}">
      <dgm:prSet/>
      <dgm:spPr/>
      <dgm:t>
        <a:bodyPr/>
        <a:lstStyle/>
        <a:p>
          <a:endParaRPr lang="en-US" sz="1200"/>
        </a:p>
      </dgm:t>
    </dgm:pt>
    <dgm:pt modelId="{C6FA257E-5D93-4DBE-9181-D3B692C3262A}" type="sibTrans" cxnId="{75A644B5-3B28-42D6-B75A-ECCA10AD0207}">
      <dgm:prSet/>
      <dgm:spPr/>
      <dgm:t>
        <a:bodyPr/>
        <a:lstStyle/>
        <a:p>
          <a:endParaRPr lang="en-US" sz="1200"/>
        </a:p>
      </dgm:t>
    </dgm:pt>
    <dgm:pt modelId="{7D476C2B-C24C-4B1D-88C3-0E67DC0F3ECA}">
      <dgm:prSet custT="1"/>
      <dgm:spPr/>
      <dgm:t>
        <a:bodyPr/>
        <a:lstStyle/>
        <a:p>
          <a:pPr>
            <a:buNone/>
          </a:pPr>
          <a:r>
            <a:rPr lang="en-US" sz="1200" b="1" dirty="0"/>
            <a:t>Challenges in Sales Engineering:</a:t>
          </a:r>
          <a:endParaRPr lang="en-US" sz="1200" dirty="0"/>
        </a:p>
      </dgm:t>
    </dgm:pt>
    <dgm:pt modelId="{EFFB65C2-9409-4965-9A07-EDD7DB49F68B}" type="parTrans" cxnId="{ADE862FC-5433-4CD5-A264-99F2E38C1974}">
      <dgm:prSet/>
      <dgm:spPr/>
      <dgm:t>
        <a:bodyPr/>
        <a:lstStyle/>
        <a:p>
          <a:endParaRPr lang="en-US" sz="1200"/>
        </a:p>
      </dgm:t>
    </dgm:pt>
    <dgm:pt modelId="{96DF4754-ABF7-48B4-AC95-BE131F695726}" type="sibTrans" cxnId="{ADE862FC-5433-4CD5-A264-99F2E38C1974}">
      <dgm:prSet/>
      <dgm:spPr/>
      <dgm:t>
        <a:bodyPr/>
        <a:lstStyle/>
        <a:p>
          <a:endParaRPr lang="en-US" sz="1200"/>
        </a:p>
      </dgm:t>
    </dgm:pt>
    <dgm:pt modelId="{C6DD7858-4F9F-4B8E-ADDC-89AD2512C710}">
      <dgm:prSet custT="1"/>
      <dgm:spPr/>
      <dgm:t>
        <a:bodyPr/>
        <a:lstStyle/>
        <a:p>
          <a:pPr>
            <a:buFont typeface="Arial" panose="020B0604020202020204" pitchFamily="34" charset="0"/>
            <a:buChar char="•"/>
          </a:pPr>
          <a:r>
            <a:rPr lang="en-US" sz="1200" dirty="0"/>
            <a:t>Explaining why PKI matters (trust, scalability, compliance).</a:t>
          </a:r>
        </a:p>
      </dgm:t>
    </dgm:pt>
    <dgm:pt modelId="{1502F9B6-7D78-4484-9F15-F76768A6EFB0}" type="parTrans" cxnId="{8FC4B9E7-D538-48BA-B2A0-9B2B7432F140}">
      <dgm:prSet/>
      <dgm:spPr/>
      <dgm:t>
        <a:bodyPr/>
        <a:lstStyle/>
        <a:p>
          <a:endParaRPr lang="en-US" sz="1200"/>
        </a:p>
      </dgm:t>
    </dgm:pt>
    <dgm:pt modelId="{5D46D65C-E5EC-4FDF-9A7A-2A1373F35669}" type="sibTrans" cxnId="{8FC4B9E7-D538-48BA-B2A0-9B2B7432F140}">
      <dgm:prSet/>
      <dgm:spPr/>
      <dgm:t>
        <a:bodyPr/>
        <a:lstStyle/>
        <a:p>
          <a:endParaRPr lang="en-US" sz="1200"/>
        </a:p>
      </dgm:t>
    </dgm:pt>
    <dgm:pt modelId="{5F47D723-4E8C-46FC-9154-3F8F817E0277}">
      <dgm:prSet custT="1"/>
      <dgm:spPr/>
      <dgm:t>
        <a:bodyPr/>
        <a:lstStyle/>
        <a:p>
          <a:pPr>
            <a:buFont typeface="Arial" panose="020B0604020202020204" pitchFamily="34" charset="0"/>
            <a:buChar char="•"/>
          </a:pPr>
          <a:r>
            <a:rPr lang="en-US" sz="1200" dirty="0"/>
            <a:t>Positioning Fortinet’s certificate handling vs competitors.</a:t>
          </a:r>
        </a:p>
      </dgm:t>
    </dgm:pt>
    <dgm:pt modelId="{00EFD5C0-04D3-4DA3-9BC4-195AB4450841}" type="parTrans" cxnId="{6341605F-92A0-4D9A-AFFB-43266D42AB30}">
      <dgm:prSet/>
      <dgm:spPr/>
      <dgm:t>
        <a:bodyPr/>
        <a:lstStyle/>
        <a:p>
          <a:endParaRPr lang="en-US" sz="1200"/>
        </a:p>
      </dgm:t>
    </dgm:pt>
    <dgm:pt modelId="{AD8F13FB-F5AC-4C80-BA4F-8788D9434C06}" type="sibTrans" cxnId="{6341605F-92A0-4D9A-AFFB-43266D42AB30}">
      <dgm:prSet/>
      <dgm:spPr/>
      <dgm:t>
        <a:bodyPr/>
        <a:lstStyle/>
        <a:p>
          <a:endParaRPr lang="en-US" sz="1200"/>
        </a:p>
      </dgm:t>
    </dgm:pt>
    <dgm:pt modelId="{6FD293CB-1154-493A-A88A-416CEBBC8918}" type="pres">
      <dgm:prSet presAssocID="{4D202FED-50C3-42D7-AB2A-7DB5366C7F60}" presName="vert0" presStyleCnt="0">
        <dgm:presLayoutVars>
          <dgm:dir/>
          <dgm:animOne val="branch"/>
          <dgm:animLvl val="lvl"/>
        </dgm:presLayoutVars>
      </dgm:prSet>
      <dgm:spPr/>
    </dgm:pt>
    <dgm:pt modelId="{F01C8FA7-9D74-46C4-9661-B6F5C3A9B046}" type="pres">
      <dgm:prSet presAssocID="{A7B67E79-1C0B-45D1-8EB9-02B7996F997C}" presName="thickLine" presStyleLbl="alignNode1" presStyleIdx="0" presStyleCnt="2"/>
      <dgm:spPr/>
    </dgm:pt>
    <dgm:pt modelId="{0924B4D9-BC62-4E2A-BCA8-CFD4100235CC}" type="pres">
      <dgm:prSet presAssocID="{A7B67E79-1C0B-45D1-8EB9-02B7996F997C}" presName="horz1" presStyleCnt="0"/>
      <dgm:spPr/>
    </dgm:pt>
    <dgm:pt modelId="{D2265E71-955D-4A41-AC34-559D2C7B1C83}" type="pres">
      <dgm:prSet presAssocID="{A7B67E79-1C0B-45D1-8EB9-02B7996F997C}" presName="tx1" presStyleLbl="revTx" presStyleIdx="0" presStyleCnt="7"/>
      <dgm:spPr/>
    </dgm:pt>
    <dgm:pt modelId="{D398BC3A-B9F2-40B4-8E2D-3ADBF7AC8677}" type="pres">
      <dgm:prSet presAssocID="{A7B67E79-1C0B-45D1-8EB9-02B7996F997C}" presName="vert1" presStyleCnt="0"/>
      <dgm:spPr/>
    </dgm:pt>
    <dgm:pt modelId="{B4789C49-CDF2-453A-8212-2FD9630174D7}" type="pres">
      <dgm:prSet presAssocID="{8B6E206D-F361-4646-8586-2148A0F0401C}" presName="vertSpace2a" presStyleCnt="0"/>
      <dgm:spPr/>
    </dgm:pt>
    <dgm:pt modelId="{9C2EA0C0-A763-4763-B950-BFA8AA9AEE3B}" type="pres">
      <dgm:prSet presAssocID="{8B6E206D-F361-4646-8586-2148A0F0401C}" presName="horz2" presStyleCnt="0"/>
      <dgm:spPr/>
    </dgm:pt>
    <dgm:pt modelId="{C022978A-16BA-4024-BFFC-26D1AFED5483}" type="pres">
      <dgm:prSet presAssocID="{8B6E206D-F361-4646-8586-2148A0F0401C}" presName="horzSpace2" presStyleCnt="0"/>
      <dgm:spPr/>
    </dgm:pt>
    <dgm:pt modelId="{52D31B5D-590A-497D-9DB8-5E54A8740512}" type="pres">
      <dgm:prSet presAssocID="{8B6E206D-F361-4646-8586-2148A0F0401C}" presName="tx2" presStyleLbl="revTx" presStyleIdx="1" presStyleCnt="7"/>
      <dgm:spPr/>
    </dgm:pt>
    <dgm:pt modelId="{01B8DA88-7D9F-4C4B-9A51-84C64CB5ED15}" type="pres">
      <dgm:prSet presAssocID="{8B6E206D-F361-4646-8586-2148A0F0401C}" presName="vert2" presStyleCnt="0"/>
      <dgm:spPr/>
    </dgm:pt>
    <dgm:pt modelId="{B03AA50E-6182-4C30-A9F3-E78DA88EFC76}" type="pres">
      <dgm:prSet presAssocID="{8B6E206D-F361-4646-8586-2148A0F0401C}" presName="thinLine2b" presStyleLbl="callout" presStyleIdx="0" presStyleCnt="5"/>
      <dgm:spPr/>
    </dgm:pt>
    <dgm:pt modelId="{3899AE0A-7153-4FE6-BEBA-99CBF79B470C}" type="pres">
      <dgm:prSet presAssocID="{8B6E206D-F361-4646-8586-2148A0F0401C}" presName="vertSpace2b" presStyleCnt="0"/>
      <dgm:spPr/>
    </dgm:pt>
    <dgm:pt modelId="{A9566811-9BAD-4BDD-BBD6-6FC47A465F7B}" type="pres">
      <dgm:prSet presAssocID="{D9CADE52-B0E4-4AC4-88A1-11731103D98D}" presName="horz2" presStyleCnt="0"/>
      <dgm:spPr/>
    </dgm:pt>
    <dgm:pt modelId="{52C4F5FA-FCB7-4310-AFEE-7884909F7F93}" type="pres">
      <dgm:prSet presAssocID="{D9CADE52-B0E4-4AC4-88A1-11731103D98D}" presName="horzSpace2" presStyleCnt="0"/>
      <dgm:spPr/>
    </dgm:pt>
    <dgm:pt modelId="{E7D72F8A-0CBC-429F-9EDB-26D686C54302}" type="pres">
      <dgm:prSet presAssocID="{D9CADE52-B0E4-4AC4-88A1-11731103D98D}" presName="tx2" presStyleLbl="revTx" presStyleIdx="2" presStyleCnt="7"/>
      <dgm:spPr/>
    </dgm:pt>
    <dgm:pt modelId="{C336A805-56F6-4B4A-BBFB-FAD5CA6E7961}" type="pres">
      <dgm:prSet presAssocID="{D9CADE52-B0E4-4AC4-88A1-11731103D98D}" presName="vert2" presStyleCnt="0"/>
      <dgm:spPr/>
    </dgm:pt>
    <dgm:pt modelId="{2C378139-830D-41D0-8A9C-789892AB6E40}" type="pres">
      <dgm:prSet presAssocID="{D9CADE52-B0E4-4AC4-88A1-11731103D98D}" presName="thinLine2b" presStyleLbl="callout" presStyleIdx="1" presStyleCnt="5"/>
      <dgm:spPr/>
    </dgm:pt>
    <dgm:pt modelId="{DB09B952-71E2-42D9-AF6D-731E2CB52A2C}" type="pres">
      <dgm:prSet presAssocID="{D9CADE52-B0E4-4AC4-88A1-11731103D98D}" presName="vertSpace2b" presStyleCnt="0"/>
      <dgm:spPr/>
    </dgm:pt>
    <dgm:pt modelId="{490B7902-4F3F-461F-9345-1FB30F9A2625}" type="pres">
      <dgm:prSet presAssocID="{78C95B35-1F04-41BA-A3D9-F3E9D04C908E}" presName="horz2" presStyleCnt="0"/>
      <dgm:spPr/>
    </dgm:pt>
    <dgm:pt modelId="{40E1C8FB-30CD-4CA4-9BBE-DEDD84EA8DBC}" type="pres">
      <dgm:prSet presAssocID="{78C95B35-1F04-41BA-A3D9-F3E9D04C908E}" presName="horzSpace2" presStyleCnt="0"/>
      <dgm:spPr/>
    </dgm:pt>
    <dgm:pt modelId="{F3B2D37F-B149-47A9-9803-35EDCCA4C55C}" type="pres">
      <dgm:prSet presAssocID="{78C95B35-1F04-41BA-A3D9-F3E9D04C908E}" presName="tx2" presStyleLbl="revTx" presStyleIdx="3" presStyleCnt="7"/>
      <dgm:spPr/>
    </dgm:pt>
    <dgm:pt modelId="{F90DE2B1-493B-49AC-9EBA-380DDC1ABAF2}" type="pres">
      <dgm:prSet presAssocID="{78C95B35-1F04-41BA-A3D9-F3E9D04C908E}" presName="vert2" presStyleCnt="0"/>
      <dgm:spPr/>
    </dgm:pt>
    <dgm:pt modelId="{C8392095-9F6D-49BC-AA20-F989E49ED0FA}" type="pres">
      <dgm:prSet presAssocID="{78C95B35-1F04-41BA-A3D9-F3E9D04C908E}" presName="thinLine2b" presStyleLbl="callout" presStyleIdx="2" presStyleCnt="5"/>
      <dgm:spPr/>
    </dgm:pt>
    <dgm:pt modelId="{DA670BC2-7D8A-41DC-914B-74A3607B237A}" type="pres">
      <dgm:prSet presAssocID="{78C95B35-1F04-41BA-A3D9-F3E9D04C908E}" presName="vertSpace2b" presStyleCnt="0"/>
      <dgm:spPr/>
    </dgm:pt>
    <dgm:pt modelId="{C027080F-C626-4C2E-AA4C-9D27B76E790F}" type="pres">
      <dgm:prSet presAssocID="{7D476C2B-C24C-4B1D-88C3-0E67DC0F3ECA}" presName="thickLine" presStyleLbl="alignNode1" presStyleIdx="1" presStyleCnt="2"/>
      <dgm:spPr/>
    </dgm:pt>
    <dgm:pt modelId="{2BAE7E5F-70B2-46BE-BE06-DD619999663A}" type="pres">
      <dgm:prSet presAssocID="{7D476C2B-C24C-4B1D-88C3-0E67DC0F3ECA}" presName="horz1" presStyleCnt="0"/>
      <dgm:spPr/>
    </dgm:pt>
    <dgm:pt modelId="{509A22B7-1404-4380-9395-89D1F40EE745}" type="pres">
      <dgm:prSet presAssocID="{7D476C2B-C24C-4B1D-88C3-0E67DC0F3ECA}" presName="tx1" presStyleLbl="revTx" presStyleIdx="4" presStyleCnt="7"/>
      <dgm:spPr/>
    </dgm:pt>
    <dgm:pt modelId="{F92AB28E-D565-4C58-8105-CF4CA35FFF2C}" type="pres">
      <dgm:prSet presAssocID="{7D476C2B-C24C-4B1D-88C3-0E67DC0F3ECA}" presName="vert1" presStyleCnt="0"/>
      <dgm:spPr/>
    </dgm:pt>
    <dgm:pt modelId="{54ED4717-7EB7-4737-98CB-FFDCAC91DD57}" type="pres">
      <dgm:prSet presAssocID="{C6DD7858-4F9F-4B8E-ADDC-89AD2512C710}" presName="vertSpace2a" presStyleCnt="0"/>
      <dgm:spPr/>
    </dgm:pt>
    <dgm:pt modelId="{CAC6BFEB-3CA2-448C-9E07-A6429ECED4D1}" type="pres">
      <dgm:prSet presAssocID="{C6DD7858-4F9F-4B8E-ADDC-89AD2512C710}" presName="horz2" presStyleCnt="0"/>
      <dgm:spPr/>
    </dgm:pt>
    <dgm:pt modelId="{BD112232-12AE-4287-8019-BDABA67CE291}" type="pres">
      <dgm:prSet presAssocID="{C6DD7858-4F9F-4B8E-ADDC-89AD2512C710}" presName="horzSpace2" presStyleCnt="0"/>
      <dgm:spPr/>
    </dgm:pt>
    <dgm:pt modelId="{93D7D31E-27C1-4854-8D6F-B2959D26D3C1}" type="pres">
      <dgm:prSet presAssocID="{C6DD7858-4F9F-4B8E-ADDC-89AD2512C710}" presName="tx2" presStyleLbl="revTx" presStyleIdx="5" presStyleCnt="7"/>
      <dgm:spPr/>
    </dgm:pt>
    <dgm:pt modelId="{E06999C6-42B8-4A23-B927-0F48E0A8A3C3}" type="pres">
      <dgm:prSet presAssocID="{C6DD7858-4F9F-4B8E-ADDC-89AD2512C710}" presName="vert2" presStyleCnt="0"/>
      <dgm:spPr/>
    </dgm:pt>
    <dgm:pt modelId="{A4A899F3-DC59-4261-949A-AEED3016C47F}" type="pres">
      <dgm:prSet presAssocID="{C6DD7858-4F9F-4B8E-ADDC-89AD2512C710}" presName="thinLine2b" presStyleLbl="callout" presStyleIdx="3" presStyleCnt="5"/>
      <dgm:spPr/>
    </dgm:pt>
    <dgm:pt modelId="{65D3D461-3029-466C-B04D-F067BF30DB1D}" type="pres">
      <dgm:prSet presAssocID="{C6DD7858-4F9F-4B8E-ADDC-89AD2512C710}" presName="vertSpace2b" presStyleCnt="0"/>
      <dgm:spPr/>
    </dgm:pt>
    <dgm:pt modelId="{D69C6348-59F9-4DAF-AAEC-4597ABCEDF31}" type="pres">
      <dgm:prSet presAssocID="{5F47D723-4E8C-46FC-9154-3F8F817E0277}" presName="horz2" presStyleCnt="0"/>
      <dgm:spPr/>
    </dgm:pt>
    <dgm:pt modelId="{DECDA482-6C09-4DAC-BCE8-AA0D5E2D8ABB}" type="pres">
      <dgm:prSet presAssocID="{5F47D723-4E8C-46FC-9154-3F8F817E0277}" presName="horzSpace2" presStyleCnt="0"/>
      <dgm:spPr/>
    </dgm:pt>
    <dgm:pt modelId="{4C6CFB09-EB01-4B0D-9E8A-803E82175887}" type="pres">
      <dgm:prSet presAssocID="{5F47D723-4E8C-46FC-9154-3F8F817E0277}" presName="tx2" presStyleLbl="revTx" presStyleIdx="6" presStyleCnt="7"/>
      <dgm:spPr/>
    </dgm:pt>
    <dgm:pt modelId="{603CCA6B-B6BD-4AA0-BF09-1B9750772AB0}" type="pres">
      <dgm:prSet presAssocID="{5F47D723-4E8C-46FC-9154-3F8F817E0277}" presName="vert2" presStyleCnt="0"/>
      <dgm:spPr/>
    </dgm:pt>
    <dgm:pt modelId="{862186BF-E0C9-4EEC-9A1D-51E7CD950AD6}" type="pres">
      <dgm:prSet presAssocID="{5F47D723-4E8C-46FC-9154-3F8F817E0277}" presName="thinLine2b" presStyleLbl="callout" presStyleIdx="4" presStyleCnt="5"/>
      <dgm:spPr/>
    </dgm:pt>
    <dgm:pt modelId="{DE0602B2-DC1D-4504-9DA7-6607539C2F9B}" type="pres">
      <dgm:prSet presAssocID="{5F47D723-4E8C-46FC-9154-3F8F817E0277}" presName="vertSpace2b" presStyleCnt="0"/>
      <dgm:spPr/>
    </dgm:pt>
  </dgm:ptLst>
  <dgm:cxnLst>
    <dgm:cxn modelId="{C76FDA02-1A3A-4EEA-BBC2-AE83A71F2C8D}" srcId="{4D202FED-50C3-42D7-AB2A-7DB5366C7F60}" destId="{A7B67E79-1C0B-45D1-8EB9-02B7996F997C}" srcOrd="0" destOrd="0" parTransId="{4881E87F-8344-496F-B9AB-078EAAA67FF0}" sibTransId="{9B6284B3-1350-4D3B-819C-C5FBE80701AF}"/>
    <dgm:cxn modelId="{B494DA30-33E9-4782-8718-FE8996C60625}" type="presOf" srcId="{8B6E206D-F361-4646-8586-2148A0F0401C}" destId="{52D31B5D-590A-497D-9DB8-5E54A8740512}" srcOrd="0" destOrd="0" presId="urn:microsoft.com/office/officeart/2008/layout/LinedList"/>
    <dgm:cxn modelId="{6341605F-92A0-4D9A-AFFB-43266D42AB30}" srcId="{7D476C2B-C24C-4B1D-88C3-0E67DC0F3ECA}" destId="{5F47D723-4E8C-46FC-9154-3F8F817E0277}" srcOrd="1" destOrd="0" parTransId="{00EFD5C0-04D3-4DA3-9BC4-195AB4450841}" sibTransId="{AD8F13FB-F5AC-4C80-BA4F-8788D9434C06}"/>
    <dgm:cxn modelId="{BBB09F5F-0BFD-4428-8832-CF9F200504FA}" srcId="{A7B67E79-1C0B-45D1-8EB9-02B7996F997C}" destId="{D9CADE52-B0E4-4AC4-88A1-11731103D98D}" srcOrd="1" destOrd="0" parTransId="{59823572-61A0-4600-9D41-A4F3E9F3E240}" sibTransId="{80B1E936-FA75-4E0A-B219-5DD4BFF11ED7}"/>
    <dgm:cxn modelId="{9F185D43-99C9-487F-B4DA-B873FD2DFCE5}" type="presOf" srcId="{7D476C2B-C24C-4B1D-88C3-0E67DC0F3ECA}" destId="{509A22B7-1404-4380-9395-89D1F40EE745}" srcOrd="0" destOrd="0" presId="urn:microsoft.com/office/officeart/2008/layout/LinedList"/>
    <dgm:cxn modelId="{9573CD76-ED00-48B1-A8F1-0C2307F2A31F}" type="presOf" srcId="{D9CADE52-B0E4-4AC4-88A1-11731103D98D}" destId="{E7D72F8A-0CBC-429F-9EDB-26D686C54302}" srcOrd="0" destOrd="0" presId="urn:microsoft.com/office/officeart/2008/layout/LinedList"/>
    <dgm:cxn modelId="{802620A1-03D4-4F9F-9603-94982D18A2B6}" type="presOf" srcId="{C6DD7858-4F9F-4B8E-ADDC-89AD2512C710}" destId="{93D7D31E-27C1-4854-8D6F-B2959D26D3C1}" srcOrd="0" destOrd="0" presId="urn:microsoft.com/office/officeart/2008/layout/LinedList"/>
    <dgm:cxn modelId="{6384EBA7-E0ED-4564-B949-6E62CA2D0746}" type="presOf" srcId="{78C95B35-1F04-41BA-A3D9-F3E9D04C908E}" destId="{F3B2D37F-B149-47A9-9803-35EDCCA4C55C}" srcOrd="0" destOrd="0" presId="urn:microsoft.com/office/officeart/2008/layout/LinedList"/>
    <dgm:cxn modelId="{75A644B5-3B28-42D6-B75A-ECCA10AD0207}" srcId="{A7B67E79-1C0B-45D1-8EB9-02B7996F997C}" destId="{78C95B35-1F04-41BA-A3D9-F3E9D04C908E}" srcOrd="2" destOrd="0" parTransId="{7DD4CD5B-1D28-4B59-9BED-FACA6F3F8E5B}" sibTransId="{C6FA257E-5D93-4DBE-9181-D3B692C3262A}"/>
    <dgm:cxn modelId="{8DCAA2C4-FC3B-4339-809F-E3ED688F4949}" type="presOf" srcId="{5F47D723-4E8C-46FC-9154-3F8F817E0277}" destId="{4C6CFB09-EB01-4B0D-9E8A-803E82175887}" srcOrd="0" destOrd="0" presId="urn:microsoft.com/office/officeart/2008/layout/LinedList"/>
    <dgm:cxn modelId="{6AF0CAC5-90C4-4359-82BB-F9D944907E5F}" type="presOf" srcId="{A7B67E79-1C0B-45D1-8EB9-02B7996F997C}" destId="{D2265E71-955D-4A41-AC34-559D2C7B1C83}" srcOrd="0" destOrd="0" presId="urn:microsoft.com/office/officeart/2008/layout/LinedList"/>
    <dgm:cxn modelId="{37754DCC-C8AC-4D9B-81EF-BB84680B3332}" srcId="{A7B67E79-1C0B-45D1-8EB9-02B7996F997C}" destId="{8B6E206D-F361-4646-8586-2148A0F0401C}" srcOrd="0" destOrd="0" parTransId="{91BCB588-FC96-487F-8374-D2789D3E908B}" sibTransId="{4140406F-3935-46A3-9D8B-AD59B899C159}"/>
    <dgm:cxn modelId="{8FC4B9E7-D538-48BA-B2A0-9B2B7432F140}" srcId="{7D476C2B-C24C-4B1D-88C3-0E67DC0F3ECA}" destId="{C6DD7858-4F9F-4B8E-ADDC-89AD2512C710}" srcOrd="0" destOrd="0" parTransId="{1502F9B6-7D78-4484-9F15-F76768A6EFB0}" sibTransId="{5D46D65C-E5EC-4FDF-9A7A-2A1373F35669}"/>
    <dgm:cxn modelId="{ADE862FC-5433-4CD5-A264-99F2E38C1974}" srcId="{4D202FED-50C3-42D7-AB2A-7DB5366C7F60}" destId="{7D476C2B-C24C-4B1D-88C3-0E67DC0F3ECA}" srcOrd="1" destOrd="0" parTransId="{EFFB65C2-9409-4965-9A07-EDD7DB49F68B}" sibTransId="{96DF4754-ABF7-48B4-AC95-BE131F695726}"/>
    <dgm:cxn modelId="{A394AAFD-A29D-4DDC-93F9-8AAAFDEE7AF3}" type="presOf" srcId="{4D202FED-50C3-42D7-AB2A-7DB5366C7F60}" destId="{6FD293CB-1154-493A-A88A-416CEBBC8918}" srcOrd="0" destOrd="0" presId="urn:microsoft.com/office/officeart/2008/layout/LinedList"/>
    <dgm:cxn modelId="{99B19DBA-7D96-4B47-8F44-4D62DC17F75D}" type="presParOf" srcId="{6FD293CB-1154-493A-A88A-416CEBBC8918}" destId="{F01C8FA7-9D74-46C4-9661-B6F5C3A9B046}" srcOrd="0" destOrd="0" presId="urn:microsoft.com/office/officeart/2008/layout/LinedList"/>
    <dgm:cxn modelId="{37370392-C728-47A2-A460-1077C4E28155}" type="presParOf" srcId="{6FD293CB-1154-493A-A88A-416CEBBC8918}" destId="{0924B4D9-BC62-4E2A-BCA8-CFD4100235CC}" srcOrd="1" destOrd="0" presId="urn:microsoft.com/office/officeart/2008/layout/LinedList"/>
    <dgm:cxn modelId="{C8D7BEFD-D920-434E-BACC-5A6134519BA6}" type="presParOf" srcId="{0924B4D9-BC62-4E2A-BCA8-CFD4100235CC}" destId="{D2265E71-955D-4A41-AC34-559D2C7B1C83}" srcOrd="0" destOrd="0" presId="urn:microsoft.com/office/officeart/2008/layout/LinedList"/>
    <dgm:cxn modelId="{B32D0B6E-E22A-436B-912C-8C2A64346AC2}" type="presParOf" srcId="{0924B4D9-BC62-4E2A-BCA8-CFD4100235CC}" destId="{D398BC3A-B9F2-40B4-8E2D-3ADBF7AC8677}" srcOrd="1" destOrd="0" presId="urn:microsoft.com/office/officeart/2008/layout/LinedList"/>
    <dgm:cxn modelId="{A8327B29-6AFE-4727-A089-3058C4CD95FC}" type="presParOf" srcId="{D398BC3A-B9F2-40B4-8E2D-3ADBF7AC8677}" destId="{B4789C49-CDF2-453A-8212-2FD9630174D7}" srcOrd="0" destOrd="0" presId="urn:microsoft.com/office/officeart/2008/layout/LinedList"/>
    <dgm:cxn modelId="{F566509D-BBFA-4856-8EEE-7F03CD7829A7}" type="presParOf" srcId="{D398BC3A-B9F2-40B4-8E2D-3ADBF7AC8677}" destId="{9C2EA0C0-A763-4763-B950-BFA8AA9AEE3B}" srcOrd="1" destOrd="0" presId="urn:microsoft.com/office/officeart/2008/layout/LinedList"/>
    <dgm:cxn modelId="{1B06331A-0215-425B-BCBD-13A7CE33EBA2}" type="presParOf" srcId="{9C2EA0C0-A763-4763-B950-BFA8AA9AEE3B}" destId="{C022978A-16BA-4024-BFFC-26D1AFED5483}" srcOrd="0" destOrd="0" presId="urn:microsoft.com/office/officeart/2008/layout/LinedList"/>
    <dgm:cxn modelId="{22252E6A-DEAA-4F12-9B53-EFB482438413}" type="presParOf" srcId="{9C2EA0C0-A763-4763-B950-BFA8AA9AEE3B}" destId="{52D31B5D-590A-497D-9DB8-5E54A8740512}" srcOrd="1" destOrd="0" presId="urn:microsoft.com/office/officeart/2008/layout/LinedList"/>
    <dgm:cxn modelId="{D4800FB8-C52E-4E45-A2F1-14EDD9FF025B}" type="presParOf" srcId="{9C2EA0C0-A763-4763-B950-BFA8AA9AEE3B}" destId="{01B8DA88-7D9F-4C4B-9A51-84C64CB5ED15}" srcOrd="2" destOrd="0" presId="urn:microsoft.com/office/officeart/2008/layout/LinedList"/>
    <dgm:cxn modelId="{EBA7D690-E5AE-4B94-B89A-EC34A38295A6}" type="presParOf" srcId="{D398BC3A-B9F2-40B4-8E2D-3ADBF7AC8677}" destId="{B03AA50E-6182-4C30-A9F3-E78DA88EFC76}" srcOrd="2" destOrd="0" presId="urn:microsoft.com/office/officeart/2008/layout/LinedList"/>
    <dgm:cxn modelId="{32EDD43A-6E04-4A1D-A1F8-19A96ED8C512}" type="presParOf" srcId="{D398BC3A-B9F2-40B4-8E2D-3ADBF7AC8677}" destId="{3899AE0A-7153-4FE6-BEBA-99CBF79B470C}" srcOrd="3" destOrd="0" presId="urn:microsoft.com/office/officeart/2008/layout/LinedList"/>
    <dgm:cxn modelId="{E8E1B6FF-8A0F-46DF-B6A3-06B576A7AE97}" type="presParOf" srcId="{D398BC3A-B9F2-40B4-8E2D-3ADBF7AC8677}" destId="{A9566811-9BAD-4BDD-BBD6-6FC47A465F7B}" srcOrd="4" destOrd="0" presId="urn:microsoft.com/office/officeart/2008/layout/LinedList"/>
    <dgm:cxn modelId="{F34E14A0-2F5D-4B4D-B6A7-E54484CFD5F9}" type="presParOf" srcId="{A9566811-9BAD-4BDD-BBD6-6FC47A465F7B}" destId="{52C4F5FA-FCB7-4310-AFEE-7884909F7F93}" srcOrd="0" destOrd="0" presId="urn:microsoft.com/office/officeart/2008/layout/LinedList"/>
    <dgm:cxn modelId="{ACB716A1-46DD-44C0-9E40-468F3AC69D88}" type="presParOf" srcId="{A9566811-9BAD-4BDD-BBD6-6FC47A465F7B}" destId="{E7D72F8A-0CBC-429F-9EDB-26D686C54302}" srcOrd="1" destOrd="0" presId="urn:microsoft.com/office/officeart/2008/layout/LinedList"/>
    <dgm:cxn modelId="{2136DEF6-42D4-4C28-8EE1-59EE0B0882E6}" type="presParOf" srcId="{A9566811-9BAD-4BDD-BBD6-6FC47A465F7B}" destId="{C336A805-56F6-4B4A-BBFB-FAD5CA6E7961}" srcOrd="2" destOrd="0" presId="urn:microsoft.com/office/officeart/2008/layout/LinedList"/>
    <dgm:cxn modelId="{7554801D-A6FF-4EED-BF22-99226976421B}" type="presParOf" srcId="{D398BC3A-B9F2-40B4-8E2D-3ADBF7AC8677}" destId="{2C378139-830D-41D0-8A9C-789892AB6E40}" srcOrd="5" destOrd="0" presId="urn:microsoft.com/office/officeart/2008/layout/LinedList"/>
    <dgm:cxn modelId="{E3C8A02F-E8A4-492B-8EBC-CB9C00CD9DB9}" type="presParOf" srcId="{D398BC3A-B9F2-40B4-8E2D-3ADBF7AC8677}" destId="{DB09B952-71E2-42D9-AF6D-731E2CB52A2C}" srcOrd="6" destOrd="0" presId="urn:microsoft.com/office/officeart/2008/layout/LinedList"/>
    <dgm:cxn modelId="{8FA2241B-98D7-4178-82C1-1998ED623679}" type="presParOf" srcId="{D398BC3A-B9F2-40B4-8E2D-3ADBF7AC8677}" destId="{490B7902-4F3F-461F-9345-1FB30F9A2625}" srcOrd="7" destOrd="0" presId="urn:microsoft.com/office/officeart/2008/layout/LinedList"/>
    <dgm:cxn modelId="{6902ADF3-2C3B-4407-AA3C-75777CF0056E}" type="presParOf" srcId="{490B7902-4F3F-461F-9345-1FB30F9A2625}" destId="{40E1C8FB-30CD-4CA4-9BBE-DEDD84EA8DBC}" srcOrd="0" destOrd="0" presId="urn:microsoft.com/office/officeart/2008/layout/LinedList"/>
    <dgm:cxn modelId="{3C750FA1-7AAB-40E9-9BD5-861EFBF7E704}" type="presParOf" srcId="{490B7902-4F3F-461F-9345-1FB30F9A2625}" destId="{F3B2D37F-B149-47A9-9803-35EDCCA4C55C}" srcOrd="1" destOrd="0" presId="urn:microsoft.com/office/officeart/2008/layout/LinedList"/>
    <dgm:cxn modelId="{2666A774-660E-4FAE-822E-7E153B0EC149}" type="presParOf" srcId="{490B7902-4F3F-461F-9345-1FB30F9A2625}" destId="{F90DE2B1-493B-49AC-9EBA-380DDC1ABAF2}" srcOrd="2" destOrd="0" presId="urn:microsoft.com/office/officeart/2008/layout/LinedList"/>
    <dgm:cxn modelId="{C1BAB842-AB77-4B0B-962C-E56ACB04CF0A}" type="presParOf" srcId="{D398BC3A-B9F2-40B4-8E2D-3ADBF7AC8677}" destId="{C8392095-9F6D-49BC-AA20-F989E49ED0FA}" srcOrd="8" destOrd="0" presId="urn:microsoft.com/office/officeart/2008/layout/LinedList"/>
    <dgm:cxn modelId="{94F6FE7F-7564-4163-B1D5-D08FEE49E24D}" type="presParOf" srcId="{D398BC3A-B9F2-40B4-8E2D-3ADBF7AC8677}" destId="{DA670BC2-7D8A-41DC-914B-74A3607B237A}" srcOrd="9" destOrd="0" presId="urn:microsoft.com/office/officeart/2008/layout/LinedList"/>
    <dgm:cxn modelId="{1992D746-5887-4BCD-B4DA-B95C111D5BA8}" type="presParOf" srcId="{6FD293CB-1154-493A-A88A-416CEBBC8918}" destId="{C027080F-C626-4C2E-AA4C-9D27B76E790F}" srcOrd="2" destOrd="0" presId="urn:microsoft.com/office/officeart/2008/layout/LinedList"/>
    <dgm:cxn modelId="{6A702D34-39CC-43CB-AD1B-8AFB48644F0C}" type="presParOf" srcId="{6FD293CB-1154-493A-A88A-416CEBBC8918}" destId="{2BAE7E5F-70B2-46BE-BE06-DD619999663A}" srcOrd="3" destOrd="0" presId="urn:microsoft.com/office/officeart/2008/layout/LinedList"/>
    <dgm:cxn modelId="{ED60ABE1-1D51-457B-A2D9-B08CA9FA2994}" type="presParOf" srcId="{2BAE7E5F-70B2-46BE-BE06-DD619999663A}" destId="{509A22B7-1404-4380-9395-89D1F40EE745}" srcOrd="0" destOrd="0" presId="urn:microsoft.com/office/officeart/2008/layout/LinedList"/>
    <dgm:cxn modelId="{DBA02E41-AF58-4F5C-B6C5-42441ECCB4DE}" type="presParOf" srcId="{2BAE7E5F-70B2-46BE-BE06-DD619999663A}" destId="{F92AB28E-D565-4C58-8105-CF4CA35FFF2C}" srcOrd="1" destOrd="0" presId="urn:microsoft.com/office/officeart/2008/layout/LinedList"/>
    <dgm:cxn modelId="{A0D3EF04-A66C-4550-A02D-5FB4629F9DF2}" type="presParOf" srcId="{F92AB28E-D565-4C58-8105-CF4CA35FFF2C}" destId="{54ED4717-7EB7-4737-98CB-FFDCAC91DD57}" srcOrd="0" destOrd="0" presId="urn:microsoft.com/office/officeart/2008/layout/LinedList"/>
    <dgm:cxn modelId="{BAA3081F-2CDA-4D22-94AB-B77E157ACFE7}" type="presParOf" srcId="{F92AB28E-D565-4C58-8105-CF4CA35FFF2C}" destId="{CAC6BFEB-3CA2-448C-9E07-A6429ECED4D1}" srcOrd="1" destOrd="0" presId="urn:microsoft.com/office/officeart/2008/layout/LinedList"/>
    <dgm:cxn modelId="{BBED4095-1FA7-402F-80DE-E836D579888B}" type="presParOf" srcId="{CAC6BFEB-3CA2-448C-9E07-A6429ECED4D1}" destId="{BD112232-12AE-4287-8019-BDABA67CE291}" srcOrd="0" destOrd="0" presId="urn:microsoft.com/office/officeart/2008/layout/LinedList"/>
    <dgm:cxn modelId="{D0E9E7CF-9E1C-4071-85C1-FAE6B7660B2F}" type="presParOf" srcId="{CAC6BFEB-3CA2-448C-9E07-A6429ECED4D1}" destId="{93D7D31E-27C1-4854-8D6F-B2959D26D3C1}" srcOrd="1" destOrd="0" presId="urn:microsoft.com/office/officeart/2008/layout/LinedList"/>
    <dgm:cxn modelId="{B0162870-61B9-4C09-A4A9-6C5FB9FEF289}" type="presParOf" srcId="{CAC6BFEB-3CA2-448C-9E07-A6429ECED4D1}" destId="{E06999C6-42B8-4A23-B927-0F48E0A8A3C3}" srcOrd="2" destOrd="0" presId="urn:microsoft.com/office/officeart/2008/layout/LinedList"/>
    <dgm:cxn modelId="{18412D89-5568-46F6-AE87-1ADC5F39EE72}" type="presParOf" srcId="{F92AB28E-D565-4C58-8105-CF4CA35FFF2C}" destId="{A4A899F3-DC59-4261-949A-AEED3016C47F}" srcOrd="2" destOrd="0" presId="urn:microsoft.com/office/officeart/2008/layout/LinedList"/>
    <dgm:cxn modelId="{F643E69C-4583-4BEB-A44D-187797A484EC}" type="presParOf" srcId="{F92AB28E-D565-4C58-8105-CF4CA35FFF2C}" destId="{65D3D461-3029-466C-B04D-F067BF30DB1D}" srcOrd="3" destOrd="0" presId="urn:microsoft.com/office/officeart/2008/layout/LinedList"/>
    <dgm:cxn modelId="{C08FDBAE-8177-4E93-8AA6-52E038C20A09}" type="presParOf" srcId="{F92AB28E-D565-4C58-8105-CF4CA35FFF2C}" destId="{D69C6348-59F9-4DAF-AAEC-4597ABCEDF31}" srcOrd="4" destOrd="0" presId="urn:microsoft.com/office/officeart/2008/layout/LinedList"/>
    <dgm:cxn modelId="{3F079EDF-02FD-4C77-B761-FE60C7D53AC0}" type="presParOf" srcId="{D69C6348-59F9-4DAF-AAEC-4597ABCEDF31}" destId="{DECDA482-6C09-4DAC-BCE8-AA0D5E2D8ABB}" srcOrd="0" destOrd="0" presId="urn:microsoft.com/office/officeart/2008/layout/LinedList"/>
    <dgm:cxn modelId="{32E789BF-16BE-469F-A63D-E2A03DBC5822}" type="presParOf" srcId="{D69C6348-59F9-4DAF-AAEC-4597ABCEDF31}" destId="{4C6CFB09-EB01-4B0D-9E8A-803E82175887}" srcOrd="1" destOrd="0" presId="urn:microsoft.com/office/officeart/2008/layout/LinedList"/>
    <dgm:cxn modelId="{FB0EBAFD-20B7-4D29-8652-A72714957BDB}" type="presParOf" srcId="{D69C6348-59F9-4DAF-AAEC-4597ABCEDF31}" destId="{603CCA6B-B6BD-4AA0-BF09-1B9750772AB0}" srcOrd="2" destOrd="0" presId="urn:microsoft.com/office/officeart/2008/layout/LinedList"/>
    <dgm:cxn modelId="{3CAB9D05-2974-4721-9952-9D6ADDDFD152}" type="presParOf" srcId="{F92AB28E-D565-4C58-8105-CF4CA35FFF2C}" destId="{862186BF-E0C9-4EEC-9A1D-51E7CD950AD6}" srcOrd="5" destOrd="0" presId="urn:microsoft.com/office/officeart/2008/layout/LinedList"/>
    <dgm:cxn modelId="{7B57BD59-3D6B-405E-AE27-7B6CADBCDB97}" type="presParOf" srcId="{F92AB28E-D565-4C58-8105-CF4CA35FFF2C}" destId="{DE0602B2-DC1D-4504-9DA7-6607539C2F9B}"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385D916A-7B39-4411-B7C8-5860C5BAECDF}"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ECBA3C34-CD3E-4963-8A10-01341D3BF656}">
      <dgm:prSet custT="1"/>
      <dgm:spPr/>
      <dgm:t>
        <a:bodyPr/>
        <a:lstStyle/>
        <a:p>
          <a:pPr algn="ctr"/>
          <a:r>
            <a:rPr lang="en-US" sz="1200" b="1" dirty="0"/>
            <a:t>Phase 1 (IKE SA)</a:t>
          </a:r>
          <a:endParaRPr lang="en-US" sz="1200" dirty="0"/>
        </a:p>
      </dgm:t>
    </dgm:pt>
    <dgm:pt modelId="{596CCEF4-5D1B-49DF-9A9C-8C5880D842E1}" type="parTrans" cxnId="{3D12BFEF-707A-4689-9D99-AC396AA452B8}">
      <dgm:prSet/>
      <dgm:spPr/>
      <dgm:t>
        <a:bodyPr/>
        <a:lstStyle/>
        <a:p>
          <a:pPr algn="ctr"/>
          <a:endParaRPr lang="en-US"/>
        </a:p>
      </dgm:t>
    </dgm:pt>
    <dgm:pt modelId="{9F3F8FC9-5E22-4AC3-9869-8AAB59018585}" type="sibTrans" cxnId="{3D12BFEF-707A-4689-9D99-AC396AA452B8}">
      <dgm:prSet/>
      <dgm:spPr/>
      <dgm:t>
        <a:bodyPr/>
        <a:lstStyle/>
        <a:p>
          <a:pPr algn="ctr"/>
          <a:endParaRPr lang="en-US"/>
        </a:p>
      </dgm:t>
    </dgm:pt>
    <dgm:pt modelId="{68DFE161-3D71-4D57-86DC-0312C9E01D36}">
      <dgm:prSet custT="1"/>
      <dgm:spPr/>
      <dgm:t>
        <a:bodyPr/>
        <a:lstStyle/>
        <a:p>
          <a:pPr algn="ctr"/>
          <a:r>
            <a:rPr lang="en-US" sz="1200" b="1" dirty="0"/>
            <a:t>Phase 2 (IPSec SA)</a:t>
          </a:r>
          <a:endParaRPr lang="en-US" sz="1200" dirty="0"/>
        </a:p>
      </dgm:t>
    </dgm:pt>
    <dgm:pt modelId="{F1BA9EF6-9A38-4BBB-A588-09600C9A0BB3}" type="parTrans" cxnId="{135D61AB-7B2D-4BB2-9005-82EC79345EEC}">
      <dgm:prSet/>
      <dgm:spPr/>
      <dgm:t>
        <a:bodyPr/>
        <a:lstStyle/>
        <a:p>
          <a:pPr algn="ctr"/>
          <a:endParaRPr lang="en-US"/>
        </a:p>
      </dgm:t>
    </dgm:pt>
    <dgm:pt modelId="{1F3D3EDE-F904-4FD2-AF7A-AA5DE1F4845B}" type="sibTrans" cxnId="{135D61AB-7B2D-4BB2-9005-82EC79345EEC}">
      <dgm:prSet/>
      <dgm:spPr/>
      <dgm:t>
        <a:bodyPr/>
        <a:lstStyle/>
        <a:p>
          <a:pPr algn="ctr"/>
          <a:endParaRPr lang="en-US"/>
        </a:p>
      </dgm:t>
    </dgm:pt>
    <dgm:pt modelId="{3BD2016F-FAFE-4ECE-970A-C1916F653464}">
      <dgm:prSet custT="1"/>
      <dgm:spPr/>
      <dgm:t>
        <a:bodyPr/>
        <a:lstStyle/>
        <a:p>
          <a:pPr algn="ctr"/>
          <a:r>
            <a:rPr lang="en-US" sz="1200" b="1" dirty="0"/>
            <a:t>Data Flow</a:t>
          </a:r>
          <a:endParaRPr lang="en-US" sz="1200" dirty="0"/>
        </a:p>
      </dgm:t>
    </dgm:pt>
    <dgm:pt modelId="{07D2500B-DA34-4D99-8278-082D2FCC2852}" type="parTrans" cxnId="{58BC5ACF-457B-4F63-8956-CF7DF3457EF4}">
      <dgm:prSet/>
      <dgm:spPr/>
      <dgm:t>
        <a:bodyPr/>
        <a:lstStyle/>
        <a:p>
          <a:pPr algn="ctr"/>
          <a:endParaRPr lang="en-US"/>
        </a:p>
      </dgm:t>
    </dgm:pt>
    <dgm:pt modelId="{E80117F5-EFA7-420F-8ACD-2C4049A552A9}" type="sibTrans" cxnId="{58BC5ACF-457B-4F63-8956-CF7DF3457EF4}">
      <dgm:prSet/>
      <dgm:spPr/>
      <dgm:t>
        <a:bodyPr/>
        <a:lstStyle/>
        <a:p>
          <a:pPr algn="ctr"/>
          <a:endParaRPr lang="en-US"/>
        </a:p>
      </dgm:t>
    </dgm:pt>
    <dgm:pt modelId="{EA1E5B3B-5080-4EBC-861B-BC0E6ACC2303}">
      <dgm:prSet custT="1"/>
      <dgm:spPr/>
      <dgm:t>
        <a:bodyPr/>
        <a:lstStyle/>
        <a:p>
          <a:pPr algn="ctr">
            <a:buNone/>
          </a:pPr>
          <a:r>
            <a:rPr lang="en-US" sz="1200" dirty="0"/>
            <a:t>Creates a secure negotiation/control tunnel.</a:t>
          </a:r>
        </a:p>
      </dgm:t>
    </dgm:pt>
    <dgm:pt modelId="{29B4BE4D-581E-4402-A2A1-22D178FA3025}" type="parTrans" cxnId="{F09FE042-984D-49C6-8A62-42AB27413E45}">
      <dgm:prSet/>
      <dgm:spPr/>
      <dgm:t>
        <a:bodyPr/>
        <a:lstStyle/>
        <a:p>
          <a:pPr algn="ctr"/>
          <a:endParaRPr lang="en-US"/>
        </a:p>
      </dgm:t>
    </dgm:pt>
    <dgm:pt modelId="{DD55250E-B437-4921-87DD-65638FE3D818}" type="sibTrans" cxnId="{F09FE042-984D-49C6-8A62-42AB27413E45}">
      <dgm:prSet/>
      <dgm:spPr/>
      <dgm:t>
        <a:bodyPr/>
        <a:lstStyle/>
        <a:p>
          <a:pPr algn="ctr"/>
          <a:endParaRPr lang="en-US"/>
        </a:p>
      </dgm:t>
    </dgm:pt>
    <dgm:pt modelId="{AD209ABC-971B-4C38-A2F2-24DE92E2FCBC}">
      <dgm:prSet custT="1"/>
      <dgm:spPr/>
      <dgm:t>
        <a:bodyPr/>
        <a:lstStyle/>
        <a:p>
          <a:pPr algn="ctr">
            <a:buNone/>
          </a:pPr>
          <a:r>
            <a:rPr lang="en-US" sz="1200" dirty="0"/>
            <a:t>Defines how user data is encrypted and transmitted.</a:t>
          </a:r>
        </a:p>
      </dgm:t>
    </dgm:pt>
    <dgm:pt modelId="{F24AE9CC-4017-4437-B968-B8A8A6532C37}" type="parTrans" cxnId="{39CE9FFA-E087-45D4-8D54-3DCE5C357728}">
      <dgm:prSet/>
      <dgm:spPr/>
      <dgm:t>
        <a:bodyPr/>
        <a:lstStyle/>
        <a:p>
          <a:pPr algn="ctr"/>
          <a:endParaRPr lang="en-US"/>
        </a:p>
      </dgm:t>
    </dgm:pt>
    <dgm:pt modelId="{8820E831-B792-4DE0-9638-74F189E8B97A}" type="sibTrans" cxnId="{39CE9FFA-E087-45D4-8D54-3DCE5C357728}">
      <dgm:prSet/>
      <dgm:spPr/>
      <dgm:t>
        <a:bodyPr/>
        <a:lstStyle/>
        <a:p>
          <a:pPr algn="ctr"/>
          <a:endParaRPr lang="en-US"/>
        </a:p>
      </dgm:t>
    </dgm:pt>
    <dgm:pt modelId="{B31414BF-0DEE-4EA6-832F-880283ED9614}">
      <dgm:prSet custT="1"/>
      <dgm:spPr/>
      <dgm:t>
        <a:bodyPr/>
        <a:lstStyle/>
        <a:p>
          <a:pPr algn="ctr">
            <a:buNone/>
          </a:pPr>
          <a:r>
            <a:rPr lang="en-US" sz="1200" dirty="0"/>
            <a:t>Cleartext inside local LAN ↔ encrypted ESP packets over internet ↔ cleartext again on remote LAN.</a:t>
          </a:r>
        </a:p>
      </dgm:t>
    </dgm:pt>
    <dgm:pt modelId="{6E2AC930-C67E-4E4C-8537-2A7C30DC4CCF}" type="parTrans" cxnId="{056729A3-6ED4-4FA0-A7D5-4E6EE10D01C1}">
      <dgm:prSet/>
      <dgm:spPr/>
      <dgm:t>
        <a:bodyPr/>
        <a:lstStyle/>
        <a:p>
          <a:pPr algn="ctr"/>
          <a:endParaRPr lang="en-US"/>
        </a:p>
      </dgm:t>
    </dgm:pt>
    <dgm:pt modelId="{51481D66-A8C6-4F11-AC7A-19DDE980F10F}" type="sibTrans" cxnId="{056729A3-6ED4-4FA0-A7D5-4E6EE10D01C1}">
      <dgm:prSet/>
      <dgm:spPr/>
      <dgm:t>
        <a:bodyPr/>
        <a:lstStyle/>
        <a:p>
          <a:pPr algn="ctr"/>
          <a:endParaRPr lang="en-US"/>
        </a:p>
      </dgm:t>
    </dgm:pt>
    <dgm:pt modelId="{6A0C8D46-54A1-43F3-A87F-AE733A00F91E}" type="pres">
      <dgm:prSet presAssocID="{385D916A-7B39-4411-B7C8-5860C5BAECDF}" presName="Name0" presStyleCnt="0">
        <dgm:presLayoutVars>
          <dgm:dir/>
          <dgm:animLvl val="lvl"/>
          <dgm:resizeHandles val="exact"/>
        </dgm:presLayoutVars>
      </dgm:prSet>
      <dgm:spPr/>
    </dgm:pt>
    <dgm:pt modelId="{96150299-003C-4589-8113-9D78AA7E8200}" type="pres">
      <dgm:prSet presAssocID="{385D916A-7B39-4411-B7C8-5860C5BAECDF}" presName="tSp" presStyleCnt="0"/>
      <dgm:spPr/>
    </dgm:pt>
    <dgm:pt modelId="{68420541-3C3F-40A3-A6BD-987E6258479D}" type="pres">
      <dgm:prSet presAssocID="{385D916A-7B39-4411-B7C8-5860C5BAECDF}" presName="bSp" presStyleCnt="0"/>
      <dgm:spPr/>
    </dgm:pt>
    <dgm:pt modelId="{899F660B-62E1-474B-80BA-2E9BD1BC163F}" type="pres">
      <dgm:prSet presAssocID="{385D916A-7B39-4411-B7C8-5860C5BAECDF}" presName="process" presStyleCnt="0"/>
      <dgm:spPr/>
    </dgm:pt>
    <dgm:pt modelId="{2AAA92C8-57FD-472A-91E4-FA458FD2B468}" type="pres">
      <dgm:prSet presAssocID="{ECBA3C34-CD3E-4963-8A10-01341D3BF656}" presName="composite1" presStyleCnt="0"/>
      <dgm:spPr/>
    </dgm:pt>
    <dgm:pt modelId="{B43D1226-9070-43CF-9469-5C991F2E230C}" type="pres">
      <dgm:prSet presAssocID="{ECBA3C34-CD3E-4963-8A10-01341D3BF656}" presName="dummyNode1" presStyleLbl="node1" presStyleIdx="0" presStyleCnt="3"/>
      <dgm:spPr/>
    </dgm:pt>
    <dgm:pt modelId="{53C40DF1-BBD6-4D3F-B578-B5A00A22FCCD}" type="pres">
      <dgm:prSet presAssocID="{ECBA3C34-CD3E-4963-8A10-01341D3BF656}" presName="childNode1" presStyleLbl="bgAcc1" presStyleIdx="0" presStyleCnt="3">
        <dgm:presLayoutVars>
          <dgm:bulletEnabled val="1"/>
        </dgm:presLayoutVars>
      </dgm:prSet>
      <dgm:spPr/>
    </dgm:pt>
    <dgm:pt modelId="{553A7211-8270-4177-BEC6-5779F3D52770}" type="pres">
      <dgm:prSet presAssocID="{ECBA3C34-CD3E-4963-8A10-01341D3BF656}" presName="childNode1tx" presStyleLbl="bgAcc1" presStyleIdx="0" presStyleCnt="3">
        <dgm:presLayoutVars>
          <dgm:bulletEnabled val="1"/>
        </dgm:presLayoutVars>
      </dgm:prSet>
      <dgm:spPr/>
    </dgm:pt>
    <dgm:pt modelId="{FAE97AA9-63F9-4F37-8F0A-6477FC55BF8C}" type="pres">
      <dgm:prSet presAssocID="{ECBA3C34-CD3E-4963-8A10-01341D3BF656}" presName="parentNode1" presStyleLbl="node1" presStyleIdx="0" presStyleCnt="3">
        <dgm:presLayoutVars>
          <dgm:chMax val="1"/>
          <dgm:bulletEnabled val="1"/>
        </dgm:presLayoutVars>
      </dgm:prSet>
      <dgm:spPr/>
    </dgm:pt>
    <dgm:pt modelId="{CAAD4972-78C3-4985-8410-573A0CC2E8FF}" type="pres">
      <dgm:prSet presAssocID="{ECBA3C34-CD3E-4963-8A10-01341D3BF656}" presName="connSite1" presStyleCnt="0"/>
      <dgm:spPr/>
    </dgm:pt>
    <dgm:pt modelId="{91C802A1-CDF7-4CB8-A080-845943F0A1DC}" type="pres">
      <dgm:prSet presAssocID="{9F3F8FC9-5E22-4AC3-9869-8AAB59018585}" presName="Name9" presStyleLbl="sibTrans2D1" presStyleIdx="0" presStyleCnt="2"/>
      <dgm:spPr/>
    </dgm:pt>
    <dgm:pt modelId="{FFB1A422-1A7F-46E5-967C-983E1F117841}" type="pres">
      <dgm:prSet presAssocID="{68DFE161-3D71-4D57-86DC-0312C9E01D36}" presName="composite2" presStyleCnt="0"/>
      <dgm:spPr/>
    </dgm:pt>
    <dgm:pt modelId="{5114BF44-2362-4848-A4E4-66C6F9F7A20B}" type="pres">
      <dgm:prSet presAssocID="{68DFE161-3D71-4D57-86DC-0312C9E01D36}" presName="dummyNode2" presStyleLbl="node1" presStyleIdx="0" presStyleCnt="3"/>
      <dgm:spPr/>
    </dgm:pt>
    <dgm:pt modelId="{71AA71C2-43E6-4CA1-A4E4-4938DF6394D6}" type="pres">
      <dgm:prSet presAssocID="{68DFE161-3D71-4D57-86DC-0312C9E01D36}" presName="childNode2" presStyleLbl="bgAcc1" presStyleIdx="1" presStyleCnt="3">
        <dgm:presLayoutVars>
          <dgm:bulletEnabled val="1"/>
        </dgm:presLayoutVars>
      </dgm:prSet>
      <dgm:spPr/>
    </dgm:pt>
    <dgm:pt modelId="{F80FD79A-E825-40BB-BDC0-FFFBE9ACB371}" type="pres">
      <dgm:prSet presAssocID="{68DFE161-3D71-4D57-86DC-0312C9E01D36}" presName="childNode2tx" presStyleLbl="bgAcc1" presStyleIdx="1" presStyleCnt="3">
        <dgm:presLayoutVars>
          <dgm:bulletEnabled val="1"/>
        </dgm:presLayoutVars>
      </dgm:prSet>
      <dgm:spPr/>
    </dgm:pt>
    <dgm:pt modelId="{671C446A-C4E2-4C4E-B988-6E0CDF39A0C0}" type="pres">
      <dgm:prSet presAssocID="{68DFE161-3D71-4D57-86DC-0312C9E01D36}" presName="parentNode2" presStyleLbl="node1" presStyleIdx="1" presStyleCnt="3">
        <dgm:presLayoutVars>
          <dgm:chMax val="0"/>
          <dgm:bulletEnabled val="1"/>
        </dgm:presLayoutVars>
      </dgm:prSet>
      <dgm:spPr/>
    </dgm:pt>
    <dgm:pt modelId="{70419055-6D24-4A0C-8FB6-D26040348FCD}" type="pres">
      <dgm:prSet presAssocID="{68DFE161-3D71-4D57-86DC-0312C9E01D36}" presName="connSite2" presStyleCnt="0"/>
      <dgm:spPr/>
    </dgm:pt>
    <dgm:pt modelId="{E5B28268-40F5-4DC7-BF20-310B5A68B2F6}" type="pres">
      <dgm:prSet presAssocID="{1F3D3EDE-F904-4FD2-AF7A-AA5DE1F4845B}" presName="Name18" presStyleLbl="sibTrans2D1" presStyleIdx="1" presStyleCnt="2"/>
      <dgm:spPr/>
    </dgm:pt>
    <dgm:pt modelId="{CDA4405B-D918-4E8E-8AD5-6DEB413F373F}" type="pres">
      <dgm:prSet presAssocID="{3BD2016F-FAFE-4ECE-970A-C1916F653464}" presName="composite1" presStyleCnt="0"/>
      <dgm:spPr/>
    </dgm:pt>
    <dgm:pt modelId="{B0CDDA91-6066-4A48-B5BC-F8669B9EF70E}" type="pres">
      <dgm:prSet presAssocID="{3BD2016F-FAFE-4ECE-970A-C1916F653464}" presName="dummyNode1" presStyleLbl="node1" presStyleIdx="1" presStyleCnt="3"/>
      <dgm:spPr/>
    </dgm:pt>
    <dgm:pt modelId="{51E22EA5-A938-4E67-9CB0-F2E801A13C97}" type="pres">
      <dgm:prSet presAssocID="{3BD2016F-FAFE-4ECE-970A-C1916F653464}" presName="childNode1" presStyleLbl="bgAcc1" presStyleIdx="2" presStyleCnt="3">
        <dgm:presLayoutVars>
          <dgm:bulletEnabled val="1"/>
        </dgm:presLayoutVars>
      </dgm:prSet>
      <dgm:spPr/>
    </dgm:pt>
    <dgm:pt modelId="{A109DBF7-FEA4-46D3-962A-0917FB39E95F}" type="pres">
      <dgm:prSet presAssocID="{3BD2016F-FAFE-4ECE-970A-C1916F653464}" presName="childNode1tx" presStyleLbl="bgAcc1" presStyleIdx="2" presStyleCnt="3">
        <dgm:presLayoutVars>
          <dgm:bulletEnabled val="1"/>
        </dgm:presLayoutVars>
      </dgm:prSet>
      <dgm:spPr/>
    </dgm:pt>
    <dgm:pt modelId="{961A644E-B320-4FC0-AC4E-C8598ED67A5F}" type="pres">
      <dgm:prSet presAssocID="{3BD2016F-FAFE-4ECE-970A-C1916F653464}" presName="parentNode1" presStyleLbl="node1" presStyleIdx="2" presStyleCnt="3">
        <dgm:presLayoutVars>
          <dgm:chMax val="1"/>
          <dgm:bulletEnabled val="1"/>
        </dgm:presLayoutVars>
      </dgm:prSet>
      <dgm:spPr/>
    </dgm:pt>
    <dgm:pt modelId="{D88706C9-8175-4B48-9508-5DD654ED45DB}" type="pres">
      <dgm:prSet presAssocID="{3BD2016F-FAFE-4ECE-970A-C1916F653464}" presName="connSite1" presStyleCnt="0"/>
      <dgm:spPr/>
    </dgm:pt>
  </dgm:ptLst>
  <dgm:cxnLst>
    <dgm:cxn modelId="{5755B003-AFDD-4AA5-9D67-89DA7ABDA959}" type="presOf" srcId="{385D916A-7B39-4411-B7C8-5860C5BAECDF}" destId="{6A0C8D46-54A1-43F3-A87F-AE733A00F91E}" srcOrd="0" destOrd="0" presId="urn:microsoft.com/office/officeart/2005/8/layout/hProcess4"/>
    <dgm:cxn modelId="{80723014-881E-4299-94F0-ED51B26BA81C}" type="presOf" srcId="{AD209ABC-971B-4C38-A2F2-24DE92E2FCBC}" destId="{F80FD79A-E825-40BB-BDC0-FFFBE9ACB371}" srcOrd="1" destOrd="0" presId="urn:microsoft.com/office/officeart/2005/8/layout/hProcess4"/>
    <dgm:cxn modelId="{67A7C529-57BF-439E-BD4D-B076D228C349}" type="presOf" srcId="{EA1E5B3B-5080-4EBC-861B-BC0E6ACC2303}" destId="{553A7211-8270-4177-BEC6-5779F3D52770}" srcOrd="1" destOrd="0" presId="urn:microsoft.com/office/officeart/2005/8/layout/hProcess4"/>
    <dgm:cxn modelId="{7E47D35C-DA00-4FF1-8ED7-293CC959345E}" type="presOf" srcId="{68DFE161-3D71-4D57-86DC-0312C9E01D36}" destId="{671C446A-C4E2-4C4E-B988-6E0CDF39A0C0}" srcOrd="0" destOrd="0" presId="urn:microsoft.com/office/officeart/2005/8/layout/hProcess4"/>
    <dgm:cxn modelId="{F09FE042-984D-49C6-8A62-42AB27413E45}" srcId="{ECBA3C34-CD3E-4963-8A10-01341D3BF656}" destId="{EA1E5B3B-5080-4EBC-861B-BC0E6ACC2303}" srcOrd="0" destOrd="0" parTransId="{29B4BE4D-581E-4402-A2A1-22D178FA3025}" sibTransId="{DD55250E-B437-4921-87DD-65638FE3D818}"/>
    <dgm:cxn modelId="{F9B5ED45-CC90-42CB-B2FE-71D85F1AA563}" type="presOf" srcId="{ECBA3C34-CD3E-4963-8A10-01341D3BF656}" destId="{FAE97AA9-63F9-4F37-8F0A-6477FC55BF8C}" srcOrd="0" destOrd="0" presId="urn:microsoft.com/office/officeart/2005/8/layout/hProcess4"/>
    <dgm:cxn modelId="{6E8BE981-819B-4A10-BBA2-2D586CD5C2A2}" type="presOf" srcId="{B31414BF-0DEE-4EA6-832F-880283ED9614}" destId="{A109DBF7-FEA4-46D3-962A-0917FB39E95F}" srcOrd="1" destOrd="0" presId="urn:microsoft.com/office/officeart/2005/8/layout/hProcess4"/>
    <dgm:cxn modelId="{CAB4C98A-97D2-4708-8F53-8B14A542AFFC}" type="presOf" srcId="{3BD2016F-FAFE-4ECE-970A-C1916F653464}" destId="{961A644E-B320-4FC0-AC4E-C8598ED67A5F}" srcOrd="0" destOrd="0" presId="urn:microsoft.com/office/officeart/2005/8/layout/hProcess4"/>
    <dgm:cxn modelId="{056729A3-6ED4-4FA0-A7D5-4E6EE10D01C1}" srcId="{3BD2016F-FAFE-4ECE-970A-C1916F653464}" destId="{B31414BF-0DEE-4EA6-832F-880283ED9614}" srcOrd="0" destOrd="0" parTransId="{6E2AC930-C67E-4E4C-8537-2A7C30DC4CCF}" sibTransId="{51481D66-A8C6-4F11-AC7A-19DDE980F10F}"/>
    <dgm:cxn modelId="{7582B0AA-A7EF-4ED9-BD24-352D7CF111D0}" type="presOf" srcId="{9F3F8FC9-5E22-4AC3-9869-8AAB59018585}" destId="{91C802A1-CDF7-4CB8-A080-845943F0A1DC}" srcOrd="0" destOrd="0" presId="urn:microsoft.com/office/officeart/2005/8/layout/hProcess4"/>
    <dgm:cxn modelId="{135D61AB-7B2D-4BB2-9005-82EC79345EEC}" srcId="{385D916A-7B39-4411-B7C8-5860C5BAECDF}" destId="{68DFE161-3D71-4D57-86DC-0312C9E01D36}" srcOrd="1" destOrd="0" parTransId="{F1BA9EF6-9A38-4BBB-A588-09600C9A0BB3}" sibTransId="{1F3D3EDE-F904-4FD2-AF7A-AA5DE1F4845B}"/>
    <dgm:cxn modelId="{D252F0B9-D44D-47E0-8464-B803172C21C8}" type="presOf" srcId="{EA1E5B3B-5080-4EBC-861B-BC0E6ACC2303}" destId="{53C40DF1-BBD6-4D3F-B578-B5A00A22FCCD}" srcOrd="0" destOrd="0" presId="urn:microsoft.com/office/officeart/2005/8/layout/hProcess4"/>
    <dgm:cxn modelId="{E1758DC6-BA73-4353-A885-E51CADDB8FB8}" type="presOf" srcId="{1F3D3EDE-F904-4FD2-AF7A-AA5DE1F4845B}" destId="{E5B28268-40F5-4DC7-BF20-310B5A68B2F6}" srcOrd="0" destOrd="0" presId="urn:microsoft.com/office/officeart/2005/8/layout/hProcess4"/>
    <dgm:cxn modelId="{58BC5ACF-457B-4F63-8956-CF7DF3457EF4}" srcId="{385D916A-7B39-4411-B7C8-5860C5BAECDF}" destId="{3BD2016F-FAFE-4ECE-970A-C1916F653464}" srcOrd="2" destOrd="0" parTransId="{07D2500B-DA34-4D99-8278-082D2FCC2852}" sibTransId="{E80117F5-EFA7-420F-8ACD-2C4049A552A9}"/>
    <dgm:cxn modelId="{F74F1DD2-CE3F-4BE8-B464-7160297278A5}" type="presOf" srcId="{AD209ABC-971B-4C38-A2F2-24DE92E2FCBC}" destId="{71AA71C2-43E6-4CA1-A4E4-4938DF6394D6}" srcOrd="0" destOrd="0" presId="urn:microsoft.com/office/officeart/2005/8/layout/hProcess4"/>
    <dgm:cxn modelId="{54B230DC-EF2F-4C70-AF0B-C0D2424C0B96}" type="presOf" srcId="{B31414BF-0DEE-4EA6-832F-880283ED9614}" destId="{51E22EA5-A938-4E67-9CB0-F2E801A13C97}" srcOrd="0" destOrd="0" presId="urn:microsoft.com/office/officeart/2005/8/layout/hProcess4"/>
    <dgm:cxn modelId="{3D12BFEF-707A-4689-9D99-AC396AA452B8}" srcId="{385D916A-7B39-4411-B7C8-5860C5BAECDF}" destId="{ECBA3C34-CD3E-4963-8A10-01341D3BF656}" srcOrd="0" destOrd="0" parTransId="{596CCEF4-5D1B-49DF-9A9C-8C5880D842E1}" sibTransId="{9F3F8FC9-5E22-4AC3-9869-8AAB59018585}"/>
    <dgm:cxn modelId="{39CE9FFA-E087-45D4-8D54-3DCE5C357728}" srcId="{68DFE161-3D71-4D57-86DC-0312C9E01D36}" destId="{AD209ABC-971B-4C38-A2F2-24DE92E2FCBC}" srcOrd="0" destOrd="0" parTransId="{F24AE9CC-4017-4437-B968-B8A8A6532C37}" sibTransId="{8820E831-B792-4DE0-9638-74F189E8B97A}"/>
    <dgm:cxn modelId="{E04F3260-D182-4B0F-BB2F-88FD9B8D87FC}" type="presParOf" srcId="{6A0C8D46-54A1-43F3-A87F-AE733A00F91E}" destId="{96150299-003C-4589-8113-9D78AA7E8200}" srcOrd="0" destOrd="0" presId="urn:microsoft.com/office/officeart/2005/8/layout/hProcess4"/>
    <dgm:cxn modelId="{E96C20EA-95B8-458B-A381-8E7F0FB3C667}" type="presParOf" srcId="{6A0C8D46-54A1-43F3-A87F-AE733A00F91E}" destId="{68420541-3C3F-40A3-A6BD-987E6258479D}" srcOrd="1" destOrd="0" presId="urn:microsoft.com/office/officeart/2005/8/layout/hProcess4"/>
    <dgm:cxn modelId="{A25ED6A9-44B3-4289-8CC9-40148904AB3E}" type="presParOf" srcId="{6A0C8D46-54A1-43F3-A87F-AE733A00F91E}" destId="{899F660B-62E1-474B-80BA-2E9BD1BC163F}" srcOrd="2" destOrd="0" presId="urn:microsoft.com/office/officeart/2005/8/layout/hProcess4"/>
    <dgm:cxn modelId="{ABD6A101-83F6-490F-B769-7DC2B1E3BFFF}" type="presParOf" srcId="{899F660B-62E1-474B-80BA-2E9BD1BC163F}" destId="{2AAA92C8-57FD-472A-91E4-FA458FD2B468}" srcOrd="0" destOrd="0" presId="urn:microsoft.com/office/officeart/2005/8/layout/hProcess4"/>
    <dgm:cxn modelId="{7196F0B3-9D0E-46A3-88BA-A5D7A337AA95}" type="presParOf" srcId="{2AAA92C8-57FD-472A-91E4-FA458FD2B468}" destId="{B43D1226-9070-43CF-9469-5C991F2E230C}" srcOrd="0" destOrd="0" presId="urn:microsoft.com/office/officeart/2005/8/layout/hProcess4"/>
    <dgm:cxn modelId="{9C8A1EE2-F4D3-43DD-859E-9F3BE5853BCA}" type="presParOf" srcId="{2AAA92C8-57FD-472A-91E4-FA458FD2B468}" destId="{53C40DF1-BBD6-4D3F-B578-B5A00A22FCCD}" srcOrd="1" destOrd="0" presId="urn:microsoft.com/office/officeart/2005/8/layout/hProcess4"/>
    <dgm:cxn modelId="{11357335-F50F-48AB-9C3D-A85CAE837A6A}" type="presParOf" srcId="{2AAA92C8-57FD-472A-91E4-FA458FD2B468}" destId="{553A7211-8270-4177-BEC6-5779F3D52770}" srcOrd="2" destOrd="0" presId="urn:microsoft.com/office/officeart/2005/8/layout/hProcess4"/>
    <dgm:cxn modelId="{8E281421-8BB9-4D5D-932F-412AEF46F831}" type="presParOf" srcId="{2AAA92C8-57FD-472A-91E4-FA458FD2B468}" destId="{FAE97AA9-63F9-4F37-8F0A-6477FC55BF8C}" srcOrd="3" destOrd="0" presId="urn:microsoft.com/office/officeart/2005/8/layout/hProcess4"/>
    <dgm:cxn modelId="{A4E9C80A-3E1D-4358-9B11-3F896359CEC1}" type="presParOf" srcId="{2AAA92C8-57FD-472A-91E4-FA458FD2B468}" destId="{CAAD4972-78C3-4985-8410-573A0CC2E8FF}" srcOrd="4" destOrd="0" presId="urn:microsoft.com/office/officeart/2005/8/layout/hProcess4"/>
    <dgm:cxn modelId="{575FF7AA-C4A9-44CB-9DB8-21A39E393500}" type="presParOf" srcId="{899F660B-62E1-474B-80BA-2E9BD1BC163F}" destId="{91C802A1-CDF7-4CB8-A080-845943F0A1DC}" srcOrd="1" destOrd="0" presId="urn:microsoft.com/office/officeart/2005/8/layout/hProcess4"/>
    <dgm:cxn modelId="{555D0819-0DE2-422A-AF70-EC9F619C69A6}" type="presParOf" srcId="{899F660B-62E1-474B-80BA-2E9BD1BC163F}" destId="{FFB1A422-1A7F-46E5-967C-983E1F117841}" srcOrd="2" destOrd="0" presId="urn:microsoft.com/office/officeart/2005/8/layout/hProcess4"/>
    <dgm:cxn modelId="{4AF7AF5C-494F-4986-81D8-FEDC61639F1D}" type="presParOf" srcId="{FFB1A422-1A7F-46E5-967C-983E1F117841}" destId="{5114BF44-2362-4848-A4E4-66C6F9F7A20B}" srcOrd="0" destOrd="0" presId="urn:microsoft.com/office/officeart/2005/8/layout/hProcess4"/>
    <dgm:cxn modelId="{357E91B0-1619-4F5D-A703-65B633A40E37}" type="presParOf" srcId="{FFB1A422-1A7F-46E5-967C-983E1F117841}" destId="{71AA71C2-43E6-4CA1-A4E4-4938DF6394D6}" srcOrd="1" destOrd="0" presId="urn:microsoft.com/office/officeart/2005/8/layout/hProcess4"/>
    <dgm:cxn modelId="{A45CC560-E19F-4C09-A1CE-E46530900989}" type="presParOf" srcId="{FFB1A422-1A7F-46E5-967C-983E1F117841}" destId="{F80FD79A-E825-40BB-BDC0-FFFBE9ACB371}" srcOrd="2" destOrd="0" presId="urn:microsoft.com/office/officeart/2005/8/layout/hProcess4"/>
    <dgm:cxn modelId="{0142FA55-FB10-457F-88B5-6023427118CF}" type="presParOf" srcId="{FFB1A422-1A7F-46E5-967C-983E1F117841}" destId="{671C446A-C4E2-4C4E-B988-6E0CDF39A0C0}" srcOrd="3" destOrd="0" presId="urn:microsoft.com/office/officeart/2005/8/layout/hProcess4"/>
    <dgm:cxn modelId="{C11BC5E6-B4CA-45FA-B92D-F490E951B341}" type="presParOf" srcId="{FFB1A422-1A7F-46E5-967C-983E1F117841}" destId="{70419055-6D24-4A0C-8FB6-D26040348FCD}" srcOrd="4" destOrd="0" presId="urn:microsoft.com/office/officeart/2005/8/layout/hProcess4"/>
    <dgm:cxn modelId="{2501DFD3-5AF0-44F9-A550-5A7A36F4188F}" type="presParOf" srcId="{899F660B-62E1-474B-80BA-2E9BD1BC163F}" destId="{E5B28268-40F5-4DC7-BF20-310B5A68B2F6}" srcOrd="3" destOrd="0" presId="urn:microsoft.com/office/officeart/2005/8/layout/hProcess4"/>
    <dgm:cxn modelId="{C79A4766-2EA2-4B72-BBF7-1EB0E5E2E9FC}" type="presParOf" srcId="{899F660B-62E1-474B-80BA-2E9BD1BC163F}" destId="{CDA4405B-D918-4E8E-8AD5-6DEB413F373F}" srcOrd="4" destOrd="0" presId="urn:microsoft.com/office/officeart/2005/8/layout/hProcess4"/>
    <dgm:cxn modelId="{EFC0B728-6594-4F9C-A697-F8846BCF7FA3}" type="presParOf" srcId="{CDA4405B-D918-4E8E-8AD5-6DEB413F373F}" destId="{B0CDDA91-6066-4A48-B5BC-F8669B9EF70E}" srcOrd="0" destOrd="0" presId="urn:microsoft.com/office/officeart/2005/8/layout/hProcess4"/>
    <dgm:cxn modelId="{417DA01E-5671-42C8-A3F1-E12EC18283A5}" type="presParOf" srcId="{CDA4405B-D918-4E8E-8AD5-6DEB413F373F}" destId="{51E22EA5-A938-4E67-9CB0-F2E801A13C97}" srcOrd="1" destOrd="0" presId="urn:microsoft.com/office/officeart/2005/8/layout/hProcess4"/>
    <dgm:cxn modelId="{33C5A011-B6EA-4600-98EA-DF090A4AD4FB}" type="presParOf" srcId="{CDA4405B-D918-4E8E-8AD5-6DEB413F373F}" destId="{A109DBF7-FEA4-46D3-962A-0917FB39E95F}" srcOrd="2" destOrd="0" presId="urn:microsoft.com/office/officeart/2005/8/layout/hProcess4"/>
    <dgm:cxn modelId="{C47C34D0-7155-4EAE-9D54-C530AC52E482}" type="presParOf" srcId="{CDA4405B-D918-4E8E-8AD5-6DEB413F373F}" destId="{961A644E-B320-4FC0-AC4E-C8598ED67A5F}" srcOrd="3" destOrd="0" presId="urn:microsoft.com/office/officeart/2005/8/layout/hProcess4"/>
    <dgm:cxn modelId="{DF700155-B4F0-42AB-9912-012C2BEE17C0}" type="presParOf" srcId="{CDA4405B-D918-4E8E-8AD5-6DEB413F373F}" destId="{D88706C9-8175-4B48-9508-5DD654ED45DB}"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4D202FED-50C3-42D7-AB2A-7DB5366C7F60}"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C08D2E88-31DB-4D70-906B-5FD47588087A}">
      <dgm:prSet custT="1"/>
      <dgm:spPr/>
      <dgm:t>
        <a:bodyPr/>
        <a:lstStyle/>
        <a:p>
          <a:pPr>
            <a:buNone/>
          </a:pPr>
          <a:r>
            <a:rPr lang="en-US" sz="1200" b="1"/>
            <a:t> 1</a:t>
          </a:r>
          <a:r>
            <a:rPr lang="en-US" sz="1200" b="1" dirty="0"/>
            <a:t>. The Protocol Limit</a:t>
          </a:r>
          <a:endParaRPr lang="en-US" sz="1200" dirty="0"/>
        </a:p>
      </dgm:t>
    </dgm:pt>
    <dgm:pt modelId="{77B528A7-9FC1-49F4-B295-E58C837D086C}" type="parTrans" cxnId="{C640DF67-5169-4A2F-9B49-F46EE3CC1389}">
      <dgm:prSet/>
      <dgm:spPr/>
      <dgm:t>
        <a:bodyPr/>
        <a:lstStyle/>
        <a:p>
          <a:endParaRPr lang="en-US"/>
        </a:p>
      </dgm:t>
    </dgm:pt>
    <dgm:pt modelId="{3C4D1A57-E148-4E12-A7A2-53EC3C31D288}" type="sibTrans" cxnId="{C640DF67-5169-4A2F-9B49-F46EE3CC1389}">
      <dgm:prSet/>
      <dgm:spPr/>
      <dgm:t>
        <a:bodyPr/>
        <a:lstStyle/>
        <a:p>
          <a:endParaRPr lang="en-US"/>
        </a:p>
      </dgm:t>
    </dgm:pt>
    <dgm:pt modelId="{62BF73F0-D1F1-455B-B779-41B0187EB123}">
      <dgm:prSet custT="1"/>
      <dgm:spPr/>
      <dgm:t>
        <a:bodyPr/>
        <a:lstStyle/>
        <a:p>
          <a:pPr>
            <a:buFont typeface="Arial" panose="020B0604020202020204" pitchFamily="34" charset="0"/>
            <a:buChar char="•"/>
          </a:pPr>
          <a:r>
            <a:rPr lang="en-US" sz="1100" b="1" dirty="0"/>
            <a:t>Underlying link speed</a:t>
          </a:r>
          <a:r>
            <a:rPr lang="en-US" sz="1100" dirty="0"/>
            <a:t> (e.g., 1 Gbps, 10 Gbps DIA/ISP link).</a:t>
          </a:r>
        </a:p>
      </dgm:t>
    </dgm:pt>
    <dgm:pt modelId="{B68D219A-568B-4235-8525-BF6F4C6C89B3}" type="parTrans" cxnId="{34814DDE-DA90-4175-93EF-EB47E2564C81}">
      <dgm:prSet/>
      <dgm:spPr/>
      <dgm:t>
        <a:bodyPr/>
        <a:lstStyle/>
        <a:p>
          <a:endParaRPr lang="en-US"/>
        </a:p>
      </dgm:t>
    </dgm:pt>
    <dgm:pt modelId="{B0CE4F45-09B1-4508-88B0-7F26CAF449AA}" type="sibTrans" cxnId="{34814DDE-DA90-4175-93EF-EB47E2564C81}">
      <dgm:prSet/>
      <dgm:spPr/>
      <dgm:t>
        <a:bodyPr/>
        <a:lstStyle/>
        <a:p>
          <a:endParaRPr lang="en-US"/>
        </a:p>
      </dgm:t>
    </dgm:pt>
    <dgm:pt modelId="{9BCB86CA-0CA8-4E4F-9229-F19BA013FF9E}">
      <dgm:prSet custT="1"/>
      <dgm:spPr/>
      <dgm:t>
        <a:bodyPr/>
        <a:lstStyle/>
        <a:p>
          <a:pPr>
            <a:buFont typeface="Arial" panose="020B0604020202020204" pitchFamily="34" charset="0"/>
            <a:buChar char="•"/>
          </a:pPr>
          <a:r>
            <a:rPr lang="en-US" sz="1050" b="1" dirty="0"/>
            <a:t>Device crypto performance</a:t>
          </a:r>
          <a:r>
            <a:rPr lang="en-US" sz="1050" dirty="0"/>
            <a:t> (firewall/SD-WAN edge/</a:t>
          </a:r>
          <a:r>
            <a:rPr lang="en-US" sz="1050" dirty="0" err="1"/>
            <a:t>PoP</a:t>
          </a:r>
          <a:r>
            <a:rPr lang="en-US" sz="1050" dirty="0"/>
            <a:t> handling AES-GCM, SHA, etc.).</a:t>
          </a:r>
        </a:p>
      </dgm:t>
    </dgm:pt>
    <dgm:pt modelId="{3D4C6A66-9A5C-47AA-97F5-2FC6F22FFABF}" type="parTrans" cxnId="{9AE09F8E-6D5A-4F69-A44B-FB4AA5BB1C7C}">
      <dgm:prSet/>
      <dgm:spPr/>
      <dgm:t>
        <a:bodyPr/>
        <a:lstStyle/>
        <a:p>
          <a:endParaRPr lang="en-US"/>
        </a:p>
      </dgm:t>
    </dgm:pt>
    <dgm:pt modelId="{7654A97D-3283-46B0-931F-D7CE3A8872F7}" type="sibTrans" cxnId="{9AE09F8E-6D5A-4F69-A44B-FB4AA5BB1C7C}">
      <dgm:prSet/>
      <dgm:spPr/>
      <dgm:t>
        <a:bodyPr/>
        <a:lstStyle/>
        <a:p>
          <a:endParaRPr lang="en-US"/>
        </a:p>
      </dgm:t>
    </dgm:pt>
    <dgm:pt modelId="{9D982163-AB41-4240-9C7E-1EDC024E6047}">
      <dgm:prSet custT="1"/>
      <dgm:spPr/>
      <dgm:t>
        <a:bodyPr/>
        <a:lstStyle/>
        <a:p>
          <a:pPr>
            <a:buFont typeface="Arial" panose="020B0604020202020204" pitchFamily="34" charset="0"/>
            <a:buChar char="•"/>
          </a:pPr>
          <a:r>
            <a:rPr lang="en-US" sz="1100" b="1" dirty="0"/>
            <a:t>Tunnel overhead</a:t>
          </a:r>
          <a:r>
            <a:rPr lang="en-US" sz="1100" dirty="0"/>
            <a:t> (~10–20% loss depending on ESP headers, NAT-T).</a:t>
          </a:r>
        </a:p>
      </dgm:t>
    </dgm:pt>
    <dgm:pt modelId="{3E9F0CF1-537D-43CF-A747-CAEB4373BBEF}" type="parTrans" cxnId="{246FCD35-2E3A-41F0-A32D-AE4A3553E140}">
      <dgm:prSet/>
      <dgm:spPr/>
      <dgm:t>
        <a:bodyPr/>
        <a:lstStyle/>
        <a:p>
          <a:endParaRPr lang="en-US"/>
        </a:p>
      </dgm:t>
    </dgm:pt>
    <dgm:pt modelId="{65FCBB55-90C9-4E2D-B167-F4676E96978F}" type="sibTrans" cxnId="{246FCD35-2E3A-41F0-A32D-AE4A3553E140}">
      <dgm:prSet/>
      <dgm:spPr/>
      <dgm:t>
        <a:bodyPr/>
        <a:lstStyle/>
        <a:p>
          <a:endParaRPr lang="en-US"/>
        </a:p>
      </dgm:t>
    </dgm:pt>
    <dgm:pt modelId="{3141D030-C24B-416C-BC2E-ACC4E8C228C1}">
      <dgm:prSet custT="1"/>
      <dgm:spPr/>
      <dgm:t>
        <a:bodyPr/>
        <a:lstStyle/>
        <a:p>
          <a:pPr>
            <a:buNone/>
          </a:pPr>
          <a:r>
            <a:rPr lang="en-US" sz="1200" b="1" dirty="0"/>
            <a:t>2. Real-World Device Limits</a:t>
          </a:r>
          <a:endParaRPr lang="en-US" sz="1200" dirty="0"/>
        </a:p>
      </dgm:t>
    </dgm:pt>
    <dgm:pt modelId="{9735C141-ADE8-40FA-B093-C32826D99676}" type="parTrans" cxnId="{8B6698C6-D289-4A89-8111-9B8A9F885888}">
      <dgm:prSet/>
      <dgm:spPr/>
      <dgm:t>
        <a:bodyPr/>
        <a:lstStyle/>
        <a:p>
          <a:endParaRPr lang="en-US"/>
        </a:p>
      </dgm:t>
    </dgm:pt>
    <dgm:pt modelId="{B7B86AB4-4A06-45E8-A57E-5BF2697481B0}" type="sibTrans" cxnId="{8B6698C6-D289-4A89-8111-9B8A9F885888}">
      <dgm:prSet/>
      <dgm:spPr/>
      <dgm:t>
        <a:bodyPr/>
        <a:lstStyle/>
        <a:p>
          <a:endParaRPr lang="en-US"/>
        </a:p>
      </dgm:t>
    </dgm:pt>
    <dgm:pt modelId="{2A45BDA8-1BD6-484C-B70D-FDE91BE05A0F}">
      <dgm:prSet custT="1"/>
      <dgm:spPr/>
      <dgm:t>
        <a:bodyPr/>
        <a:lstStyle/>
        <a:p>
          <a:pPr>
            <a:buFont typeface="Arial" panose="020B0604020202020204" pitchFamily="34" charset="0"/>
            <a:buChar char="•"/>
          </a:pPr>
          <a:r>
            <a:rPr lang="en-US" sz="1100" b="1" dirty="0"/>
            <a:t>Branch/edge devices</a:t>
          </a:r>
          <a:r>
            <a:rPr lang="en-US" sz="1100" dirty="0"/>
            <a:t> (Cisco ISR, Fortinet FortiGate, Palo Alto, Versa, etc.) often do ~500 Mbps – 2 Gbps IPSec per tunnel on mid-tier boxes.</a:t>
          </a:r>
        </a:p>
      </dgm:t>
    </dgm:pt>
    <dgm:pt modelId="{DF301B05-1EEC-4B54-9B0E-3992A7110C4A}" type="parTrans" cxnId="{27EE0600-66EF-48EC-8833-A7A6C109C966}">
      <dgm:prSet/>
      <dgm:spPr/>
      <dgm:t>
        <a:bodyPr/>
        <a:lstStyle/>
        <a:p>
          <a:endParaRPr lang="en-US"/>
        </a:p>
      </dgm:t>
    </dgm:pt>
    <dgm:pt modelId="{8D1FEFF4-5D13-4963-B53C-097056FD1B04}" type="sibTrans" cxnId="{27EE0600-66EF-48EC-8833-A7A6C109C966}">
      <dgm:prSet/>
      <dgm:spPr/>
      <dgm:t>
        <a:bodyPr/>
        <a:lstStyle/>
        <a:p>
          <a:endParaRPr lang="en-US"/>
        </a:p>
      </dgm:t>
    </dgm:pt>
    <dgm:pt modelId="{BE50234C-4D5F-475B-A0E5-EF980391CF2B}">
      <dgm:prSet custT="1"/>
      <dgm:spPr/>
      <dgm:t>
        <a:bodyPr/>
        <a:lstStyle/>
        <a:p>
          <a:pPr>
            <a:buFont typeface="Arial" panose="020B0604020202020204" pitchFamily="34" charset="0"/>
            <a:buChar char="•"/>
          </a:pPr>
          <a:r>
            <a:rPr lang="en-US" sz="1100" b="1" dirty="0"/>
            <a:t>Enterprise firewalls</a:t>
          </a:r>
          <a:r>
            <a:rPr lang="en-US" sz="1100" dirty="0"/>
            <a:t> can push </a:t>
          </a:r>
          <a:r>
            <a:rPr lang="en-US" sz="1100" b="1" dirty="0"/>
            <a:t>10–20 Gbps</a:t>
          </a:r>
          <a:r>
            <a:rPr lang="en-US" sz="1100" dirty="0"/>
            <a:t> per tunnel with hardware crypto acceleration (AES-NI, Cavium, etc.).</a:t>
          </a:r>
        </a:p>
      </dgm:t>
    </dgm:pt>
    <dgm:pt modelId="{4356743B-D3C5-40FE-9EA1-2435EB3D3445}" type="parTrans" cxnId="{6CA110EA-2BAD-4CDA-B994-5B398C1DA919}">
      <dgm:prSet/>
      <dgm:spPr/>
      <dgm:t>
        <a:bodyPr/>
        <a:lstStyle/>
        <a:p>
          <a:endParaRPr lang="en-US"/>
        </a:p>
      </dgm:t>
    </dgm:pt>
    <dgm:pt modelId="{29A9DB83-FE6D-4B1A-9631-EEEE20501206}" type="sibTrans" cxnId="{6CA110EA-2BAD-4CDA-B994-5B398C1DA919}">
      <dgm:prSet/>
      <dgm:spPr/>
      <dgm:t>
        <a:bodyPr/>
        <a:lstStyle/>
        <a:p>
          <a:endParaRPr lang="en-US"/>
        </a:p>
      </dgm:t>
    </dgm:pt>
    <dgm:pt modelId="{5D4FBF2E-64B5-4B75-8D47-D479BEF5720A}">
      <dgm:prSet custT="1"/>
      <dgm:spPr/>
      <dgm:t>
        <a:bodyPr/>
        <a:lstStyle/>
        <a:p>
          <a:pPr>
            <a:buFont typeface="Arial" panose="020B0604020202020204" pitchFamily="34" charset="0"/>
            <a:buChar char="•"/>
          </a:pPr>
          <a:r>
            <a:rPr lang="en-US" sz="1100" b="1" dirty="0"/>
            <a:t>Carrier-grade appliances</a:t>
          </a:r>
          <a:r>
            <a:rPr lang="en-US" sz="1100" dirty="0"/>
            <a:t> (Juniper, Cisco ASR, Fortinet high-end) can exceed </a:t>
          </a:r>
          <a:r>
            <a:rPr lang="en-US" sz="1100" b="1" dirty="0"/>
            <a:t>100 Gbps aggregate IPSec throughput</a:t>
          </a:r>
          <a:r>
            <a:rPr lang="en-US" sz="1100" dirty="0"/>
            <a:t>, though usually spread across multiple tunnels/cores.</a:t>
          </a:r>
        </a:p>
      </dgm:t>
    </dgm:pt>
    <dgm:pt modelId="{48B60E64-4F90-45B7-8C44-D1A0FE38F933}" type="parTrans" cxnId="{881DB9A1-961E-4618-B319-7A817E4CE6E9}">
      <dgm:prSet/>
      <dgm:spPr/>
      <dgm:t>
        <a:bodyPr/>
        <a:lstStyle/>
        <a:p>
          <a:endParaRPr lang="en-US"/>
        </a:p>
      </dgm:t>
    </dgm:pt>
    <dgm:pt modelId="{C81D30F2-EE30-4D06-AE7E-E20E73FA3F1F}" type="sibTrans" cxnId="{881DB9A1-961E-4618-B319-7A817E4CE6E9}">
      <dgm:prSet/>
      <dgm:spPr/>
      <dgm:t>
        <a:bodyPr/>
        <a:lstStyle/>
        <a:p>
          <a:endParaRPr lang="en-US"/>
        </a:p>
      </dgm:t>
    </dgm:pt>
    <dgm:pt modelId="{6FAB864F-5842-41B0-ABC4-9C7A9523642E}">
      <dgm:prSet custT="1"/>
      <dgm:spPr/>
      <dgm:t>
        <a:bodyPr/>
        <a:lstStyle/>
        <a:p>
          <a:pPr>
            <a:buFont typeface="Arial" panose="020B0604020202020204" pitchFamily="34" charset="0"/>
            <a:buChar char="•"/>
          </a:pPr>
          <a:r>
            <a:rPr lang="en-US" sz="1100" dirty="0"/>
            <a:t>IPSec itself does </a:t>
          </a:r>
          <a:r>
            <a:rPr lang="en-US" sz="1100" b="1" dirty="0"/>
            <a:t>not</a:t>
          </a:r>
          <a:r>
            <a:rPr lang="en-US" sz="1100" dirty="0"/>
            <a:t> define a strict throughput </a:t>
          </a:r>
          <a:r>
            <a:rPr lang="en-US" sz="1100"/>
            <a:t>cap.The tunnel’s maximum capacity is bounded by:</a:t>
          </a:r>
          <a:endParaRPr lang="en-US" sz="1100" dirty="0"/>
        </a:p>
      </dgm:t>
    </dgm:pt>
    <dgm:pt modelId="{1599ACAA-7456-42A3-A699-B20E2C59EE75}" type="parTrans" cxnId="{B34DD36D-F60C-4704-A3EE-CCCB3406CD1C}">
      <dgm:prSet/>
      <dgm:spPr/>
      <dgm:t>
        <a:bodyPr/>
        <a:lstStyle/>
        <a:p>
          <a:endParaRPr lang="en-US"/>
        </a:p>
      </dgm:t>
    </dgm:pt>
    <dgm:pt modelId="{C0CB0DB6-1444-4459-AA03-006FA48A8D40}" type="sibTrans" cxnId="{B34DD36D-F60C-4704-A3EE-CCCB3406CD1C}">
      <dgm:prSet/>
      <dgm:spPr/>
      <dgm:t>
        <a:bodyPr/>
        <a:lstStyle/>
        <a:p>
          <a:endParaRPr lang="en-US"/>
        </a:p>
      </dgm:t>
    </dgm:pt>
    <dgm:pt modelId="{35A02906-ED5B-4862-A6AD-617BEE4A11A5}">
      <dgm:prSet custT="1"/>
      <dgm:spPr/>
      <dgm:t>
        <a:bodyPr/>
        <a:lstStyle/>
        <a:p>
          <a:pPr>
            <a:buNone/>
          </a:pPr>
          <a:r>
            <a:rPr lang="en-US" sz="1200" b="1" dirty="0"/>
            <a:t>3. In a SASE/SD-WAN Context</a:t>
          </a:r>
          <a:endParaRPr lang="en-US" sz="1200" dirty="0"/>
        </a:p>
      </dgm:t>
    </dgm:pt>
    <dgm:pt modelId="{98AD634A-8109-44B5-B3AA-E292105C8F77}" type="parTrans" cxnId="{065A655D-19E2-461A-910C-DD7EEC5F87D1}">
      <dgm:prSet/>
      <dgm:spPr/>
      <dgm:t>
        <a:bodyPr/>
        <a:lstStyle/>
        <a:p>
          <a:endParaRPr lang="en-US"/>
        </a:p>
      </dgm:t>
    </dgm:pt>
    <dgm:pt modelId="{84D401F1-74A0-4881-96C2-52B5DC5295A6}" type="sibTrans" cxnId="{065A655D-19E2-461A-910C-DD7EEC5F87D1}">
      <dgm:prSet/>
      <dgm:spPr/>
      <dgm:t>
        <a:bodyPr/>
        <a:lstStyle/>
        <a:p>
          <a:endParaRPr lang="en-US"/>
        </a:p>
      </dgm:t>
    </dgm:pt>
    <dgm:pt modelId="{B270C610-2304-4C23-9C44-1C2A64526315}">
      <dgm:prSet custT="1"/>
      <dgm:spPr/>
      <dgm:t>
        <a:bodyPr/>
        <a:lstStyle/>
        <a:p>
          <a:pPr>
            <a:buFont typeface="Arial" panose="020B0604020202020204" pitchFamily="34" charset="0"/>
            <a:buChar char="•"/>
          </a:pPr>
          <a:r>
            <a:rPr lang="en-US" sz="1100" b="1" dirty="0"/>
            <a:t>Branch to </a:t>
          </a:r>
          <a:r>
            <a:rPr lang="en-US" sz="1100" b="1" dirty="0" err="1"/>
            <a:t>PoP</a:t>
          </a:r>
          <a:r>
            <a:rPr lang="en-US" sz="1100" b="1" dirty="0"/>
            <a:t> tunnels</a:t>
          </a:r>
          <a:r>
            <a:rPr lang="en-US" sz="1100" dirty="0"/>
            <a:t> are typically IPSec VPNs.</a:t>
          </a:r>
        </a:p>
      </dgm:t>
    </dgm:pt>
    <dgm:pt modelId="{7183D987-8421-4BE2-BAE3-B37215F3E875}" type="parTrans" cxnId="{238E812C-FA12-4B33-9BCF-82179A71B68E}">
      <dgm:prSet/>
      <dgm:spPr/>
      <dgm:t>
        <a:bodyPr/>
        <a:lstStyle/>
        <a:p>
          <a:endParaRPr lang="en-US"/>
        </a:p>
      </dgm:t>
    </dgm:pt>
    <dgm:pt modelId="{7B45946F-00D9-40A5-AF6F-889EC65BA280}" type="sibTrans" cxnId="{238E812C-FA12-4B33-9BCF-82179A71B68E}">
      <dgm:prSet/>
      <dgm:spPr/>
      <dgm:t>
        <a:bodyPr/>
        <a:lstStyle/>
        <a:p>
          <a:endParaRPr lang="en-US"/>
        </a:p>
      </dgm:t>
    </dgm:pt>
    <dgm:pt modelId="{E904E30B-D057-43B5-A890-9A20C533BEEB}">
      <dgm:prSet custT="1"/>
      <dgm:spPr/>
      <dgm:t>
        <a:bodyPr/>
        <a:lstStyle/>
        <a:p>
          <a:pPr>
            <a:buFont typeface="Arial" panose="020B0604020202020204" pitchFamily="34" charset="0"/>
            <a:buChar char="•"/>
          </a:pPr>
          <a:r>
            <a:rPr lang="en-US" sz="1100" dirty="0"/>
            <a:t>Capacity is limited by branch device + ISP link, not the SASE cloud itself (PoPs are usually massively scalable).</a:t>
          </a:r>
        </a:p>
      </dgm:t>
    </dgm:pt>
    <dgm:pt modelId="{BE390003-91D1-4958-AA5E-FCA7C939AAFF}" type="parTrans" cxnId="{21E32207-2B83-4CB2-9A4F-D3D6FCFC656A}">
      <dgm:prSet/>
      <dgm:spPr/>
      <dgm:t>
        <a:bodyPr/>
        <a:lstStyle/>
        <a:p>
          <a:endParaRPr lang="en-US"/>
        </a:p>
      </dgm:t>
    </dgm:pt>
    <dgm:pt modelId="{05B5B55A-88F2-46EA-BFE9-5459107E47AF}" type="sibTrans" cxnId="{21E32207-2B83-4CB2-9A4F-D3D6FCFC656A}">
      <dgm:prSet/>
      <dgm:spPr/>
      <dgm:t>
        <a:bodyPr/>
        <a:lstStyle/>
        <a:p>
          <a:endParaRPr lang="en-US"/>
        </a:p>
      </dgm:t>
    </dgm:pt>
    <dgm:pt modelId="{ACB8C006-0A61-4297-A49B-D15B9F2EA85F}">
      <dgm:prSet custT="1"/>
      <dgm:spPr/>
      <dgm:t>
        <a:bodyPr/>
        <a:lstStyle/>
        <a:p>
          <a:pPr>
            <a:buFont typeface="Arial" panose="020B0604020202020204" pitchFamily="34" charset="0"/>
            <a:buChar char="•"/>
          </a:pPr>
          <a:r>
            <a:rPr lang="en-US" sz="1100" dirty="0"/>
            <a:t>Vendors encourage </a:t>
          </a:r>
          <a:r>
            <a:rPr lang="en-US" sz="1100" b="1" dirty="0"/>
            <a:t>multiple tunnels (ECMP/load-balancing)</a:t>
          </a:r>
          <a:r>
            <a:rPr lang="en-US" sz="1100" dirty="0"/>
            <a:t> to improve throughput and redundancy rather than maxing out a single IPSec session.</a:t>
          </a:r>
        </a:p>
      </dgm:t>
    </dgm:pt>
    <dgm:pt modelId="{A31EC264-8EA3-4D3E-A435-10D46F2B6330}" type="parTrans" cxnId="{265FBE01-6C3A-49F8-8831-13258B0D0C64}">
      <dgm:prSet/>
      <dgm:spPr/>
      <dgm:t>
        <a:bodyPr/>
        <a:lstStyle/>
        <a:p>
          <a:endParaRPr lang="en-US"/>
        </a:p>
      </dgm:t>
    </dgm:pt>
    <dgm:pt modelId="{15D60A3A-D4D7-42E6-815F-2B9835B1602D}" type="sibTrans" cxnId="{265FBE01-6C3A-49F8-8831-13258B0D0C64}">
      <dgm:prSet/>
      <dgm:spPr/>
      <dgm:t>
        <a:bodyPr/>
        <a:lstStyle/>
        <a:p>
          <a:endParaRPr lang="en-US"/>
        </a:p>
      </dgm:t>
    </dgm:pt>
    <dgm:pt modelId="{5744E8A8-861E-4B8D-9ED0-D62419922439}">
      <dgm:prSet custT="1"/>
      <dgm:spPr/>
      <dgm:t>
        <a:bodyPr/>
        <a:lstStyle/>
        <a:p>
          <a:pPr>
            <a:buNone/>
          </a:pPr>
          <a:r>
            <a:rPr lang="en-US" sz="1200" b="1" dirty="0"/>
            <a:t>4. Rule of Thumb</a:t>
          </a:r>
          <a:endParaRPr lang="en-US" sz="1200" dirty="0"/>
        </a:p>
      </dgm:t>
    </dgm:pt>
    <dgm:pt modelId="{381787AF-BB1F-4612-8943-1D254D05EF5B}" type="parTrans" cxnId="{DA782D0E-CF6E-464F-8028-77AED15B10A6}">
      <dgm:prSet/>
      <dgm:spPr/>
      <dgm:t>
        <a:bodyPr/>
        <a:lstStyle/>
        <a:p>
          <a:endParaRPr lang="en-US"/>
        </a:p>
      </dgm:t>
    </dgm:pt>
    <dgm:pt modelId="{A8DAF9D0-7165-43D7-A7FB-9A15F4B9D55E}" type="sibTrans" cxnId="{DA782D0E-CF6E-464F-8028-77AED15B10A6}">
      <dgm:prSet/>
      <dgm:spPr/>
      <dgm:t>
        <a:bodyPr/>
        <a:lstStyle/>
        <a:p>
          <a:endParaRPr lang="en-US"/>
        </a:p>
      </dgm:t>
    </dgm:pt>
    <dgm:pt modelId="{DDD796A8-DFCD-45F2-B95D-2DAFBA67B6BA}">
      <dgm:prSet custT="1"/>
      <dgm:spPr/>
      <dgm:t>
        <a:bodyPr/>
        <a:lstStyle/>
        <a:p>
          <a:pPr>
            <a:buFont typeface="Arial" panose="020B0604020202020204" pitchFamily="34" charset="0"/>
            <a:buChar char="•"/>
          </a:pPr>
          <a:r>
            <a:rPr lang="en-US" sz="1100" b="1" dirty="0"/>
            <a:t>Mid-tier branch CPE:</a:t>
          </a:r>
          <a:r>
            <a:rPr lang="en-US" sz="1100" dirty="0"/>
            <a:t> ~1–5 Gbps max IPSec throughput.</a:t>
          </a:r>
        </a:p>
      </dgm:t>
    </dgm:pt>
    <dgm:pt modelId="{D72B0B19-4746-45A9-8268-ECC63DB85EDF}" type="parTrans" cxnId="{2FF41162-F84F-48B4-A287-2071F517CD81}">
      <dgm:prSet/>
      <dgm:spPr/>
      <dgm:t>
        <a:bodyPr/>
        <a:lstStyle/>
        <a:p>
          <a:endParaRPr lang="en-US"/>
        </a:p>
      </dgm:t>
    </dgm:pt>
    <dgm:pt modelId="{59849507-AD13-4FF0-B302-5012D1A45314}" type="sibTrans" cxnId="{2FF41162-F84F-48B4-A287-2071F517CD81}">
      <dgm:prSet/>
      <dgm:spPr/>
      <dgm:t>
        <a:bodyPr/>
        <a:lstStyle/>
        <a:p>
          <a:endParaRPr lang="en-US"/>
        </a:p>
      </dgm:t>
    </dgm:pt>
    <dgm:pt modelId="{FD08DE65-8488-4262-B8E4-0254A3313B01}">
      <dgm:prSet custT="1"/>
      <dgm:spPr/>
      <dgm:t>
        <a:bodyPr/>
        <a:lstStyle/>
        <a:p>
          <a:pPr>
            <a:buFont typeface="Arial" panose="020B0604020202020204" pitchFamily="34" charset="0"/>
            <a:buChar char="•"/>
          </a:pPr>
          <a:r>
            <a:rPr lang="en-US" sz="1100" b="1" dirty="0"/>
            <a:t>Enterprise edge / DC firewall:</a:t>
          </a:r>
          <a:r>
            <a:rPr lang="en-US" sz="1100" dirty="0"/>
            <a:t> ~10–40 Gbps per tunnel.</a:t>
          </a:r>
        </a:p>
      </dgm:t>
    </dgm:pt>
    <dgm:pt modelId="{3D266FA9-9F81-4903-AC90-DF081EB4F8AB}" type="parTrans" cxnId="{9AB00BD9-0E15-40A3-AF49-41E41909C321}">
      <dgm:prSet/>
      <dgm:spPr/>
      <dgm:t>
        <a:bodyPr/>
        <a:lstStyle/>
        <a:p>
          <a:endParaRPr lang="en-US"/>
        </a:p>
      </dgm:t>
    </dgm:pt>
    <dgm:pt modelId="{79BEEF45-D506-4EBB-A2E6-51EA4047DFD5}" type="sibTrans" cxnId="{9AB00BD9-0E15-40A3-AF49-41E41909C321}">
      <dgm:prSet/>
      <dgm:spPr/>
      <dgm:t>
        <a:bodyPr/>
        <a:lstStyle/>
        <a:p>
          <a:endParaRPr lang="en-US"/>
        </a:p>
      </dgm:t>
    </dgm:pt>
    <dgm:pt modelId="{9A21AF0D-1F07-4756-B0AA-483A27AE0728}">
      <dgm:prSet custT="1"/>
      <dgm:spPr/>
      <dgm:t>
        <a:bodyPr/>
        <a:lstStyle/>
        <a:p>
          <a:pPr>
            <a:buFont typeface="Arial" panose="020B0604020202020204" pitchFamily="34" charset="0"/>
            <a:buChar char="•"/>
          </a:pPr>
          <a:r>
            <a:rPr lang="en-US" sz="1100" b="1" dirty="0"/>
            <a:t>Carrier-grade / purpose-built crypto accelerators:</a:t>
          </a:r>
          <a:r>
            <a:rPr lang="en-US" sz="1100" dirty="0"/>
            <a:t> 100 Gbps+ (aggregate).</a:t>
          </a:r>
        </a:p>
      </dgm:t>
    </dgm:pt>
    <dgm:pt modelId="{9902CA6E-B184-498B-AC9D-A62633B8DF99}" type="parTrans" cxnId="{67834C8C-230B-445C-A3CA-FFF4101171A6}">
      <dgm:prSet/>
      <dgm:spPr/>
      <dgm:t>
        <a:bodyPr/>
        <a:lstStyle/>
        <a:p>
          <a:endParaRPr lang="en-US"/>
        </a:p>
      </dgm:t>
    </dgm:pt>
    <dgm:pt modelId="{F9C28110-B6B4-4BD0-AFDD-EC62C72028A9}" type="sibTrans" cxnId="{67834C8C-230B-445C-A3CA-FFF4101171A6}">
      <dgm:prSet/>
      <dgm:spPr/>
      <dgm:t>
        <a:bodyPr/>
        <a:lstStyle/>
        <a:p>
          <a:endParaRPr lang="en-US"/>
        </a:p>
      </dgm:t>
    </dgm:pt>
    <dgm:pt modelId="{045DFF7E-21BB-4F49-BBF5-1BF57DB1A366}">
      <dgm:prSet custT="1"/>
      <dgm:spPr/>
      <dgm:t>
        <a:bodyPr/>
        <a:lstStyle/>
        <a:p>
          <a:r>
            <a:rPr lang="en-US" sz="1100" b="1" dirty="0"/>
            <a:t>5. Bottom line:</a:t>
          </a:r>
          <a:endParaRPr lang="en-US" sz="1100" dirty="0"/>
        </a:p>
      </dgm:t>
    </dgm:pt>
    <dgm:pt modelId="{47B6477B-7BB5-46E5-9733-EB12B0BB8E0A}" type="parTrans" cxnId="{23D88826-7151-400D-B784-C60F4778D039}">
      <dgm:prSet/>
      <dgm:spPr/>
      <dgm:t>
        <a:bodyPr/>
        <a:lstStyle/>
        <a:p>
          <a:endParaRPr lang="en-US"/>
        </a:p>
      </dgm:t>
    </dgm:pt>
    <dgm:pt modelId="{83D605B6-844A-4C55-BFBD-33A746152286}" type="sibTrans" cxnId="{23D88826-7151-400D-B784-C60F4778D039}">
      <dgm:prSet/>
      <dgm:spPr/>
      <dgm:t>
        <a:bodyPr/>
        <a:lstStyle/>
        <a:p>
          <a:endParaRPr lang="en-US"/>
        </a:p>
      </dgm:t>
    </dgm:pt>
    <dgm:pt modelId="{13E97C6A-1544-44F8-9540-63F6A5967191}">
      <dgm:prSet custT="1"/>
      <dgm:spPr/>
      <dgm:t>
        <a:bodyPr/>
        <a:lstStyle/>
        <a:p>
          <a:r>
            <a:rPr lang="en-US" sz="1100" dirty="0"/>
            <a:t>An IPSec tunnel doesn’t have a protocol-imposed max. In SASE/SD-WAN deployments, </a:t>
          </a:r>
          <a:r>
            <a:rPr lang="en-US" sz="1100" b="1" dirty="0"/>
            <a:t>expect ~1–5 Gbps per branch tunnel, 10–40 Gbps.</a:t>
          </a:r>
          <a:endParaRPr lang="en-US" sz="1100" dirty="0"/>
        </a:p>
      </dgm:t>
    </dgm:pt>
    <dgm:pt modelId="{B67AD786-568A-4348-89DF-A6F30F9D965E}" type="parTrans" cxnId="{ADFBB30B-BF50-4482-A727-3A75057CEC88}">
      <dgm:prSet/>
      <dgm:spPr/>
      <dgm:t>
        <a:bodyPr/>
        <a:lstStyle/>
        <a:p>
          <a:endParaRPr lang="en-US"/>
        </a:p>
      </dgm:t>
    </dgm:pt>
    <dgm:pt modelId="{139046BF-CC6F-41E8-97DD-1A3D1DFDBC30}" type="sibTrans" cxnId="{ADFBB30B-BF50-4482-A727-3A75057CEC88}">
      <dgm:prSet/>
      <dgm:spPr/>
      <dgm:t>
        <a:bodyPr/>
        <a:lstStyle/>
        <a:p>
          <a:endParaRPr lang="en-US"/>
        </a:p>
      </dgm:t>
    </dgm:pt>
    <dgm:pt modelId="{B83CC0A6-391A-4DAC-8C3E-B1DB96477D50}">
      <dgm:prSet custT="1"/>
      <dgm:spPr/>
      <dgm:t>
        <a:bodyPr/>
        <a:lstStyle/>
        <a:p>
          <a:r>
            <a:rPr lang="en-US" sz="1100" b="1"/>
            <a:t>On enterprise gear, and 100 Gbps+ on carrier-grade platforms</a:t>
          </a:r>
          <a:r>
            <a:rPr lang="en-US" sz="1100"/>
            <a:t> — with scaling achieved by </a:t>
          </a:r>
          <a:r>
            <a:rPr lang="en-US" sz="1100" b="1"/>
            <a:t>spreading traffic across multiple tunnels</a:t>
          </a:r>
          <a:r>
            <a:rPr lang="en-US" sz="1100"/>
            <a:t>.</a:t>
          </a:r>
          <a:endParaRPr lang="en-US" sz="1100" dirty="0"/>
        </a:p>
      </dgm:t>
    </dgm:pt>
    <dgm:pt modelId="{029D4996-2F87-4C74-AC53-01FFBBF29EB0}" type="parTrans" cxnId="{859D24EB-95A4-49FA-852C-2D35AAC67252}">
      <dgm:prSet/>
      <dgm:spPr/>
      <dgm:t>
        <a:bodyPr/>
        <a:lstStyle/>
        <a:p>
          <a:endParaRPr lang="en-US"/>
        </a:p>
      </dgm:t>
    </dgm:pt>
    <dgm:pt modelId="{D1DFCA54-A70E-4604-A7B0-587750F66BD7}" type="sibTrans" cxnId="{859D24EB-95A4-49FA-852C-2D35AAC67252}">
      <dgm:prSet/>
      <dgm:spPr/>
      <dgm:t>
        <a:bodyPr/>
        <a:lstStyle/>
        <a:p>
          <a:endParaRPr lang="en-US"/>
        </a:p>
      </dgm:t>
    </dgm:pt>
    <dgm:pt modelId="{6FD293CB-1154-493A-A88A-416CEBBC8918}" type="pres">
      <dgm:prSet presAssocID="{4D202FED-50C3-42D7-AB2A-7DB5366C7F60}" presName="vert0" presStyleCnt="0">
        <dgm:presLayoutVars>
          <dgm:dir/>
          <dgm:animOne val="branch"/>
          <dgm:animLvl val="lvl"/>
        </dgm:presLayoutVars>
      </dgm:prSet>
      <dgm:spPr/>
    </dgm:pt>
    <dgm:pt modelId="{A9B0A376-3B4D-4627-98A9-7F95CF28BFE9}" type="pres">
      <dgm:prSet presAssocID="{C08D2E88-31DB-4D70-906B-5FD47588087A}" presName="thickLine" presStyleLbl="alignNode1" presStyleIdx="0" presStyleCnt="5"/>
      <dgm:spPr/>
    </dgm:pt>
    <dgm:pt modelId="{339C84F5-12B1-4E93-AE71-3DFC59D47AAA}" type="pres">
      <dgm:prSet presAssocID="{C08D2E88-31DB-4D70-906B-5FD47588087A}" presName="horz1" presStyleCnt="0"/>
      <dgm:spPr/>
    </dgm:pt>
    <dgm:pt modelId="{C889729D-B79F-4144-BE2F-815232D0AAAE}" type="pres">
      <dgm:prSet presAssocID="{C08D2E88-31DB-4D70-906B-5FD47588087A}" presName="tx1" presStyleLbl="revTx" presStyleIdx="0" presStyleCnt="20"/>
      <dgm:spPr/>
    </dgm:pt>
    <dgm:pt modelId="{41BF0798-AD95-4796-A2B5-D3D494300FE5}" type="pres">
      <dgm:prSet presAssocID="{C08D2E88-31DB-4D70-906B-5FD47588087A}" presName="vert1" presStyleCnt="0"/>
      <dgm:spPr/>
    </dgm:pt>
    <dgm:pt modelId="{B95DC5ED-4F18-45BD-AE8C-854B42331F00}" type="pres">
      <dgm:prSet presAssocID="{6FAB864F-5842-41B0-ABC4-9C7A9523642E}" presName="vertSpace2a" presStyleCnt="0"/>
      <dgm:spPr/>
    </dgm:pt>
    <dgm:pt modelId="{B5C367E1-4C3C-41EE-B51E-5A417E661A25}" type="pres">
      <dgm:prSet presAssocID="{6FAB864F-5842-41B0-ABC4-9C7A9523642E}" presName="horz2" presStyleCnt="0"/>
      <dgm:spPr/>
    </dgm:pt>
    <dgm:pt modelId="{D96F9E68-84C9-4075-B8C9-F29CA66E2F88}" type="pres">
      <dgm:prSet presAssocID="{6FAB864F-5842-41B0-ABC4-9C7A9523642E}" presName="horzSpace2" presStyleCnt="0"/>
      <dgm:spPr/>
    </dgm:pt>
    <dgm:pt modelId="{4D918873-77D9-454A-A2D7-31192D0C91E9}" type="pres">
      <dgm:prSet presAssocID="{6FAB864F-5842-41B0-ABC4-9C7A9523642E}" presName="tx2" presStyleLbl="revTx" presStyleIdx="1" presStyleCnt="20"/>
      <dgm:spPr/>
    </dgm:pt>
    <dgm:pt modelId="{3C1A2ECC-AED9-4EED-B7E2-1F30FC99A5A6}" type="pres">
      <dgm:prSet presAssocID="{6FAB864F-5842-41B0-ABC4-9C7A9523642E}" presName="vert2" presStyleCnt="0"/>
      <dgm:spPr/>
    </dgm:pt>
    <dgm:pt modelId="{608A7899-1BDD-4112-928D-AED8793C06CC}" type="pres">
      <dgm:prSet presAssocID="{62BF73F0-D1F1-455B-B779-41B0187EB123}" presName="horz3" presStyleCnt="0"/>
      <dgm:spPr/>
    </dgm:pt>
    <dgm:pt modelId="{C184067B-8C07-4C20-98A3-CF58501E9D4F}" type="pres">
      <dgm:prSet presAssocID="{62BF73F0-D1F1-455B-B779-41B0187EB123}" presName="horzSpace3" presStyleCnt="0"/>
      <dgm:spPr/>
    </dgm:pt>
    <dgm:pt modelId="{ABDC7405-DD70-4055-AC8B-5BFB1550A907}" type="pres">
      <dgm:prSet presAssocID="{62BF73F0-D1F1-455B-B779-41B0187EB123}" presName="tx3" presStyleLbl="revTx" presStyleIdx="2" presStyleCnt="20"/>
      <dgm:spPr/>
    </dgm:pt>
    <dgm:pt modelId="{D7C78729-2A6C-4C40-8BA7-2B6FC6B8319E}" type="pres">
      <dgm:prSet presAssocID="{62BF73F0-D1F1-455B-B779-41B0187EB123}" presName="vert3" presStyleCnt="0"/>
      <dgm:spPr/>
    </dgm:pt>
    <dgm:pt modelId="{3D2C7837-B016-4340-8AE9-A255925947B7}" type="pres">
      <dgm:prSet presAssocID="{B0CE4F45-09B1-4508-88B0-7F26CAF449AA}" presName="thinLine3" presStyleLbl="callout" presStyleIdx="0" presStyleCnt="10"/>
      <dgm:spPr/>
    </dgm:pt>
    <dgm:pt modelId="{D24F2010-2E60-4BDB-A115-9DC56C0C021C}" type="pres">
      <dgm:prSet presAssocID="{9BCB86CA-0CA8-4E4F-9229-F19BA013FF9E}" presName="horz3" presStyleCnt="0"/>
      <dgm:spPr/>
    </dgm:pt>
    <dgm:pt modelId="{12548EDF-074A-4E17-80B3-5589BFD1C969}" type="pres">
      <dgm:prSet presAssocID="{9BCB86CA-0CA8-4E4F-9229-F19BA013FF9E}" presName="horzSpace3" presStyleCnt="0"/>
      <dgm:spPr/>
    </dgm:pt>
    <dgm:pt modelId="{95F3804E-BF3E-4E7A-853C-607A7C36A370}" type="pres">
      <dgm:prSet presAssocID="{9BCB86CA-0CA8-4E4F-9229-F19BA013FF9E}" presName="tx3" presStyleLbl="revTx" presStyleIdx="3" presStyleCnt="20"/>
      <dgm:spPr/>
    </dgm:pt>
    <dgm:pt modelId="{CCD2277A-24F4-4AE7-B964-F5125234B445}" type="pres">
      <dgm:prSet presAssocID="{9BCB86CA-0CA8-4E4F-9229-F19BA013FF9E}" presName="vert3" presStyleCnt="0"/>
      <dgm:spPr/>
    </dgm:pt>
    <dgm:pt modelId="{1594291E-E1DB-4D0C-8884-EC628B2E2A47}" type="pres">
      <dgm:prSet presAssocID="{7654A97D-3283-46B0-931F-D7CE3A8872F7}" presName="thinLine3" presStyleLbl="callout" presStyleIdx="1" presStyleCnt="10"/>
      <dgm:spPr/>
    </dgm:pt>
    <dgm:pt modelId="{C7923241-6729-4169-8E57-871BDE25AED1}" type="pres">
      <dgm:prSet presAssocID="{9D982163-AB41-4240-9C7E-1EDC024E6047}" presName="horz3" presStyleCnt="0"/>
      <dgm:spPr/>
    </dgm:pt>
    <dgm:pt modelId="{4A27642E-CB00-4516-9A6F-03F54FD20C84}" type="pres">
      <dgm:prSet presAssocID="{9D982163-AB41-4240-9C7E-1EDC024E6047}" presName="horzSpace3" presStyleCnt="0"/>
      <dgm:spPr/>
    </dgm:pt>
    <dgm:pt modelId="{250A8C98-D29D-4556-9BB9-8D3BD7FE0BF7}" type="pres">
      <dgm:prSet presAssocID="{9D982163-AB41-4240-9C7E-1EDC024E6047}" presName="tx3" presStyleLbl="revTx" presStyleIdx="4" presStyleCnt="20"/>
      <dgm:spPr/>
    </dgm:pt>
    <dgm:pt modelId="{D4B52C05-CA79-458B-80C1-FCA939157717}" type="pres">
      <dgm:prSet presAssocID="{9D982163-AB41-4240-9C7E-1EDC024E6047}" presName="vert3" presStyleCnt="0"/>
      <dgm:spPr/>
    </dgm:pt>
    <dgm:pt modelId="{1BC9803E-C0F6-4D01-8C28-6E13E35ADE0C}" type="pres">
      <dgm:prSet presAssocID="{6FAB864F-5842-41B0-ABC4-9C7A9523642E}" presName="thinLine2b" presStyleLbl="callout" presStyleIdx="2" presStyleCnt="10"/>
      <dgm:spPr/>
    </dgm:pt>
    <dgm:pt modelId="{CBBB9A93-04B7-4799-A0A9-582EA88D73D6}" type="pres">
      <dgm:prSet presAssocID="{6FAB864F-5842-41B0-ABC4-9C7A9523642E}" presName="vertSpace2b" presStyleCnt="0"/>
      <dgm:spPr/>
    </dgm:pt>
    <dgm:pt modelId="{67A0572C-3232-468F-84B2-041773B26424}" type="pres">
      <dgm:prSet presAssocID="{3141D030-C24B-416C-BC2E-ACC4E8C228C1}" presName="thickLine" presStyleLbl="alignNode1" presStyleIdx="1" presStyleCnt="5"/>
      <dgm:spPr/>
    </dgm:pt>
    <dgm:pt modelId="{ACC41CE1-92A9-4078-8317-B113B0DB7D28}" type="pres">
      <dgm:prSet presAssocID="{3141D030-C24B-416C-BC2E-ACC4E8C228C1}" presName="horz1" presStyleCnt="0"/>
      <dgm:spPr/>
    </dgm:pt>
    <dgm:pt modelId="{D82AB53D-D655-44E7-90C2-E8A441BE1084}" type="pres">
      <dgm:prSet presAssocID="{3141D030-C24B-416C-BC2E-ACC4E8C228C1}" presName="tx1" presStyleLbl="revTx" presStyleIdx="5" presStyleCnt="20"/>
      <dgm:spPr/>
    </dgm:pt>
    <dgm:pt modelId="{27C1DB7A-00E4-411D-AAA9-C1FA0CCB8932}" type="pres">
      <dgm:prSet presAssocID="{3141D030-C24B-416C-BC2E-ACC4E8C228C1}" presName="vert1" presStyleCnt="0"/>
      <dgm:spPr/>
    </dgm:pt>
    <dgm:pt modelId="{FAFDA914-025E-4D68-93C6-A0491EABC4F8}" type="pres">
      <dgm:prSet presAssocID="{2A45BDA8-1BD6-484C-B70D-FDE91BE05A0F}" presName="vertSpace2a" presStyleCnt="0"/>
      <dgm:spPr/>
    </dgm:pt>
    <dgm:pt modelId="{AB4F56B1-06E3-4FF2-8142-2C9940CA0ECB}" type="pres">
      <dgm:prSet presAssocID="{2A45BDA8-1BD6-484C-B70D-FDE91BE05A0F}" presName="horz2" presStyleCnt="0"/>
      <dgm:spPr/>
    </dgm:pt>
    <dgm:pt modelId="{25201E0C-E320-4895-8C85-4BD90E9B448A}" type="pres">
      <dgm:prSet presAssocID="{2A45BDA8-1BD6-484C-B70D-FDE91BE05A0F}" presName="horzSpace2" presStyleCnt="0"/>
      <dgm:spPr/>
    </dgm:pt>
    <dgm:pt modelId="{F48A12C4-3594-43A9-8698-9560BB9178D7}" type="pres">
      <dgm:prSet presAssocID="{2A45BDA8-1BD6-484C-B70D-FDE91BE05A0F}" presName="tx2" presStyleLbl="revTx" presStyleIdx="6" presStyleCnt="20"/>
      <dgm:spPr/>
    </dgm:pt>
    <dgm:pt modelId="{C1CF2457-4526-422A-AF2D-48A2EC26AD77}" type="pres">
      <dgm:prSet presAssocID="{2A45BDA8-1BD6-484C-B70D-FDE91BE05A0F}" presName="vert2" presStyleCnt="0"/>
      <dgm:spPr/>
    </dgm:pt>
    <dgm:pt modelId="{6796B585-74CC-490D-A3F2-F229CED78FE3}" type="pres">
      <dgm:prSet presAssocID="{BE50234C-4D5F-475B-A0E5-EF980391CF2B}" presName="horz3" presStyleCnt="0"/>
      <dgm:spPr/>
    </dgm:pt>
    <dgm:pt modelId="{3959ABCC-BA04-45B3-8AAB-D21EA0B8FC46}" type="pres">
      <dgm:prSet presAssocID="{BE50234C-4D5F-475B-A0E5-EF980391CF2B}" presName="horzSpace3" presStyleCnt="0"/>
      <dgm:spPr/>
    </dgm:pt>
    <dgm:pt modelId="{115EAC1D-59F0-4AB6-8C69-2EE14425903F}" type="pres">
      <dgm:prSet presAssocID="{BE50234C-4D5F-475B-A0E5-EF980391CF2B}" presName="tx3" presStyleLbl="revTx" presStyleIdx="7" presStyleCnt="20"/>
      <dgm:spPr/>
    </dgm:pt>
    <dgm:pt modelId="{C4F7EF37-59AF-4585-9FE8-A3A5B8E6AC80}" type="pres">
      <dgm:prSet presAssocID="{BE50234C-4D5F-475B-A0E5-EF980391CF2B}" presName="vert3" presStyleCnt="0"/>
      <dgm:spPr/>
    </dgm:pt>
    <dgm:pt modelId="{1EAA9D53-F235-4C56-9D7F-934E9C127E78}" type="pres">
      <dgm:prSet presAssocID="{2A45BDA8-1BD6-484C-B70D-FDE91BE05A0F}" presName="thinLine2b" presStyleLbl="callout" presStyleIdx="3" presStyleCnt="10"/>
      <dgm:spPr/>
    </dgm:pt>
    <dgm:pt modelId="{831EACE6-A101-40CE-A2CA-015E3FB25844}" type="pres">
      <dgm:prSet presAssocID="{2A45BDA8-1BD6-484C-B70D-FDE91BE05A0F}" presName="vertSpace2b" presStyleCnt="0"/>
      <dgm:spPr/>
    </dgm:pt>
    <dgm:pt modelId="{9C31AB77-B607-4001-96F8-5A45C6CA422D}" type="pres">
      <dgm:prSet presAssocID="{5D4FBF2E-64B5-4B75-8D47-D479BEF5720A}" presName="horz2" presStyleCnt="0"/>
      <dgm:spPr/>
    </dgm:pt>
    <dgm:pt modelId="{6FECE5B3-5074-4010-A572-7051A3F02C0C}" type="pres">
      <dgm:prSet presAssocID="{5D4FBF2E-64B5-4B75-8D47-D479BEF5720A}" presName="horzSpace2" presStyleCnt="0"/>
      <dgm:spPr/>
    </dgm:pt>
    <dgm:pt modelId="{6C1A2A61-CD98-4D13-8CA1-FA50A702F659}" type="pres">
      <dgm:prSet presAssocID="{5D4FBF2E-64B5-4B75-8D47-D479BEF5720A}" presName="tx2" presStyleLbl="revTx" presStyleIdx="8" presStyleCnt="20"/>
      <dgm:spPr/>
    </dgm:pt>
    <dgm:pt modelId="{A864C3EB-9802-405F-98BF-122E023AACE8}" type="pres">
      <dgm:prSet presAssocID="{5D4FBF2E-64B5-4B75-8D47-D479BEF5720A}" presName="vert2" presStyleCnt="0"/>
      <dgm:spPr/>
    </dgm:pt>
    <dgm:pt modelId="{8992D796-229F-42D2-8BD0-AA79A7815FC2}" type="pres">
      <dgm:prSet presAssocID="{5D4FBF2E-64B5-4B75-8D47-D479BEF5720A}" presName="thinLine2b" presStyleLbl="callout" presStyleIdx="4" presStyleCnt="10"/>
      <dgm:spPr/>
    </dgm:pt>
    <dgm:pt modelId="{41876F4A-013D-4638-A58B-F046FC976AF7}" type="pres">
      <dgm:prSet presAssocID="{5D4FBF2E-64B5-4B75-8D47-D479BEF5720A}" presName="vertSpace2b" presStyleCnt="0"/>
      <dgm:spPr/>
    </dgm:pt>
    <dgm:pt modelId="{53827F87-1966-4EBB-A55E-7FE03330A131}" type="pres">
      <dgm:prSet presAssocID="{35A02906-ED5B-4862-A6AD-617BEE4A11A5}" presName="thickLine" presStyleLbl="alignNode1" presStyleIdx="2" presStyleCnt="5"/>
      <dgm:spPr/>
    </dgm:pt>
    <dgm:pt modelId="{159DDC0F-155E-480D-8A65-0FFC4D97972D}" type="pres">
      <dgm:prSet presAssocID="{35A02906-ED5B-4862-A6AD-617BEE4A11A5}" presName="horz1" presStyleCnt="0"/>
      <dgm:spPr/>
    </dgm:pt>
    <dgm:pt modelId="{9417B2EA-D92C-4C08-B5FC-C66F430D29C0}" type="pres">
      <dgm:prSet presAssocID="{35A02906-ED5B-4862-A6AD-617BEE4A11A5}" presName="tx1" presStyleLbl="revTx" presStyleIdx="9" presStyleCnt="20"/>
      <dgm:spPr/>
    </dgm:pt>
    <dgm:pt modelId="{CF926445-B1A4-4EDB-BDC2-7B1F89B8885F}" type="pres">
      <dgm:prSet presAssocID="{35A02906-ED5B-4862-A6AD-617BEE4A11A5}" presName="vert1" presStyleCnt="0"/>
      <dgm:spPr/>
    </dgm:pt>
    <dgm:pt modelId="{373F1C02-EAC3-427A-8F2F-10C90F794561}" type="pres">
      <dgm:prSet presAssocID="{B270C610-2304-4C23-9C44-1C2A64526315}" presName="vertSpace2a" presStyleCnt="0"/>
      <dgm:spPr/>
    </dgm:pt>
    <dgm:pt modelId="{5E4FC5B3-AD54-4BDF-88F5-98AAFC19FAAB}" type="pres">
      <dgm:prSet presAssocID="{B270C610-2304-4C23-9C44-1C2A64526315}" presName="horz2" presStyleCnt="0"/>
      <dgm:spPr/>
    </dgm:pt>
    <dgm:pt modelId="{9F1ABAF0-8C55-4BA4-880A-54A0B50E5852}" type="pres">
      <dgm:prSet presAssocID="{B270C610-2304-4C23-9C44-1C2A64526315}" presName="horzSpace2" presStyleCnt="0"/>
      <dgm:spPr/>
    </dgm:pt>
    <dgm:pt modelId="{68457204-764D-4F19-A4F8-57964F2D90F2}" type="pres">
      <dgm:prSet presAssocID="{B270C610-2304-4C23-9C44-1C2A64526315}" presName="tx2" presStyleLbl="revTx" presStyleIdx="10" presStyleCnt="20"/>
      <dgm:spPr/>
    </dgm:pt>
    <dgm:pt modelId="{16282448-6814-4EBE-B179-B7E90C22E84D}" type="pres">
      <dgm:prSet presAssocID="{B270C610-2304-4C23-9C44-1C2A64526315}" presName="vert2" presStyleCnt="0"/>
      <dgm:spPr/>
    </dgm:pt>
    <dgm:pt modelId="{1583AE7A-AC19-4145-B69E-55BAC458A9AF}" type="pres">
      <dgm:prSet presAssocID="{E904E30B-D057-43B5-A890-9A20C533BEEB}" presName="horz3" presStyleCnt="0"/>
      <dgm:spPr/>
    </dgm:pt>
    <dgm:pt modelId="{3368EA61-B034-4E86-B961-AB2E823623E7}" type="pres">
      <dgm:prSet presAssocID="{E904E30B-D057-43B5-A890-9A20C533BEEB}" presName="horzSpace3" presStyleCnt="0"/>
      <dgm:spPr/>
    </dgm:pt>
    <dgm:pt modelId="{53D9FD88-EE20-450D-9ABA-F9020B0A3FCA}" type="pres">
      <dgm:prSet presAssocID="{E904E30B-D057-43B5-A890-9A20C533BEEB}" presName="tx3" presStyleLbl="revTx" presStyleIdx="11" presStyleCnt="20"/>
      <dgm:spPr/>
    </dgm:pt>
    <dgm:pt modelId="{DBC0A6BE-8FA7-4C15-B6BB-572DE38D6F27}" type="pres">
      <dgm:prSet presAssocID="{E904E30B-D057-43B5-A890-9A20C533BEEB}" presName="vert3" presStyleCnt="0"/>
      <dgm:spPr/>
    </dgm:pt>
    <dgm:pt modelId="{61F6DBFA-0D31-4DD3-AEB8-5F0101A27CB0}" type="pres">
      <dgm:prSet presAssocID="{B270C610-2304-4C23-9C44-1C2A64526315}" presName="thinLine2b" presStyleLbl="callout" presStyleIdx="5" presStyleCnt="10"/>
      <dgm:spPr/>
    </dgm:pt>
    <dgm:pt modelId="{9F3387E2-B50A-407C-ADFC-25860B6E1F7A}" type="pres">
      <dgm:prSet presAssocID="{B270C610-2304-4C23-9C44-1C2A64526315}" presName="vertSpace2b" presStyleCnt="0"/>
      <dgm:spPr/>
    </dgm:pt>
    <dgm:pt modelId="{4D230AB7-80A1-476F-825F-AAEF268B7705}" type="pres">
      <dgm:prSet presAssocID="{ACB8C006-0A61-4297-A49B-D15B9F2EA85F}" presName="horz2" presStyleCnt="0"/>
      <dgm:spPr/>
    </dgm:pt>
    <dgm:pt modelId="{CC3E1FFB-AAB5-4FB2-977A-6B8F660BA470}" type="pres">
      <dgm:prSet presAssocID="{ACB8C006-0A61-4297-A49B-D15B9F2EA85F}" presName="horzSpace2" presStyleCnt="0"/>
      <dgm:spPr/>
    </dgm:pt>
    <dgm:pt modelId="{221CE60D-DDE0-4FE3-9EBA-7ECE2B1767C7}" type="pres">
      <dgm:prSet presAssocID="{ACB8C006-0A61-4297-A49B-D15B9F2EA85F}" presName="tx2" presStyleLbl="revTx" presStyleIdx="12" presStyleCnt="20"/>
      <dgm:spPr/>
    </dgm:pt>
    <dgm:pt modelId="{8A892A94-BEF4-49F8-AFFC-A4B6727AA414}" type="pres">
      <dgm:prSet presAssocID="{ACB8C006-0A61-4297-A49B-D15B9F2EA85F}" presName="vert2" presStyleCnt="0"/>
      <dgm:spPr/>
    </dgm:pt>
    <dgm:pt modelId="{4361154D-D73D-409E-A9D2-A54B2478AD13}" type="pres">
      <dgm:prSet presAssocID="{ACB8C006-0A61-4297-A49B-D15B9F2EA85F}" presName="thinLine2b" presStyleLbl="callout" presStyleIdx="6" presStyleCnt="10"/>
      <dgm:spPr/>
    </dgm:pt>
    <dgm:pt modelId="{53087BF1-51AA-4898-8AF2-937D2B8B21B8}" type="pres">
      <dgm:prSet presAssocID="{ACB8C006-0A61-4297-A49B-D15B9F2EA85F}" presName="vertSpace2b" presStyleCnt="0"/>
      <dgm:spPr/>
    </dgm:pt>
    <dgm:pt modelId="{CA57BD0D-76A5-4C20-A0F3-17E403A1278D}" type="pres">
      <dgm:prSet presAssocID="{5744E8A8-861E-4B8D-9ED0-D62419922439}" presName="thickLine" presStyleLbl="alignNode1" presStyleIdx="3" presStyleCnt="5"/>
      <dgm:spPr/>
    </dgm:pt>
    <dgm:pt modelId="{A9E047FE-B217-448F-9F5A-518B9F5B19A3}" type="pres">
      <dgm:prSet presAssocID="{5744E8A8-861E-4B8D-9ED0-D62419922439}" presName="horz1" presStyleCnt="0"/>
      <dgm:spPr/>
    </dgm:pt>
    <dgm:pt modelId="{265DC0E0-B0BE-49BB-8CCF-6AD179721CD0}" type="pres">
      <dgm:prSet presAssocID="{5744E8A8-861E-4B8D-9ED0-D62419922439}" presName="tx1" presStyleLbl="revTx" presStyleIdx="13" presStyleCnt="20"/>
      <dgm:spPr/>
    </dgm:pt>
    <dgm:pt modelId="{01AF0334-2514-41A8-A059-4BF2166EB354}" type="pres">
      <dgm:prSet presAssocID="{5744E8A8-861E-4B8D-9ED0-D62419922439}" presName="vert1" presStyleCnt="0"/>
      <dgm:spPr/>
    </dgm:pt>
    <dgm:pt modelId="{24C58911-B014-42B8-9940-022B8EB33AD7}" type="pres">
      <dgm:prSet presAssocID="{DDD796A8-DFCD-45F2-B95D-2DAFBA67B6BA}" presName="vertSpace2a" presStyleCnt="0"/>
      <dgm:spPr/>
    </dgm:pt>
    <dgm:pt modelId="{A9100CB1-75A7-4B63-9692-0C4C30AC0536}" type="pres">
      <dgm:prSet presAssocID="{DDD796A8-DFCD-45F2-B95D-2DAFBA67B6BA}" presName="horz2" presStyleCnt="0"/>
      <dgm:spPr/>
    </dgm:pt>
    <dgm:pt modelId="{02DECDB6-9D16-4830-88A3-39FAA401652F}" type="pres">
      <dgm:prSet presAssocID="{DDD796A8-DFCD-45F2-B95D-2DAFBA67B6BA}" presName="horzSpace2" presStyleCnt="0"/>
      <dgm:spPr/>
    </dgm:pt>
    <dgm:pt modelId="{34BC3F39-AB23-4757-9492-09A1A780A641}" type="pres">
      <dgm:prSet presAssocID="{DDD796A8-DFCD-45F2-B95D-2DAFBA67B6BA}" presName="tx2" presStyleLbl="revTx" presStyleIdx="14" presStyleCnt="20"/>
      <dgm:spPr/>
    </dgm:pt>
    <dgm:pt modelId="{57858645-68FD-40EC-96BC-054B87D6E257}" type="pres">
      <dgm:prSet presAssocID="{DDD796A8-DFCD-45F2-B95D-2DAFBA67B6BA}" presName="vert2" presStyleCnt="0"/>
      <dgm:spPr/>
    </dgm:pt>
    <dgm:pt modelId="{6B52322B-993C-4E86-A0FB-A6DDBFEEF5E7}" type="pres">
      <dgm:prSet presAssocID="{FD08DE65-8488-4262-B8E4-0254A3313B01}" presName="horz3" presStyleCnt="0"/>
      <dgm:spPr/>
    </dgm:pt>
    <dgm:pt modelId="{1C48A26D-B273-4373-8B64-49B4159E65AB}" type="pres">
      <dgm:prSet presAssocID="{FD08DE65-8488-4262-B8E4-0254A3313B01}" presName="horzSpace3" presStyleCnt="0"/>
      <dgm:spPr/>
    </dgm:pt>
    <dgm:pt modelId="{2DBC413D-1E18-4A0B-A019-620C45AB5FB4}" type="pres">
      <dgm:prSet presAssocID="{FD08DE65-8488-4262-B8E4-0254A3313B01}" presName="tx3" presStyleLbl="revTx" presStyleIdx="15" presStyleCnt="20"/>
      <dgm:spPr/>
    </dgm:pt>
    <dgm:pt modelId="{2539A481-0CFD-4BA4-BCC5-9FADF263CF67}" type="pres">
      <dgm:prSet presAssocID="{FD08DE65-8488-4262-B8E4-0254A3313B01}" presName="vert3" presStyleCnt="0"/>
      <dgm:spPr/>
    </dgm:pt>
    <dgm:pt modelId="{7962E2B7-23F3-45DC-B92C-604F00D4909C}" type="pres">
      <dgm:prSet presAssocID="{DDD796A8-DFCD-45F2-B95D-2DAFBA67B6BA}" presName="thinLine2b" presStyleLbl="callout" presStyleIdx="7" presStyleCnt="10"/>
      <dgm:spPr/>
    </dgm:pt>
    <dgm:pt modelId="{1E5061C3-C75B-4EDC-AB1A-997961A6B61D}" type="pres">
      <dgm:prSet presAssocID="{DDD796A8-DFCD-45F2-B95D-2DAFBA67B6BA}" presName="vertSpace2b" presStyleCnt="0"/>
      <dgm:spPr/>
    </dgm:pt>
    <dgm:pt modelId="{E2359867-38D5-4B45-83F0-AB0D2B48A3F0}" type="pres">
      <dgm:prSet presAssocID="{9A21AF0D-1F07-4756-B0AA-483A27AE0728}" presName="horz2" presStyleCnt="0"/>
      <dgm:spPr/>
    </dgm:pt>
    <dgm:pt modelId="{187D9818-47DC-49B6-B0A1-3C3B5A77035E}" type="pres">
      <dgm:prSet presAssocID="{9A21AF0D-1F07-4756-B0AA-483A27AE0728}" presName="horzSpace2" presStyleCnt="0"/>
      <dgm:spPr/>
    </dgm:pt>
    <dgm:pt modelId="{F98CB7B1-4549-465C-8059-CF7FC0367EA0}" type="pres">
      <dgm:prSet presAssocID="{9A21AF0D-1F07-4756-B0AA-483A27AE0728}" presName="tx2" presStyleLbl="revTx" presStyleIdx="16" presStyleCnt="20"/>
      <dgm:spPr/>
    </dgm:pt>
    <dgm:pt modelId="{E32F3106-02F7-45E0-BA5E-8DE99879F0DF}" type="pres">
      <dgm:prSet presAssocID="{9A21AF0D-1F07-4756-B0AA-483A27AE0728}" presName="vert2" presStyleCnt="0"/>
      <dgm:spPr/>
    </dgm:pt>
    <dgm:pt modelId="{97EB8791-D31A-492F-9E0B-FD2F7CCDA7E3}" type="pres">
      <dgm:prSet presAssocID="{9A21AF0D-1F07-4756-B0AA-483A27AE0728}" presName="thinLine2b" presStyleLbl="callout" presStyleIdx="8" presStyleCnt="10"/>
      <dgm:spPr/>
    </dgm:pt>
    <dgm:pt modelId="{9145E3F9-22A1-44D6-B72A-F079F066280B}" type="pres">
      <dgm:prSet presAssocID="{9A21AF0D-1F07-4756-B0AA-483A27AE0728}" presName="vertSpace2b" presStyleCnt="0"/>
      <dgm:spPr/>
    </dgm:pt>
    <dgm:pt modelId="{F976D481-1AE9-4CF7-ADCF-F189AC3AFDD8}" type="pres">
      <dgm:prSet presAssocID="{045DFF7E-21BB-4F49-BBF5-1BF57DB1A366}" presName="thickLine" presStyleLbl="alignNode1" presStyleIdx="4" presStyleCnt="5"/>
      <dgm:spPr/>
    </dgm:pt>
    <dgm:pt modelId="{723DB58A-ED93-4E14-98DC-3E767944B8CB}" type="pres">
      <dgm:prSet presAssocID="{045DFF7E-21BB-4F49-BBF5-1BF57DB1A366}" presName="horz1" presStyleCnt="0"/>
      <dgm:spPr/>
    </dgm:pt>
    <dgm:pt modelId="{83D126A1-18EB-43F9-A51A-EDCE73CAAD1A}" type="pres">
      <dgm:prSet presAssocID="{045DFF7E-21BB-4F49-BBF5-1BF57DB1A366}" presName="tx1" presStyleLbl="revTx" presStyleIdx="17" presStyleCnt="20"/>
      <dgm:spPr/>
    </dgm:pt>
    <dgm:pt modelId="{3B15D0FB-EB55-429D-B277-7E323388F9F9}" type="pres">
      <dgm:prSet presAssocID="{045DFF7E-21BB-4F49-BBF5-1BF57DB1A366}" presName="vert1" presStyleCnt="0"/>
      <dgm:spPr/>
    </dgm:pt>
    <dgm:pt modelId="{99F45C28-BF47-43AA-B476-3BE018F0F15C}" type="pres">
      <dgm:prSet presAssocID="{13E97C6A-1544-44F8-9540-63F6A5967191}" presName="vertSpace2a" presStyleCnt="0"/>
      <dgm:spPr/>
    </dgm:pt>
    <dgm:pt modelId="{26555EBF-1447-455D-8B84-50B74FD5CDD6}" type="pres">
      <dgm:prSet presAssocID="{13E97C6A-1544-44F8-9540-63F6A5967191}" presName="horz2" presStyleCnt="0"/>
      <dgm:spPr/>
    </dgm:pt>
    <dgm:pt modelId="{203831C6-A13B-4879-8523-7650F861106B}" type="pres">
      <dgm:prSet presAssocID="{13E97C6A-1544-44F8-9540-63F6A5967191}" presName="horzSpace2" presStyleCnt="0"/>
      <dgm:spPr/>
    </dgm:pt>
    <dgm:pt modelId="{9AA5B58E-B31C-41FA-9980-66E9CEF53AFA}" type="pres">
      <dgm:prSet presAssocID="{13E97C6A-1544-44F8-9540-63F6A5967191}" presName="tx2" presStyleLbl="revTx" presStyleIdx="18" presStyleCnt="20"/>
      <dgm:spPr/>
    </dgm:pt>
    <dgm:pt modelId="{95564C1A-E119-4E8A-9911-15AA3302D1A8}" type="pres">
      <dgm:prSet presAssocID="{13E97C6A-1544-44F8-9540-63F6A5967191}" presName="vert2" presStyleCnt="0"/>
      <dgm:spPr/>
    </dgm:pt>
    <dgm:pt modelId="{A40094F7-A806-448F-8D2D-600B6FC021E9}" type="pres">
      <dgm:prSet presAssocID="{B83CC0A6-391A-4DAC-8C3E-B1DB96477D50}" presName="horz3" presStyleCnt="0"/>
      <dgm:spPr/>
    </dgm:pt>
    <dgm:pt modelId="{7E93B276-2F8C-4136-9BEB-42DE06696F5F}" type="pres">
      <dgm:prSet presAssocID="{B83CC0A6-391A-4DAC-8C3E-B1DB96477D50}" presName="horzSpace3" presStyleCnt="0"/>
      <dgm:spPr/>
    </dgm:pt>
    <dgm:pt modelId="{CA992753-660B-4E77-B02C-AB49CBAB1624}" type="pres">
      <dgm:prSet presAssocID="{B83CC0A6-391A-4DAC-8C3E-B1DB96477D50}" presName="tx3" presStyleLbl="revTx" presStyleIdx="19" presStyleCnt="20"/>
      <dgm:spPr/>
    </dgm:pt>
    <dgm:pt modelId="{34E8BA94-CFF9-40B6-B0CC-889AEF4AD247}" type="pres">
      <dgm:prSet presAssocID="{B83CC0A6-391A-4DAC-8C3E-B1DB96477D50}" presName="vert3" presStyleCnt="0"/>
      <dgm:spPr/>
    </dgm:pt>
    <dgm:pt modelId="{5C9BEE70-CCDA-48BF-8172-D715089DED5B}" type="pres">
      <dgm:prSet presAssocID="{13E97C6A-1544-44F8-9540-63F6A5967191}" presName="thinLine2b" presStyleLbl="callout" presStyleIdx="9" presStyleCnt="10"/>
      <dgm:spPr/>
    </dgm:pt>
    <dgm:pt modelId="{6F11EE15-D4D8-4548-A874-2B6CE679A5F5}" type="pres">
      <dgm:prSet presAssocID="{13E97C6A-1544-44F8-9540-63F6A5967191}" presName="vertSpace2b" presStyleCnt="0"/>
      <dgm:spPr/>
    </dgm:pt>
  </dgm:ptLst>
  <dgm:cxnLst>
    <dgm:cxn modelId="{27EE0600-66EF-48EC-8833-A7A6C109C966}" srcId="{3141D030-C24B-416C-BC2E-ACC4E8C228C1}" destId="{2A45BDA8-1BD6-484C-B70D-FDE91BE05A0F}" srcOrd="0" destOrd="0" parTransId="{DF301B05-1EEC-4B54-9B0E-3992A7110C4A}" sibTransId="{8D1FEFF4-5D13-4963-B53C-097056FD1B04}"/>
    <dgm:cxn modelId="{265FBE01-6C3A-49F8-8831-13258B0D0C64}" srcId="{35A02906-ED5B-4862-A6AD-617BEE4A11A5}" destId="{ACB8C006-0A61-4297-A49B-D15B9F2EA85F}" srcOrd="1" destOrd="0" parTransId="{A31EC264-8EA3-4D3E-A435-10D46F2B6330}" sibTransId="{15D60A3A-D4D7-42E6-815F-2B9835B1602D}"/>
    <dgm:cxn modelId="{7EE47105-D9CF-40CD-AF66-9173D7686F24}" type="presOf" srcId="{FD08DE65-8488-4262-B8E4-0254A3313B01}" destId="{2DBC413D-1E18-4A0B-A019-620C45AB5FB4}" srcOrd="0" destOrd="0" presId="urn:microsoft.com/office/officeart/2008/layout/LinedList"/>
    <dgm:cxn modelId="{21E32207-2B83-4CB2-9A4F-D3D6FCFC656A}" srcId="{B270C610-2304-4C23-9C44-1C2A64526315}" destId="{E904E30B-D057-43B5-A890-9A20C533BEEB}" srcOrd="0" destOrd="0" parTransId="{BE390003-91D1-4958-AA5E-FCA7C939AAFF}" sibTransId="{05B5B55A-88F2-46EA-BFE9-5459107E47AF}"/>
    <dgm:cxn modelId="{ADFBB30B-BF50-4482-A727-3A75057CEC88}" srcId="{045DFF7E-21BB-4F49-BBF5-1BF57DB1A366}" destId="{13E97C6A-1544-44F8-9540-63F6A5967191}" srcOrd="0" destOrd="0" parTransId="{B67AD786-568A-4348-89DF-A6F30F9D965E}" sibTransId="{139046BF-CC6F-41E8-97DD-1A3D1DFDBC30}"/>
    <dgm:cxn modelId="{98BB750D-7B8B-49AB-BEB4-AA26D94A1D9E}" type="presOf" srcId="{62BF73F0-D1F1-455B-B779-41B0187EB123}" destId="{ABDC7405-DD70-4055-AC8B-5BFB1550A907}" srcOrd="0" destOrd="0" presId="urn:microsoft.com/office/officeart/2008/layout/LinedList"/>
    <dgm:cxn modelId="{DA782D0E-CF6E-464F-8028-77AED15B10A6}" srcId="{4D202FED-50C3-42D7-AB2A-7DB5366C7F60}" destId="{5744E8A8-861E-4B8D-9ED0-D62419922439}" srcOrd="3" destOrd="0" parTransId="{381787AF-BB1F-4612-8943-1D254D05EF5B}" sibTransId="{A8DAF9D0-7165-43D7-A7FB-9A15F4B9D55E}"/>
    <dgm:cxn modelId="{59F74E21-00E2-49C4-AB5F-ADD14B7AFA68}" type="presOf" srcId="{5744E8A8-861E-4B8D-9ED0-D62419922439}" destId="{265DC0E0-B0BE-49BB-8CCF-6AD179721CD0}" srcOrd="0" destOrd="0" presId="urn:microsoft.com/office/officeart/2008/layout/LinedList"/>
    <dgm:cxn modelId="{23D88826-7151-400D-B784-C60F4778D039}" srcId="{4D202FED-50C3-42D7-AB2A-7DB5366C7F60}" destId="{045DFF7E-21BB-4F49-BBF5-1BF57DB1A366}" srcOrd="4" destOrd="0" parTransId="{47B6477B-7BB5-46E5-9733-EB12B0BB8E0A}" sibTransId="{83D605B6-844A-4C55-BFBD-33A746152286}"/>
    <dgm:cxn modelId="{238E812C-FA12-4B33-9BCF-82179A71B68E}" srcId="{35A02906-ED5B-4862-A6AD-617BEE4A11A5}" destId="{B270C610-2304-4C23-9C44-1C2A64526315}" srcOrd="0" destOrd="0" parTransId="{7183D987-8421-4BE2-BAE3-B37215F3E875}" sibTransId="{7B45946F-00D9-40A5-AF6F-889EC65BA280}"/>
    <dgm:cxn modelId="{246FCD35-2E3A-41F0-A32D-AE4A3553E140}" srcId="{6FAB864F-5842-41B0-ABC4-9C7A9523642E}" destId="{9D982163-AB41-4240-9C7E-1EDC024E6047}" srcOrd="2" destOrd="0" parTransId="{3E9F0CF1-537D-43CF-A747-CAEB4373BBEF}" sibTransId="{65FCBB55-90C9-4E2D-B167-F4676E96978F}"/>
    <dgm:cxn modelId="{28F21336-CBFD-4B42-9C80-B908EEE92B33}" type="presOf" srcId="{5D4FBF2E-64B5-4B75-8D47-D479BEF5720A}" destId="{6C1A2A61-CD98-4D13-8CA1-FA50A702F659}" srcOrd="0" destOrd="0" presId="urn:microsoft.com/office/officeart/2008/layout/LinedList"/>
    <dgm:cxn modelId="{065A655D-19E2-461A-910C-DD7EEC5F87D1}" srcId="{4D202FED-50C3-42D7-AB2A-7DB5366C7F60}" destId="{35A02906-ED5B-4862-A6AD-617BEE4A11A5}" srcOrd="2" destOrd="0" parTransId="{98AD634A-8109-44B5-B3AA-E292105C8F77}" sibTransId="{84D401F1-74A0-4881-96C2-52B5DC5295A6}"/>
    <dgm:cxn modelId="{2FF41162-F84F-48B4-A287-2071F517CD81}" srcId="{5744E8A8-861E-4B8D-9ED0-D62419922439}" destId="{DDD796A8-DFCD-45F2-B95D-2DAFBA67B6BA}" srcOrd="0" destOrd="0" parTransId="{D72B0B19-4746-45A9-8268-ECC63DB85EDF}" sibTransId="{59849507-AD13-4FF0-B302-5012D1A45314}"/>
    <dgm:cxn modelId="{87EE5363-F0B0-4AB5-A4EC-C3B734B6BF13}" type="presOf" srcId="{DDD796A8-DFCD-45F2-B95D-2DAFBA67B6BA}" destId="{34BC3F39-AB23-4757-9492-09A1A780A641}" srcOrd="0" destOrd="0" presId="urn:microsoft.com/office/officeart/2008/layout/LinedList"/>
    <dgm:cxn modelId="{9088B464-D6C9-4589-A6EF-5A938FA982F3}" type="presOf" srcId="{9D982163-AB41-4240-9C7E-1EDC024E6047}" destId="{250A8C98-D29D-4556-9BB9-8D3BD7FE0BF7}" srcOrd="0" destOrd="0" presId="urn:microsoft.com/office/officeart/2008/layout/LinedList"/>
    <dgm:cxn modelId="{C640DF67-5169-4A2F-9B49-F46EE3CC1389}" srcId="{4D202FED-50C3-42D7-AB2A-7DB5366C7F60}" destId="{C08D2E88-31DB-4D70-906B-5FD47588087A}" srcOrd="0" destOrd="0" parTransId="{77B528A7-9FC1-49F4-B295-E58C837D086C}" sibTransId="{3C4D1A57-E148-4E12-A7A2-53EC3C31D288}"/>
    <dgm:cxn modelId="{B34DD36D-F60C-4704-A3EE-CCCB3406CD1C}" srcId="{C08D2E88-31DB-4D70-906B-5FD47588087A}" destId="{6FAB864F-5842-41B0-ABC4-9C7A9523642E}" srcOrd="0" destOrd="0" parTransId="{1599ACAA-7456-42A3-A699-B20E2C59EE75}" sibTransId="{C0CB0DB6-1444-4459-AA03-006FA48A8D40}"/>
    <dgm:cxn modelId="{427F0671-E034-4BDA-BC41-AACB7CE8A72C}" type="presOf" srcId="{B270C610-2304-4C23-9C44-1C2A64526315}" destId="{68457204-764D-4F19-A4F8-57964F2D90F2}" srcOrd="0" destOrd="0" presId="urn:microsoft.com/office/officeart/2008/layout/LinedList"/>
    <dgm:cxn modelId="{AF99DC55-7EC7-41FD-94E3-84EBA9D81CEE}" type="presOf" srcId="{2A45BDA8-1BD6-484C-B70D-FDE91BE05A0F}" destId="{F48A12C4-3594-43A9-8698-9560BB9178D7}" srcOrd="0" destOrd="0" presId="urn:microsoft.com/office/officeart/2008/layout/LinedList"/>
    <dgm:cxn modelId="{CC992078-017A-4FB3-B162-A603026F2E91}" type="presOf" srcId="{9BCB86CA-0CA8-4E4F-9229-F19BA013FF9E}" destId="{95F3804E-BF3E-4E7A-853C-607A7C36A370}" srcOrd="0" destOrd="0" presId="urn:microsoft.com/office/officeart/2008/layout/LinedList"/>
    <dgm:cxn modelId="{EEAB7E7A-4953-4299-8E1B-D9CC25D690F1}" type="presOf" srcId="{C08D2E88-31DB-4D70-906B-5FD47588087A}" destId="{C889729D-B79F-4144-BE2F-815232D0AAAE}" srcOrd="0" destOrd="0" presId="urn:microsoft.com/office/officeart/2008/layout/LinedList"/>
    <dgm:cxn modelId="{EBCA0B7C-4659-40FC-865C-A22826D65A88}" type="presOf" srcId="{045DFF7E-21BB-4F49-BBF5-1BF57DB1A366}" destId="{83D126A1-18EB-43F9-A51A-EDCE73CAAD1A}" srcOrd="0" destOrd="0" presId="urn:microsoft.com/office/officeart/2008/layout/LinedList"/>
    <dgm:cxn modelId="{67834C8C-230B-445C-A3CA-FFF4101171A6}" srcId="{5744E8A8-861E-4B8D-9ED0-D62419922439}" destId="{9A21AF0D-1F07-4756-B0AA-483A27AE0728}" srcOrd="1" destOrd="0" parTransId="{9902CA6E-B184-498B-AC9D-A62633B8DF99}" sibTransId="{F9C28110-B6B4-4BD0-AFDD-EC62C72028A9}"/>
    <dgm:cxn modelId="{93A1CF8C-F7BD-4B8C-B7AB-2355623E87E2}" type="presOf" srcId="{E904E30B-D057-43B5-A890-9A20C533BEEB}" destId="{53D9FD88-EE20-450D-9ABA-F9020B0A3FCA}" srcOrd="0" destOrd="0" presId="urn:microsoft.com/office/officeart/2008/layout/LinedList"/>
    <dgm:cxn modelId="{9AE09F8E-6D5A-4F69-A44B-FB4AA5BB1C7C}" srcId="{6FAB864F-5842-41B0-ABC4-9C7A9523642E}" destId="{9BCB86CA-0CA8-4E4F-9229-F19BA013FF9E}" srcOrd="1" destOrd="0" parTransId="{3D4C6A66-9A5C-47AA-97F5-2FC6F22FFABF}" sibTransId="{7654A97D-3283-46B0-931F-D7CE3A8872F7}"/>
    <dgm:cxn modelId="{E4C5F790-A891-45C8-A412-3301F5A72E76}" type="presOf" srcId="{13E97C6A-1544-44F8-9540-63F6A5967191}" destId="{9AA5B58E-B31C-41FA-9980-66E9CEF53AFA}" srcOrd="0" destOrd="0" presId="urn:microsoft.com/office/officeart/2008/layout/LinedList"/>
    <dgm:cxn modelId="{881DB9A1-961E-4618-B319-7A817E4CE6E9}" srcId="{3141D030-C24B-416C-BC2E-ACC4E8C228C1}" destId="{5D4FBF2E-64B5-4B75-8D47-D479BEF5720A}" srcOrd="1" destOrd="0" parTransId="{48B60E64-4F90-45B7-8C44-D1A0FE38F933}" sibTransId="{C81D30F2-EE30-4D06-AE7E-E20E73FA3F1F}"/>
    <dgm:cxn modelId="{C98332B8-A3EA-415D-83DE-6BAC92FFE49C}" type="presOf" srcId="{B83CC0A6-391A-4DAC-8C3E-B1DB96477D50}" destId="{CA992753-660B-4E77-B02C-AB49CBAB1624}" srcOrd="0" destOrd="0" presId="urn:microsoft.com/office/officeart/2008/layout/LinedList"/>
    <dgm:cxn modelId="{C9D454C1-85D9-401D-89E8-618A06AE56D0}" type="presOf" srcId="{6FAB864F-5842-41B0-ABC4-9C7A9523642E}" destId="{4D918873-77D9-454A-A2D7-31192D0C91E9}" srcOrd="0" destOrd="0" presId="urn:microsoft.com/office/officeart/2008/layout/LinedList"/>
    <dgm:cxn modelId="{017274C2-658F-4ECF-B040-717FD58C66A6}" type="presOf" srcId="{BE50234C-4D5F-475B-A0E5-EF980391CF2B}" destId="{115EAC1D-59F0-4AB6-8C69-2EE14425903F}" srcOrd="0" destOrd="0" presId="urn:microsoft.com/office/officeart/2008/layout/LinedList"/>
    <dgm:cxn modelId="{8B6698C6-D289-4A89-8111-9B8A9F885888}" srcId="{4D202FED-50C3-42D7-AB2A-7DB5366C7F60}" destId="{3141D030-C24B-416C-BC2E-ACC4E8C228C1}" srcOrd="1" destOrd="0" parTransId="{9735C141-ADE8-40FA-B093-C32826D99676}" sibTransId="{B7B86AB4-4A06-45E8-A57E-5BF2697481B0}"/>
    <dgm:cxn modelId="{9AB00BD9-0E15-40A3-AF49-41E41909C321}" srcId="{DDD796A8-DFCD-45F2-B95D-2DAFBA67B6BA}" destId="{FD08DE65-8488-4262-B8E4-0254A3313B01}" srcOrd="0" destOrd="0" parTransId="{3D266FA9-9F81-4903-AC90-DF081EB4F8AB}" sibTransId="{79BEEF45-D506-4EBB-A2E6-51EA4047DFD5}"/>
    <dgm:cxn modelId="{0C6504DD-AB5D-4CB1-A451-BB85DC393CEE}" type="presOf" srcId="{9A21AF0D-1F07-4756-B0AA-483A27AE0728}" destId="{F98CB7B1-4549-465C-8059-CF7FC0367EA0}" srcOrd="0" destOrd="0" presId="urn:microsoft.com/office/officeart/2008/layout/LinedList"/>
    <dgm:cxn modelId="{34814DDE-DA90-4175-93EF-EB47E2564C81}" srcId="{6FAB864F-5842-41B0-ABC4-9C7A9523642E}" destId="{62BF73F0-D1F1-455B-B779-41B0187EB123}" srcOrd="0" destOrd="0" parTransId="{B68D219A-568B-4235-8525-BF6F4C6C89B3}" sibTransId="{B0CE4F45-09B1-4508-88B0-7F26CAF449AA}"/>
    <dgm:cxn modelId="{34E8C1E7-2B94-498F-A199-CD36B587D01F}" type="presOf" srcId="{ACB8C006-0A61-4297-A49B-D15B9F2EA85F}" destId="{221CE60D-DDE0-4FE3-9EBA-7ECE2B1767C7}" srcOrd="0" destOrd="0" presId="urn:microsoft.com/office/officeart/2008/layout/LinedList"/>
    <dgm:cxn modelId="{6CA110EA-2BAD-4CDA-B994-5B398C1DA919}" srcId="{2A45BDA8-1BD6-484C-B70D-FDE91BE05A0F}" destId="{BE50234C-4D5F-475B-A0E5-EF980391CF2B}" srcOrd="0" destOrd="0" parTransId="{4356743B-D3C5-40FE-9EA1-2435EB3D3445}" sibTransId="{29A9DB83-FE6D-4B1A-9631-EEEE20501206}"/>
    <dgm:cxn modelId="{859D24EB-95A4-49FA-852C-2D35AAC67252}" srcId="{13E97C6A-1544-44F8-9540-63F6A5967191}" destId="{B83CC0A6-391A-4DAC-8C3E-B1DB96477D50}" srcOrd="0" destOrd="0" parTransId="{029D4996-2F87-4C74-AC53-01FFBBF29EB0}" sibTransId="{D1DFCA54-A70E-4604-A7B0-587750F66BD7}"/>
    <dgm:cxn modelId="{73D21EF0-8FE4-4155-8B20-42DD9893BEEE}" type="presOf" srcId="{3141D030-C24B-416C-BC2E-ACC4E8C228C1}" destId="{D82AB53D-D655-44E7-90C2-E8A441BE1084}" srcOrd="0" destOrd="0" presId="urn:microsoft.com/office/officeart/2008/layout/LinedList"/>
    <dgm:cxn modelId="{DE2DB2F0-12B3-4CA3-BD3B-DE5B038C3CF1}" type="presOf" srcId="{35A02906-ED5B-4862-A6AD-617BEE4A11A5}" destId="{9417B2EA-D92C-4C08-B5FC-C66F430D29C0}" srcOrd="0" destOrd="0" presId="urn:microsoft.com/office/officeart/2008/layout/LinedList"/>
    <dgm:cxn modelId="{A394AAFD-A29D-4DDC-93F9-8AAAFDEE7AF3}" type="presOf" srcId="{4D202FED-50C3-42D7-AB2A-7DB5366C7F60}" destId="{6FD293CB-1154-493A-A88A-416CEBBC8918}" srcOrd="0" destOrd="0" presId="urn:microsoft.com/office/officeart/2008/layout/LinedList"/>
    <dgm:cxn modelId="{4D83E10C-CD52-4AAB-A82B-5B7A1EB82307}" type="presParOf" srcId="{6FD293CB-1154-493A-A88A-416CEBBC8918}" destId="{A9B0A376-3B4D-4627-98A9-7F95CF28BFE9}" srcOrd="0" destOrd="0" presId="urn:microsoft.com/office/officeart/2008/layout/LinedList"/>
    <dgm:cxn modelId="{7DD5891B-90CE-4BA9-BCBE-140DE598B82E}" type="presParOf" srcId="{6FD293CB-1154-493A-A88A-416CEBBC8918}" destId="{339C84F5-12B1-4E93-AE71-3DFC59D47AAA}" srcOrd="1" destOrd="0" presId="urn:microsoft.com/office/officeart/2008/layout/LinedList"/>
    <dgm:cxn modelId="{96C1F3DA-A918-4587-AD4F-809E02DA5499}" type="presParOf" srcId="{339C84F5-12B1-4E93-AE71-3DFC59D47AAA}" destId="{C889729D-B79F-4144-BE2F-815232D0AAAE}" srcOrd="0" destOrd="0" presId="urn:microsoft.com/office/officeart/2008/layout/LinedList"/>
    <dgm:cxn modelId="{45A4EB98-2716-490F-B1EF-E7FF6009DF9E}" type="presParOf" srcId="{339C84F5-12B1-4E93-AE71-3DFC59D47AAA}" destId="{41BF0798-AD95-4796-A2B5-D3D494300FE5}" srcOrd="1" destOrd="0" presId="urn:microsoft.com/office/officeart/2008/layout/LinedList"/>
    <dgm:cxn modelId="{FC378213-B830-42EA-BEC4-944D49BA0BF7}" type="presParOf" srcId="{41BF0798-AD95-4796-A2B5-D3D494300FE5}" destId="{B95DC5ED-4F18-45BD-AE8C-854B42331F00}" srcOrd="0" destOrd="0" presId="urn:microsoft.com/office/officeart/2008/layout/LinedList"/>
    <dgm:cxn modelId="{8270FF2A-1084-4902-837F-E4EB606AA9F4}" type="presParOf" srcId="{41BF0798-AD95-4796-A2B5-D3D494300FE5}" destId="{B5C367E1-4C3C-41EE-B51E-5A417E661A25}" srcOrd="1" destOrd="0" presId="urn:microsoft.com/office/officeart/2008/layout/LinedList"/>
    <dgm:cxn modelId="{A588856A-8CFD-4F10-BA09-C7AAD4124595}" type="presParOf" srcId="{B5C367E1-4C3C-41EE-B51E-5A417E661A25}" destId="{D96F9E68-84C9-4075-B8C9-F29CA66E2F88}" srcOrd="0" destOrd="0" presId="urn:microsoft.com/office/officeart/2008/layout/LinedList"/>
    <dgm:cxn modelId="{B76AC678-E9EA-4DBE-A170-C7A8F7D1B2DA}" type="presParOf" srcId="{B5C367E1-4C3C-41EE-B51E-5A417E661A25}" destId="{4D918873-77D9-454A-A2D7-31192D0C91E9}" srcOrd="1" destOrd="0" presId="urn:microsoft.com/office/officeart/2008/layout/LinedList"/>
    <dgm:cxn modelId="{7675A8EE-18E5-4048-B2AA-A31500EBF7B8}" type="presParOf" srcId="{B5C367E1-4C3C-41EE-B51E-5A417E661A25}" destId="{3C1A2ECC-AED9-4EED-B7E2-1F30FC99A5A6}" srcOrd="2" destOrd="0" presId="urn:microsoft.com/office/officeart/2008/layout/LinedList"/>
    <dgm:cxn modelId="{207F9386-7995-4302-A49D-C8F7770C986A}" type="presParOf" srcId="{3C1A2ECC-AED9-4EED-B7E2-1F30FC99A5A6}" destId="{608A7899-1BDD-4112-928D-AED8793C06CC}" srcOrd="0" destOrd="0" presId="urn:microsoft.com/office/officeart/2008/layout/LinedList"/>
    <dgm:cxn modelId="{F8833743-5F06-4758-8AB4-F2FAFE7BF82F}" type="presParOf" srcId="{608A7899-1BDD-4112-928D-AED8793C06CC}" destId="{C184067B-8C07-4C20-98A3-CF58501E9D4F}" srcOrd="0" destOrd="0" presId="urn:microsoft.com/office/officeart/2008/layout/LinedList"/>
    <dgm:cxn modelId="{771284DE-7777-44CA-9F3E-E4160469EFE4}" type="presParOf" srcId="{608A7899-1BDD-4112-928D-AED8793C06CC}" destId="{ABDC7405-DD70-4055-AC8B-5BFB1550A907}" srcOrd="1" destOrd="0" presId="urn:microsoft.com/office/officeart/2008/layout/LinedList"/>
    <dgm:cxn modelId="{05F17CFA-7DDD-4E66-93B1-B61E7D0BE81F}" type="presParOf" srcId="{608A7899-1BDD-4112-928D-AED8793C06CC}" destId="{D7C78729-2A6C-4C40-8BA7-2B6FC6B8319E}" srcOrd="2" destOrd="0" presId="urn:microsoft.com/office/officeart/2008/layout/LinedList"/>
    <dgm:cxn modelId="{A3D999D8-EE37-4FE3-8E29-E9C90C83EB25}" type="presParOf" srcId="{3C1A2ECC-AED9-4EED-B7E2-1F30FC99A5A6}" destId="{3D2C7837-B016-4340-8AE9-A255925947B7}" srcOrd="1" destOrd="0" presId="urn:microsoft.com/office/officeart/2008/layout/LinedList"/>
    <dgm:cxn modelId="{75519B29-DA01-456F-B54A-DD410A8C3711}" type="presParOf" srcId="{3C1A2ECC-AED9-4EED-B7E2-1F30FC99A5A6}" destId="{D24F2010-2E60-4BDB-A115-9DC56C0C021C}" srcOrd="2" destOrd="0" presId="urn:microsoft.com/office/officeart/2008/layout/LinedList"/>
    <dgm:cxn modelId="{0D080917-8F50-48AD-A607-7CB16A94A239}" type="presParOf" srcId="{D24F2010-2E60-4BDB-A115-9DC56C0C021C}" destId="{12548EDF-074A-4E17-80B3-5589BFD1C969}" srcOrd="0" destOrd="0" presId="urn:microsoft.com/office/officeart/2008/layout/LinedList"/>
    <dgm:cxn modelId="{D3E65F05-8A66-419D-8040-256D794C9A66}" type="presParOf" srcId="{D24F2010-2E60-4BDB-A115-9DC56C0C021C}" destId="{95F3804E-BF3E-4E7A-853C-607A7C36A370}" srcOrd="1" destOrd="0" presId="urn:microsoft.com/office/officeart/2008/layout/LinedList"/>
    <dgm:cxn modelId="{8F9AD159-4A74-4174-BFE4-00B14A822FAB}" type="presParOf" srcId="{D24F2010-2E60-4BDB-A115-9DC56C0C021C}" destId="{CCD2277A-24F4-4AE7-B964-F5125234B445}" srcOrd="2" destOrd="0" presId="urn:microsoft.com/office/officeart/2008/layout/LinedList"/>
    <dgm:cxn modelId="{97094740-92A8-4AAA-BC31-6A2F4B167A3A}" type="presParOf" srcId="{3C1A2ECC-AED9-4EED-B7E2-1F30FC99A5A6}" destId="{1594291E-E1DB-4D0C-8884-EC628B2E2A47}" srcOrd="3" destOrd="0" presId="urn:microsoft.com/office/officeart/2008/layout/LinedList"/>
    <dgm:cxn modelId="{F64FB335-63C1-419B-85AE-21A5EBB5FA57}" type="presParOf" srcId="{3C1A2ECC-AED9-4EED-B7E2-1F30FC99A5A6}" destId="{C7923241-6729-4169-8E57-871BDE25AED1}" srcOrd="4" destOrd="0" presId="urn:microsoft.com/office/officeart/2008/layout/LinedList"/>
    <dgm:cxn modelId="{83F0405C-A9F9-4BDD-80A3-C673734A6350}" type="presParOf" srcId="{C7923241-6729-4169-8E57-871BDE25AED1}" destId="{4A27642E-CB00-4516-9A6F-03F54FD20C84}" srcOrd="0" destOrd="0" presId="urn:microsoft.com/office/officeart/2008/layout/LinedList"/>
    <dgm:cxn modelId="{533A6E07-D636-4956-8090-1F4B1CAE85AD}" type="presParOf" srcId="{C7923241-6729-4169-8E57-871BDE25AED1}" destId="{250A8C98-D29D-4556-9BB9-8D3BD7FE0BF7}" srcOrd="1" destOrd="0" presId="urn:microsoft.com/office/officeart/2008/layout/LinedList"/>
    <dgm:cxn modelId="{CD41E8A6-D129-47D2-88C5-A55B1385CBFB}" type="presParOf" srcId="{C7923241-6729-4169-8E57-871BDE25AED1}" destId="{D4B52C05-CA79-458B-80C1-FCA939157717}" srcOrd="2" destOrd="0" presId="urn:microsoft.com/office/officeart/2008/layout/LinedList"/>
    <dgm:cxn modelId="{A4DBE60C-1BEB-4982-9849-34E8A86572B9}" type="presParOf" srcId="{41BF0798-AD95-4796-A2B5-D3D494300FE5}" destId="{1BC9803E-C0F6-4D01-8C28-6E13E35ADE0C}" srcOrd="2" destOrd="0" presId="urn:microsoft.com/office/officeart/2008/layout/LinedList"/>
    <dgm:cxn modelId="{8719CF82-B287-4544-A5BF-D4AA7C6BC067}" type="presParOf" srcId="{41BF0798-AD95-4796-A2B5-D3D494300FE5}" destId="{CBBB9A93-04B7-4799-A0A9-582EA88D73D6}" srcOrd="3" destOrd="0" presId="urn:microsoft.com/office/officeart/2008/layout/LinedList"/>
    <dgm:cxn modelId="{9E33E4D4-FD43-48A1-BB79-46305C085971}" type="presParOf" srcId="{6FD293CB-1154-493A-A88A-416CEBBC8918}" destId="{67A0572C-3232-468F-84B2-041773B26424}" srcOrd="2" destOrd="0" presId="urn:microsoft.com/office/officeart/2008/layout/LinedList"/>
    <dgm:cxn modelId="{54297F42-EDE6-4920-BAC2-DFDFB90DC5B0}" type="presParOf" srcId="{6FD293CB-1154-493A-A88A-416CEBBC8918}" destId="{ACC41CE1-92A9-4078-8317-B113B0DB7D28}" srcOrd="3" destOrd="0" presId="urn:microsoft.com/office/officeart/2008/layout/LinedList"/>
    <dgm:cxn modelId="{03AA25C8-D8ED-42DF-BF95-C3DAFBF121B0}" type="presParOf" srcId="{ACC41CE1-92A9-4078-8317-B113B0DB7D28}" destId="{D82AB53D-D655-44E7-90C2-E8A441BE1084}" srcOrd="0" destOrd="0" presId="urn:microsoft.com/office/officeart/2008/layout/LinedList"/>
    <dgm:cxn modelId="{1AEE761A-8A2C-4A3D-9A12-BA576FB65A67}" type="presParOf" srcId="{ACC41CE1-92A9-4078-8317-B113B0DB7D28}" destId="{27C1DB7A-00E4-411D-AAA9-C1FA0CCB8932}" srcOrd="1" destOrd="0" presId="urn:microsoft.com/office/officeart/2008/layout/LinedList"/>
    <dgm:cxn modelId="{CCB67344-467A-497C-9E34-42CDFF8C4031}" type="presParOf" srcId="{27C1DB7A-00E4-411D-AAA9-C1FA0CCB8932}" destId="{FAFDA914-025E-4D68-93C6-A0491EABC4F8}" srcOrd="0" destOrd="0" presId="urn:microsoft.com/office/officeart/2008/layout/LinedList"/>
    <dgm:cxn modelId="{5EF37C74-60D3-4126-96BC-BC1AD7168916}" type="presParOf" srcId="{27C1DB7A-00E4-411D-AAA9-C1FA0CCB8932}" destId="{AB4F56B1-06E3-4FF2-8142-2C9940CA0ECB}" srcOrd="1" destOrd="0" presId="urn:microsoft.com/office/officeart/2008/layout/LinedList"/>
    <dgm:cxn modelId="{A2CA351C-FCB1-4706-B9F8-51B48CF9D2BD}" type="presParOf" srcId="{AB4F56B1-06E3-4FF2-8142-2C9940CA0ECB}" destId="{25201E0C-E320-4895-8C85-4BD90E9B448A}" srcOrd="0" destOrd="0" presId="urn:microsoft.com/office/officeart/2008/layout/LinedList"/>
    <dgm:cxn modelId="{87AD277D-F03A-4F9A-895D-24A834DCDB45}" type="presParOf" srcId="{AB4F56B1-06E3-4FF2-8142-2C9940CA0ECB}" destId="{F48A12C4-3594-43A9-8698-9560BB9178D7}" srcOrd="1" destOrd="0" presId="urn:microsoft.com/office/officeart/2008/layout/LinedList"/>
    <dgm:cxn modelId="{CC1C74E2-DD38-4B14-83B7-4CEE9C073F9C}" type="presParOf" srcId="{AB4F56B1-06E3-4FF2-8142-2C9940CA0ECB}" destId="{C1CF2457-4526-422A-AF2D-48A2EC26AD77}" srcOrd="2" destOrd="0" presId="urn:microsoft.com/office/officeart/2008/layout/LinedList"/>
    <dgm:cxn modelId="{1C030257-4752-4230-A5E0-A99BD996C1A9}" type="presParOf" srcId="{C1CF2457-4526-422A-AF2D-48A2EC26AD77}" destId="{6796B585-74CC-490D-A3F2-F229CED78FE3}" srcOrd="0" destOrd="0" presId="urn:microsoft.com/office/officeart/2008/layout/LinedList"/>
    <dgm:cxn modelId="{A9E46FB4-6986-4378-934C-66711F82BD3A}" type="presParOf" srcId="{6796B585-74CC-490D-A3F2-F229CED78FE3}" destId="{3959ABCC-BA04-45B3-8AAB-D21EA0B8FC46}" srcOrd="0" destOrd="0" presId="urn:microsoft.com/office/officeart/2008/layout/LinedList"/>
    <dgm:cxn modelId="{6AA81E8E-1401-499B-AE86-22782E24E336}" type="presParOf" srcId="{6796B585-74CC-490D-A3F2-F229CED78FE3}" destId="{115EAC1D-59F0-4AB6-8C69-2EE14425903F}" srcOrd="1" destOrd="0" presId="urn:microsoft.com/office/officeart/2008/layout/LinedList"/>
    <dgm:cxn modelId="{50893B2B-9BE0-4ED9-8F6D-C4DD655C7B4D}" type="presParOf" srcId="{6796B585-74CC-490D-A3F2-F229CED78FE3}" destId="{C4F7EF37-59AF-4585-9FE8-A3A5B8E6AC80}" srcOrd="2" destOrd="0" presId="urn:microsoft.com/office/officeart/2008/layout/LinedList"/>
    <dgm:cxn modelId="{65A45984-DE52-4825-B0AA-DC42E38758D9}" type="presParOf" srcId="{27C1DB7A-00E4-411D-AAA9-C1FA0CCB8932}" destId="{1EAA9D53-F235-4C56-9D7F-934E9C127E78}" srcOrd="2" destOrd="0" presId="urn:microsoft.com/office/officeart/2008/layout/LinedList"/>
    <dgm:cxn modelId="{5FAA4FB8-A4D3-46C3-8B60-F7F34637CB42}" type="presParOf" srcId="{27C1DB7A-00E4-411D-AAA9-C1FA0CCB8932}" destId="{831EACE6-A101-40CE-A2CA-015E3FB25844}" srcOrd="3" destOrd="0" presId="urn:microsoft.com/office/officeart/2008/layout/LinedList"/>
    <dgm:cxn modelId="{6ADC97FE-F851-4555-A607-C2287D4041E3}" type="presParOf" srcId="{27C1DB7A-00E4-411D-AAA9-C1FA0CCB8932}" destId="{9C31AB77-B607-4001-96F8-5A45C6CA422D}" srcOrd="4" destOrd="0" presId="urn:microsoft.com/office/officeart/2008/layout/LinedList"/>
    <dgm:cxn modelId="{41F43240-30B0-457A-99C3-87F5879507DF}" type="presParOf" srcId="{9C31AB77-B607-4001-96F8-5A45C6CA422D}" destId="{6FECE5B3-5074-4010-A572-7051A3F02C0C}" srcOrd="0" destOrd="0" presId="urn:microsoft.com/office/officeart/2008/layout/LinedList"/>
    <dgm:cxn modelId="{19CBFCCD-236D-4ED6-A302-E58F10ADF181}" type="presParOf" srcId="{9C31AB77-B607-4001-96F8-5A45C6CA422D}" destId="{6C1A2A61-CD98-4D13-8CA1-FA50A702F659}" srcOrd="1" destOrd="0" presId="urn:microsoft.com/office/officeart/2008/layout/LinedList"/>
    <dgm:cxn modelId="{AF287C05-771F-41F0-80C9-9A2AD90D86C0}" type="presParOf" srcId="{9C31AB77-B607-4001-96F8-5A45C6CA422D}" destId="{A864C3EB-9802-405F-98BF-122E023AACE8}" srcOrd="2" destOrd="0" presId="urn:microsoft.com/office/officeart/2008/layout/LinedList"/>
    <dgm:cxn modelId="{28436C4E-E6D7-44C4-A116-966B5E5D08E5}" type="presParOf" srcId="{27C1DB7A-00E4-411D-AAA9-C1FA0CCB8932}" destId="{8992D796-229F-42D2-8BD0-AA79A7815FC2}" srcOrd="5" destOrd="0" presId="urn:microsoft.com/office/officeart/2008/layout/LinedList"/>
    <dgm:cxn modelId="{26A1F61F-5BB4-444D-B042-3E7F3DC35B6E}" type="presParOf" srcId="{27C1DB7A-00E4-411D-AAA9-C1FA0CCB8932}" destId="{41876F4A-013D-4638-A58B-F046FC976AF7}" srcOrd="6" destOrd="0" presId="urn:microsoft.com/office/officeart/2008/layout/LinedList"/>
    <dgm:cxn modelId="{D6E0F063-1FF9-4C00-8F83-50B9E36BC50E}" type="presParOf" srcId="{6FD293CB-1154-493A-A88A-416CEBBC8918}" destId="{53827F87-1966-4EBB-A55E-7FE03330A131}" srcOrd="4" destOrd="0" presId="urn:microsoft.com/office/officeart/2008/layout/LinedList"/>
    <dgm:cxn modelId="{2C1225F7-F9D5-47F7-AF39-105005381F4A}" type="presParOf" srcId="{6FD293CB-1154-493A-A88A-416CEBBC8918}" destId="{159DDC0F-155E-480D-8A65-0FFC4D97972D}" srcOrd="5" destOrd="0" presId="urn:microsoft.com/office/officeart/2008/layout/LinedList"/>
    <dgm:cxn modelId="{1041F3E5-A522-47F1-83DC-087D908D1924}" type="presParOf" srcId="{159DDC0F-155E-480D-8A65-0FFC4D97972D}" destId="{9417B2EA-D92C-4C08-B5FC-C66F430D29C0}" srcOrd="0" destOrd="0" presId="urn:microsoft.com/office/officeart/2008/layout/LinedList"/>
    <dgm:cxn modelId="{FB0790AD-C85C-45F6-8B57-9D1301B37F2E}" type="presParOf" srcId="{159DDC0F-155E-480D-8A65-0FFC4D97972D}" destId="{CF926445-B1A4-4EDB-BDC2-7B1F89B8885F}" srcOrd="1" destOrd="0" presId="urn:microsoft.com/office/officeart/2008/layout/LinedList"/>
    <dgm:cxn modelId="{0026E5F4-E650-4434-879A-CE0615D93C04}" type="presParOf" srcId="{CF926445-B1A4-4EDB-BDC2-7B1F89B8885F}" destId="{373F1C02-EAC3-427A-8F2F-10C90F794561}" srcOrd="0" destOrd="0" presId="urn:microsoft.com/office/officeart/2008/layout/LinedList"/>
    <dgm:cxn modelId="{8BFDA37B-DEA3-4E29-ACBE-FD0DB8B9095F}" type="presParOf" srcId="{CF926445-B1A4-4EDB-BDC2-7B1F89B8885F}" destId="{5E4FC5B3-AD54-4BDF-88F5-98AAFC19FAAB}" srcOrd="1" destOrd="0" presId="urn:microsoft.com/office/officeart/2008/layout/LinedList"/>
    <dgm:cxn modelId="{5D98D633-7970-4577-8D02-D52A978E4A20}" type="presParOf" srcId="{5E4FC5B3-AD54-4BDF-88F5-98AAFC19FAAB}" destId="{9F1ABAF0-8C55-4BA4-880A-54A0B50E5852}" srcOrd="0" destOrd="0" presId="urn:microsoft.com/office/officeart/2008/layout/LinedList"/>
    <dgm:cxn modelId="{A3A0AD18-BB3A-4073-97F0-78FC17E2226A}" type="presParOf" srcId="{5E4FC5B3-AD54-4BDF-88F5-98AAFC19FAAB}" destId="{68457204-764D-4F19-A4F8-57964F2D90F2}" srcOrd="1" destOrd="0" presId="urn:microsoft.com/office/officeart/2008/layout/LinedList"/>
    <dgm:cxn modelId="{F364DC5B-4C0F-4E38-976D-EE61CB4424BD}" type="presParOf" srcId="{5E4FC5B3-AD54-4BDF-88F5-98AAFC19FAAB}" destId="{16282448-6814-4EBE-B179-B7E90C22E84D}" srcOrd="2" destOrd="0" presId="urn:microsoft.com/office/officeart/2008/layout/LinedList"/>
    <dgm:cxn modelId="{8E1069E9-DA15-4152-B14B-7DDBC2CF298E}" type="presParOf" srcId="{16282448-6814-4EBE-B179-B7E90C22E84D}" destId="{1583AE7A-AC19-4145-B69E-55BAC458A9AF}" srcOrd="0" destOrd="0" presId="urn:microsoft.com/office/officeart/2008/layout/LinedList"/>
    <dgm:cxn modelId="{DFBFCDF6-18D4-422E-B957-459FF6A55D4C}" type="presParOf" srcId="{1583AE7A-AC19-4145-B69E-55BAC458A9AF}" destId="{3368EA61-B034-4E86-B961-AB2E823623E7}" srcOrd="0" destOrd="0" presId="urn:microsoft.com/office/officeart/2008/layout/LinedList"/>
    <dgm:cxn modelId="{6FB4FBAA-B9C2-4F68-BA89-6BE0D5458194}" type="presParOf" srcId="{1583AE7A-AC19-4145-B69E-55BAC458A9AF}" destId="{53D9FD88-EE20-450D-9ABA-F9020B0A3FCA}" srcOrd="1" destOrd="0" presId="urn:microsoft.com/office/officeart/2008/layout/LinedList"/>
    <dgm:cxn modelId="{4546F396-80A7-410F-9596-24811AD5C24E}" type="presParOf" srcId="{1583AE7A-AC19-4145-B69E-55BAC458A9AF}" destId="{DBC0A6BE-8FA7-4C15-B6BB-572DE38D6F27}" srcOrd="2" destOrd="0" presId="urn:microsoft.com/office/officeart/2008/layout/LinedList"/>
    <dgm:cxn modelId="{3AE7E239-4D3A-4E15-8618-FFC707B19C46}" type="presParOf" srcId="{CF926445-B1A4-4EDB-BDC2-7B1F89B8885F}" destId="{61F6DBFA-0D31-4DD3-AEB8-5F0101A27CB0}" srcOrd="2" destOrd="0" presId="urn:microsoft.com/office/officeart/2008/layout/LinedList"/>
    <dgm:cxn modelId="{C2686B59-A074-449B-B02B-44B258DEAB76}" type="presParOf" srcId="{CF926445-B1A4-4EDB-BDC2-7B1F89B8885F}" destId="{9F3387E2-B50A-407C-ADFC-25860B6E1F7A}" srcOrd="3" destOrd="0" presId="urn:microsoft.com/office/officeart/2008/layout/LinedList"/>
    <dgm:cxn modelId="{11EBC44A-ED8B-4A48-A848-6444ADEB8FDA}" type="presParOf" srcId="{CF926445-B1A4-4EDB-BDC2-7B1F89B8885F}" destId="{4D230AB7-80A1-476F-825F-AAEF268B7705}" srcOrd="4" destOrd="0" presId="urn:microsoft.com/office/officeart/2008/layout/LinedList"/>
    <dgm:cxn modelId="{40A0B8CA-A523-44DE-A2E1-4A638A1D3932}" type="presParOf" srcId="{4D230AB7-80A1-476F-825F-AAEF268B7705}" destId="{CC3E1FFB-AAB5-4FB2-977A-6B8F660BA470}" srcOrd="0" destOrd="0" presId="urn:microsoft.com/office/officeart/2008/layout/LinedList"/>
    <dgm:cxn modelId="{F6346860-05C0-4862-B110-2BA8F8F408BF}" type="presParOf" srcId="{4D230AB7-80A1-476F-825F-AAEF268B7705}" destId="{221CE60D-DDE0-4FE3-9EBA-7ECE2B1767C7}" srcOrd="1" destOrd="0" presId="urn:microsoft.com/office/officeart/2008/layout/LinedList"/>
    <dgm:cxn modelId="{A9AFF98B-47F9-4CD7-A30A-A435BA4B4283}" type="presParOf" srcId="{4D230AB7-80A1-476F-825F-AAEF268B7705}" destId="{8A892A94-BEF4-49F8-AFFC-A4B6727AA414}" srcOrd="2" destOrd="0" presId="urn:microsoft.com/office/officeart/2008/layout/LinedList"/>
    <dgm:cxn modelId="{F9F65278-99C4-4B29-BEB9-3EE479DF2024}" type="presParOf" srcId="{CF926445-B1A4-4EDB-BDC2-7B1F89B8885F}" destId="{4361154D-D73D-409E-A9D2-A54B2478AD13}" srcOrd="5" destOrd="0" presId="urn:microsoft.com/office/officeart/2008/layout/LinedList"/>
    <dgm:cxn modelId="{525952F2-7B1F-4C32-88EB-784C7241D4FF}" type="presParOf" srcId="{CF926445-B1A4-4EDB-BDC2-7B1F89B8885F}" destId="{53087BF1-51AA-4898-8AF2-937D2B8B21B8}" srcOrd="6" destOrd="0" presId="urn:microsoft.com/office/officeart/2008/layout/LinedList"/>
    <dgm:cxn modelId="{C12A25D4-26A8-4216-985A-888F27171CD9}" type="presParOf" srcId="{6FD293CB-1154-493A-A88A-416CEBBC8918}" destId="{CA57BD0D-76A5-4C20-A0F3-17E403A1278D}" srcOrd="6" destOrd="0" presId="urn:microsoft.com/office/officeart/2008/layout/LinedList"/>
    <dgm:cxn modelId="{29115334-C42A-4C79-BCED-C4553D82D8FE}" type="presParOf" srcId="{6FD293CB-1154-493A-A88A-416CEBBC8918}" destId="{A9E047FE-B217-448F-9F5A-518B9F5B19A3}" srcOrd="7" destOrd="0" presId="urn:microsoft.com/office/officeart/2008/layout/LinedList"/>
    <dgm:cxn modelId="{5104B813-5922-49D0-AB29-6091B82E6538}" type="presParOf" srcId="{A9E047FE-B217-448F-9F5A-518B9F5B19A3}" destId="{265DC0E0-B0BE-49BB-8CCF-6AD179721CD0}" srcOrd="0" destOrd="0" presId="urn:microsoft.com/office/officeart/2008/layout/LinedList"/>
    <dgm:cxn modelId="{F2CEFDA3-8260-4D64-A911-1BF3AA5C342B}" type="presParOf" srcId="{A9E047FE-B217-448F-9F5A-518B9F5B19A3}" destId="{01AF0334-2514-41A8-A059-4BF2166EB354}" srcOrd="1" destOrd="0" presId="urn:microsoft.com/office/officeart/2008/layout/LinedList"/>
    <dgm:cxn modelId="{DDC093D4-F62A-45AB-8EE8-8FBC9714912A}" type="presParOf" srcId="{01AF0334-2514-41A8-A059-4BF2166EB354}" destId="{24C58911-B014-42B8-9940-022B8EB33AD7}" srcOrd="0" destOrd="0" presId="urn:microsoft.com/office/officeart/2008/layout/LinedList"/>
    <dgm:cxn modelId="{9D9C8813-02E1-47B2-A3EC-4DB7AF2B341B}" type="presParOf" srcId="{01AF0334-2514-41A8-A059-4BF2166EB354}" destId="{A9100CB1-75A7-4B63-9692-0C4C30AC0536}" srcOrd="1" destOrd="0" presId="urn:microsoft.com/office/officeart/2008/layout/LinedList"/>
    <dgm:cxn modelId="{0B9A002A-7DF8-4B0F-8E35-299252163E70}" type="presParOf" srcId="{A9100CB1-75A7-4B63-9692-0C4C30AC0536}" destId="{02DECDB6-9D16-4830-88A3-39FAA401652F}" srcOrd="0" destOrd="0" presId="urn:microsoft.com/office/officeart/2008/layout/LinedList"/>
    <dgm:cxn modelId="{69BE8E84-6720-42DF-87A8-C2EF8CF552DE}" type="presParOf" srcId="{A9100CB1-75A7-4B63-9692-0C4C30AC0536}" destId="{34BC3F39-AB23-4757-9492-09A1A780A641}" srcOrd="1" destOrd="0" presId="urn:microsoft.com/office/officeart/2008/layout/LinedList"/>
    <dgm:cxn modelId="{EF93336E-28A1-49A9-A028-6AD41FCC5833}" type="presParOf" srcId="{A9100CB1-75A7-4B63-9692-0C4C30AC0536}" destId="{57858645-68FD-40EC-96BC-054B87D6E257}" srcOrd="2" destOrd="0" presId="urn:microsoft.com/office/officeart/2008/layout/LinedList"/>
    <dgm:cxn modelId="{4476073A-EEF3-4CD4-9E2E-E0BA8D8ABE6D}" type="presParOf" srcId="{57858645-68FD-40EC-96BC-054B87D6E257}" destId="{6B52322B-993C-4E86-A0FB-A6DDBFEEF5E7}" srcOrd="0" destOrd="0" presId="urn:microsoft.com/office/officeart/2008/layout/LinedList"/>
    <dgm:cxn modelId="{73D8EEF7-6895-4A41-9AC1-AB634A0F1C7D}" type="presParOf" srcId="{6B52322B-993C-4E86-A0FB-A6DDBFEEF5E7}" destId="{1C48A26D-B273-4373-8B64-49B4159E65AB}" srcOrd="0" destOrd="0" presId="urn:microsoft.com/office/officeart/2008/layout/LinedList"/>
    <dgm:cxn modelId="{64ED6D9C-646E-476E-A491-0DC21ACF52E7}" type="presParOf" srcId="{6B52322B-993C-4E86-A0FB-A6DDBFEEF5E7}" destId="{2DBC413D-1E18-4A0B-A019-620C45AB5FB4}" srcOrd="1" destOrd="0" presId="urn:microsoft.com/office/officeart/2008/layout/LinedList"/>
    <dgm:cxn modelId="{796ABA24-01BB-4228-85FD-31ADD8A29FB7}" type="presParOf" srcId="{6B52322B-993C-4E86-A0FB-A6DDBFEEF5E7}" destId="{2539A481-0CFD-4BA4-BCC5-9FADF263CF67}" srcOrd="2" destOrd="0" presId="urn:microsoft.com/office/officeart/2008/layout/LinedList"/>
    <dgm:cxn modelId="{8A572BFF-0EB8-449A-9ADD-9DEFA2CB1F91}" type="presParOf" srcId="{01AF0334-2514-41A8-A059-4BF2166EB354}" destId="{7962E2B7-23F3-45DC-B92C-604F00D4909C}" srcOrd="2" destOrd="0" presId="urn:microsoft.com/office/officeart/2008/layout/LinedList"/>
    <dgm:cxn modelId="{DDD0431F-C30B-4184-8398-7B9D46853F59}" type="presParOf" srcId="{01AF0334-2514-41A8-A059-4BF2166EB354}" destId="{1E5061C3-C75B-4EDC-AB1A-997961A6B61D}" srcOrd="3" destOrd="0" presId="urn:microsoft.com/office/officeart/2008/layout/LinedList"/>
    <dgm:cxn modelId="{FE8A2DED-ADC5-406C-A332-458D0D95E9FF}" type="presParOf" srcId="{01AF0334-2514-41A8-A059-4BF2166EB354}" destId="{E2359867-38D5-4B45-83F0-AB0D2B48A3F0}" srcOrd="4" destOrd="0" presId="urn:microsoft.com/office/officeart/2008/layout/LinedList"/>
    <dgm:cxn modelId="{808EA9EC-8EB0-4EDB-84B4-FA21B6DFDDD5}" type="presParOf" srcId="{E2359867-38D5-4B45-83F0-AB0D2B48A3F0}" destId="{187D9818-47DC-49B6-B0A1-3C3B5A77035E}" srcOrd="0" destOrd="0" presId="urn:microsoft.com/office/officeart/2008/layout/LinedList"/>
    <dgm:cxn modelId="{D234FA1D-52D2-4A76-860B-39D7B99246B6}" type="presParOf" srcId="{E2359867-38D5-4B45-83F0-AB0D2B48A3F0}" destId="{F98CB7B1-4549-465C-8059-CF7FC0367EA0}" srcOrd="1" destOrd="0" presId="urn:microsoft.com/office/officeart/2008/layout/LinedList"/>
    <dgm:cxn modelId="{5B267349-7F78-4B38-93FD-A4A3DE07A0ED}" type="presParOf" srcId="{E2359867-38D5-4B45-83F0-AB0D2B48A3F0}" destId="{E32F3106-02F7-45E0-BA5E-8DE99879F0DF}" srcOrd="2" destOrd="0" presId="urn:microsoft.com/office/officeart/2008/layout/LinedList"/>
    <dgm:cxn modelId="{4B33AD89-CFDA-4105-AF34-FAC1ABEF438A}" type="presParOf" srcId="{01AF0334-2514-41A8-A059-4BF2166EB354}" destId="{97EB8791-D31A-492F-9E0B-FD2F7CCDA7E3}" srcOrd="5" destOrd="0" presId="urn:microsoft.com/office/officeart/2008/layout/LinedList"/>
    <dgm:cxn modelId="{7A1D277A-737C-4840-9F34-3B0EC6F85F5C}" type="presParOf" srcId="{01AF0334-2514-41A8-A059-4BF2166EB354}" destId="{9145E3F9-22A1-44D6-B72A-F079F066280B}" srcOrd="6" destOrd="0" presId="urn:microsoft.com/office/officeart/2008/layout/LinedList"/>
    <dgm:cxn modelId="{75475D60-F37C-4D3A-B125-19861F4FBB72}" type="presParOf" srcId="{6FD293CB-1154-493A-A88A-416CEBBC8918}" destId="{F976D481-1AE9-4CF7-ADCF-F189AC3AFDD8}" srcOrd="8" destOrd="0" presId="urn:microsoft.com/office/officeart/2008/layout/LinedList"/>
    <dgm:cxn modelId="{ACBFA211-04EA-46F6-902A-E52BD06572AB}" type="presParOf" srcId="{6FD293CB-1154-493A-A88A-416CEBBC8918}" destId="{723DB58A-ED93-4E14-98DC-3E767944B8CB}" srcOrd="9" destOrd="0" presId="urn:microsoft.com/office/officeart/2008/layout/LinedList"/>
    <dgm:cxn modelId="{F5126059-BAAD-452B-9DC2-F20D22F99D29}" type="presParOf" srcId="{723DB58A-ED93-4E14-98DC-3E767944B8CB}" destId="{83D126A1-18EB-43F9-A51A-EDCE73CAAD1A}" srcOrd="0" destOrd="0" presId="urn:microsoft.com/office/officeart/2008/layout/LinedList"/>
    <dgm:cxn modelId="{E1EE887A-F086-47A1-9988-65D95669B689}" type="presParOf" srcId="{723DB58A-ED93-4E14-98DC-3E767944B8CB}" destId="{3B15D0FB-EB55-429D-B277-7E323388F9F9}" srcOrd="1" destOrd="0" presId="urn:microsoft.com/office/officeart/2008/layout/LinedList"/>
    <dgm:cxn modelId="{15066727-205C-4506-AF4A-CC6B51139BB1}" type="presParOf" srcId="{3B15D0FB-EB55-429D-B277-7E323388F9F9}" destId="{99F45C28-BF47-43AA-B476-3BE018F0F15C}" srcOrd="0" destOrd="0" presId="urn:microsoft.com/office/officeart/2008/layout/LinedList"/>
    <dgm:cxn modelId="{E0C02605-D3D0-478E-8BE6-F65DA98EB53D}" type="presParOf" srcId="{3B15D0FB-EB55-429D-B277-7E323388F9F9}" destId="{26555EBF-1447-455D-8B84-50B74FD5CDD6}" srcOrd="1" destOrd="0" presId="urn:microsoft.com/office/officeart/2008/layout/LinedList"/>
    <dgm:cxn modelId="{4D8926AE-8C52-4C32-9C9B-21BD421E3135}" type="presParOf" srcId="{26555EBF-1447-455D-8B84-50B74FD5CDD6}" destId="{203831C6-A13B-4879-8523-7650F861106B}" srcOrd="0" destOrd="0" presId="urn:microsoft.com/office/officeart/2008/layout/LinedList"/>
    <dgm:cxn modelId="{8D40C234-3EE4-464D-A1AD-8A95E083E046}" type="presParOf" srcId="{26555EBF-1447-455D-8B84-50B74FD5CDD6}" destId="{9AA5B58E-B31C-41FA-9980-66E9CEF53AFA}" srcOrd="1" destOrd="0" presId="urn:microsoft.com/office/officeart/2008/layout/LinedList"/>
    <dgm:cxn modelId="{6812E82B-7F6B-406B-92EB-271F46051027}" type="presParOf" srcId="{26555EBF-1447-455D-8B84-50B74FD5CDD6}" destId="{95564C1A-E119-4E8A-9911-15AA3302D1A8}" srcOrd="2" destOrd="0" presId="urn:microsoft.com/office/officeart/2008/layout/LinedList"/>
    <dgm:cxn modelId="{48B4BC46-5FAB-4F4D-81DE-B517D43208B1}" type="presParOf" srcId="{95564C1A-E119-4E8A-9911-15AA3302D1A8}" destId="{A40094F7-A806-448F-8D2D-600B6FC021E9}" srcOrd="0" destOrd="0" presId="urn:microsoft.com/office/officeart/2008/layout/LinedList"/>
    <dgm:cxn modelId="{55C43678-6A17-4DC6-ABC3-D594F99095E3}" type="presParOf" srcId="{A40094F7-A806-448F-8D2D-600B6FC021E9}" destId="{7E93B276-2F8C-4136-9BEB-42DE06696F5F}" srcOrd="0" destOrd="0" presId="urn:microsoft.com/office/officeart/2008/layout/LinedList"/>
    <dgm:cxn modelId="{6CD36C23-0114-46EA-9B50-6DC93C64677A}" type="presParOf" srcId="{A40094F7-A806-448F-8D2D-600B6FC021E9}" destId="{CA992753-660B-4E77-B02C-AB49CBAB1624}" srcOrd="1" destOrd="0" presId="urn:microsoft.com/office/officeart/2008/layout/LinedList"/>
    <dgm:cxn modelId="{6A7B4620-6F00-4F4B-A332-9A65FF9D2C15}" type="presParOf" srcId="{A40094F7-A806-448F-8D2D-600B6FC021E9}" destId="{34E8BA94-CFF9-40B6-B0CC-889AEF4AD247}" srcOrd="2" destOrd="0" presId="urn:microsoft.com/office/officeart/2008/layout/LinedList"/>
    <dgm:cxn modelId="{44C7303A-18B1-4289-BC4F-79B3B6A605AC}" type="presParOf" srcId="{3B15D0FB-EB55-429D-B277-7E323388F9F9}" destId="{5C9BEE70-CCDA-48BF-8172-D715089DED5B}" srcOrd="2" destOrd="0" presId="urn:microsoft.com/office/officeart/2008/layout/LinedList"/>
    <dgm:cxn modelId="{5AC5F4E4-C11C-4E54-8750-0A757D979BE3}" type="presParOf" srcId="{3B15D0FB-EB55-429D-B277-7E323388F9F9}" destId="{6F11EE15-D4D8-4548-A874-2B6CE679A5F5}"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EA2F8335-0A52-403C-9CC2-D2E6E47B71A6}"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2FAAB2E2-FA34-4D15-B0D4-C1B582277729}">
      <dgm:prSet custT="1"/>
      <dgm:spPr/>
      <dgm:t>
        <a:bodyPr/>
        <a:lstStyle/>
        <a:p>
          <a:pPr>
            <a:buNone/>
          </a:pPr>
          <a:r>
            <a:rPr lang="en-US" sz="1100" b="1" dirty="0"/>
            <a:t> 1. Define Tunnel Endpoints</a:t>
          </a:r>
        </a:p>
      </dgm:t>
    </dgm:pt>
    <dgm:pt modelId="{5B8B0580-B892-42E0-829C-43D14037BA98}" type="parTrans" cxnId="{DFCFA749-124F-487A-A0F0-82C268E65E05}">
      <dgm:prSet/>
      <dgm:spPr/>
      <dgm:t>
        <a:bodyPr/>
        <a:lstStyle/>
        <a:p>
          <a:endParaRPr lang="en-US" sz="1200"/>
        </a:p>
      </dgm:t>
    </dgm:pt>
    <dgm:pt modelId="{19DF0D5A-156E-4A2E-9944-3E27DFD0B221}" type="sibTrans" cxnId="{DFCFA749-124F-487A-A0F0-82C268E65E05}">
      <dgm:prSet/>
      <dgm:spPr/>
      <dgm:t>
        <a:bodyPr/>
        <a:lstStyle/>
        <a:p>
          <a:endParaRPr lang="en-US" sz="1200"/>
        </a:p>
      </dgm:t>
    </dgm:pt>
    <dgm:pt modelId="{982BFD7C-CB25-40C1-9245-4A9BA11B8595}">
      <dgm:prSet custT="1"/>
      <dgm:spPr/>
      <dgm:t>
        <a:bodyPr/>
        <a:lstStyle/>
        <a:p>
          <a:pPr>
            <a:buFont typeface="Arial" panose="020B0604020202020204" pitchFamily="34" charset="0"/>
            <a:buNone/>
          </a:pPr>
          <a:r>
            <a:rPr lang="en-US" sz="1100" dirty="0"/>
            <a:t>Identify the </a:t>
          </a:r>
          <a:r>
            <a:rPr lang="en-US" sz="1100" b="1" dirty="0"/>
            <a:t>source</a:t>
          </a:r>
          <a:r>
            <a:rPr lang="en-US" sz="1100" dirty="0"/>
            <a:t> and </a:t>
          </a:r>
          <a:r>
            <a:rPr lang="en-US" sz="1100" b="1" dirty="0"/>
            <a:t>destination</a:t>
          </a:r>
          <a:r>
            <a:rPr lang="en-US" sz="1100" dirty="0"/>
            <a:t> IP addresses of the routers that will form the tunnel.</a:t>
          </a:r>
        </a:p>
      </dgm:t>
    </dgm:pt>
    <dgm:pt modelId="{8727D696-0F6E-47EE-89B8-560A5AFA9F0B}" type="parTrans" cxnId="{1FA8C943-F3BC-48A7-AF47-76E7647CA068}">
      <dgm:prSet/>
      <dgm:spPr/>
      <dgm:t>
        <a:bodyPr/>
        <a:lstStyle/>
        <a:p>
          <a:endParaRPr lang="en-US" sz="1200"/>
        </a:p>
      </dgm:t>
    </dgm:pt>
    <dgm:pt modelId="{8F490EB3-4881-43E0-8F91-73114E1DBCBF}" type="sibTrans" cxnId="{1FA8C943-F3BC-48A7-AF47-76E7647CA068}">
      <dgm:prSet/>
      <dgm:spPr/>
      <dgm:t>
        <a:bodyPr/>
        <a:lstStyle/>
        <a:p>
          <a:endParaRPr lang="en-US" sz="1200"/>
        </a:p>
      </dgm:t>
    </dgm:pt>
    <dgm:pt modelId="{8F5C6F99-0987-47F0-8DC4-ED42438B277F}">
      <dgm:prSet custT="1"/>
      <dgm:spPr/>
      <dgm:t>
        <a:bodyPr/>
        <a:lstStyle/>
        <a:p>
          <a:pPr>
            <a:buFont typeface="Arial" panose="020B0604020202020204" pitchFamily="34" charset="0"/>
            <a:buNone/>
          </a:pPr>
          <a:r>
            <a:rPr lang="en-US" sz="1100" dirty="0"/>
            <a:t>These are usually the public or reachable IP addresses on each router’s WAN interface.</a:t>
          </a:r>
        </a:p>
      </dgm:t>
    </dgm:pt>
    <dgm:pt modelId="{84D7625D-724F-40AE-96FC-1021A1C0A08C}" type="parTrans" cxnId="{9C698F9B-A27F-4BCF-95E4-8C3332AD4612}">
      <dgm:prSet/>
      <dgm:spPr/>
      <dgm:t>
        <a:bodyPr/>
        <a:lstStyle/>
        <a:p>
          <a:endParaRPr lang="en-US" sz="1200"/>
        </a:p>
      </dgm:t>
    </dgm:pt>
    <dgm:pt modelId="{F0A2AD92-9952-4A4D-920C-ED42F2EBD226}" type="sibTrans" cxnId="{9C698F9B-A27F-4BCF-95E4-8C3332AD4612}">
      <dgm:prSet/>
      <dgm:spPr/>
      <dgm:t>
        <a:bodyPr/>
        <a:lstStyle/>
        <a:p>
          <a:endParaRPr lang="en-US" sz="1200"/>
        </a:p>
      </dgm:t>
    </dgm:pt>
    <dgm:pt modelId="{C65C5B7B-5A1B-4576-804A-33E35820BBB0}">
      <dgm:prSet custT="1"/>
      <dgm:spPr/>
      <dgm:t>
        <a:bodyPr/>
        <a:lstStyle/>
        <a:p>
          <a:pPr>
            <a:buNone/>
          </a:pPr>
          <a:r>
            <a:rPr lang="it-IT" sz="1100" b="1" dirty="0"/>
            <a:t>2. Create a Tunnel Interface</a:t>
          </a:r>
          <a:endParaRPr lang="en-US" sz="1100" dirty="0"/>
        </a:p>
      </dgm:t>
    </dgm:pt>
    <dgm:pt modelId="{FAA37A82-C6BC-4807-922D-15E38B419D49}" type="parTrans" cxnId="{12182E05-BAF4-47B6-B121-CE70865D7728}">
      <dgm:prSet/>
      <dgm:spPr/>
      <dgm:t>
        <a:bodyPr/>
        <a:lstStyle/>
        <a:p>
          <a:endParaRPr lang="en-US" sz="1200"/>
        </a:p>
      </dgm:t>
    </dgm:pt>
    <dgm:pt modelId="{A9C9561C-8E42-44AF-9321-FD1FE15AD09B}" type="sibTrans" cxnId="{12182E05-BAF4-47B6-B121-CE70865D7728}">
      <dgm:prSet/>
      <dgm:spPr/>
      <dgm:t>
        <a:bodyPr/>
        <a:lstStyle/>
        <a:p>
          <a:endParaRPr lang="en-US" sz="1200"/>
        </a:p>
      </dgm:t>
    </dgm:pt>
    <dgm:pt modelId="{34FA5EA3-E98D-444A-8DFA-9CD36B8E7A2D}">
      <dgm:prSet custT="1"/>
      <dgm:spPr/>
      <dgm:t>
        <a:bodyPr/>
        <a:lstStyle/>
        <a:p>
          <a:pPr>
            <a:buFont typeface="Arial" panose="020B0604020202020204" pitchFamily="34" charset="0"/>
            <a:buNone/>
          </a:pPr>
          <a:r>
            <a:rPr lang="en-US" sz="1100" dirty="0"/>
            <a:t>On each router, configure a </a:t>
          </a:r>
          <a:r>
            <a:rPr lang="en-US" sz="1100" b="1" dirty="0"/>
            <a:t>logical tunnel interface</a:t>
          </a:r>
          <a:r>
            <a:rPr lang="en-US" sz="1100" dirty="0"/>
            <a:t>.</a:t>
          </a:r>
        </a:p>
      </dgm:t>
    </dgm:pt>
    <dgm:pt modelId="{A99F84CD-C08B-49D7-B1F0-8C7E6C84D40B}" type="parTrans" cxnId="{76806817-6328-4521-B1FA-D4671F3E52AB}">
      <dgm:prSet/>
      <dgm:spPr/>
      <dgm:t>
        <a:bodyPr/>
        <a:lstStyle/>
        <a:p>
          <a:endParaRPr lang="en-US" sz="1200"/>
        </a:p>
      </dgm:t>
    </dgm:pt>
    <dgm:pt modelId="{74B90729-0DAE-4CCD-9189-152BCB538456}" type="sibTrans" cxnId="{76806817-6328-4521-B1FA-D4671F3E52AB}">
      <dgm:prSet/>
      <dgm:spPr/>
      <dgm:t>
        <a:bodyPr/>
        <a:lstStyle/>
        <a:p>
          <a:endParaRPr lang="en-US" sz="1200"/>
        </a:p>
      </dgm:t>
    </dgm:pt>
    <dgm:pt modelId="{C584E8C5-4443-48C2-95E5-5534643F1158}">
      <dgm:prSet custT="1"/>
      <dgm:spPr/>
      <dgm:t>
        <a:bodyPr/>
        <a:lstStyle/>
        <a:p>
          <a:pPr>
            <a:buFont typeface="Arial" panose="020B0604020202020204" pitchFamily="34" charset="0"/>
            <a:buNone/>
          </a:pPr>
          <a:r>
            <a:rPr lang="en-US" sz="1100" dirty="0"/>
            <a:t>This is a virtual interface (e.g., Tunnel0) that represents the GRE tunnel.</a:t>
          </a:r>
        </a:p>
      </dgm:t>
    </dgm:pt>
    <dgm:pt modelId="{3F511C6F-815E-4F1C-8EA6-7A3B02DF33AE}" type="parTrans" cxnId="{BD3E4746-0A3E-43EC-8832-37BCD6154F05}">
      <dgm:prSet/>
      <dgm:spPr/>
      <dgm:t>
        <a:bodyPr/>
        <a:lstStyle/>
        <a:p>
          <a:endParaRPr lang="en-US" sz="1200"/>
        </a:p>
      </dgm:t>
    </dgm:pt>
    <dgm:pt modelId="{AF4F009E-F01F-452E-AD34-F21F7058006C}" type="sibTrans" cxnId="{BD3E4746-0A3E-43EC-8832-37BCD6154F05}">
      <dgm:prSet/>
      <dgm:spPr/>
      <dgm:t>
        <a:bodyPr/>
        <a:lstStyle/>
        <a:p>
          <a:endParaRPr lang="en-US" sz="1200"/>
        </a:p>
      </dgm:t>
    </dgm:pt>
    <dgm:pt modelId="{463DA09B-934A-45C3-BF81-B73CE9414607}">
      <dgm:prSet custT="1"/>
      <dgm:spPr/>
      <dgm:t>
        <a:bodyPr/>
        <a:lstStyle/>
        <a:p>
          <a:pPr>
            <a:buNone/>
          </a:pPr>
          <a:r>
            <a:rPr lang="en-US" sz="1100" b="1" dirty="0"/>
            <a:t>3. Assign Source and Destination</a:t>
          </a:r>
          <a:endParaRPr lang="en-US" sz="1100" dirty="0"/>
        </a:p>
      </dgm:t>
    </dgm:pt>
    <dgm:pt modelId="{780C61DC-D66A-45EB-A90B-27AAEB9CF7F6}" type="parTrans" cxnId="{6E40123F-3A9B-4DDD-BDA4-9C65FC5F2906}">
      <dgm:prSet/>
      <dgm:spPr/>
      <dgm:t>
        <a:bodyPr/>
        <a:lstStyle/>
        <a:p>
          <a:endParaRPr lang="en-US" sz="1200"/>
        </a:p>
      </dgm:t>
    </dgm:pt>
    <dgm:pt modelId="{F406AC6A-E9C3-486C-923B-8CCBE6E14C91}" type="sibTrans" cxnId="{6E40123F-3A9B-4DDD-BDA4-9C65FC5F2906}">
      <dgm:prSet/>
      <dgm:spPr/>
      <dgm:t>
        <a:bodyPr/>
        <a:lstStyle/>
        <a:p>
          <a:endParaRPr lang="en-US" sz="1200"/>
        </a:p>
      </dgm:t>
    </dgm:pt>
    <dgm:pt modelId="{54AC1C85-5A7E-43F5-9E49-4B1BD8AF2C42}">
      <dgm:prSet custT="1"/>
      <dgm:spPr/>
      <dgm:t>
        <a:bodyPr/>
        <a:lstStyle/>
        <a:p>
          <a:pPr>
            <a:buFont typeface="Arial" panose="020B0604020202020204" pitchFamily="34" charset="0"/>
            <a:buNone/>
          </a:pPr>
          <a:r>
            <a:rPr lang="en-US" sz="1100" dirty="0"/>
            <a:t>Specify the </a:t>
          </a:r>
          <a:r>
            <a:rPr lang="en-US" sz="1100" b="1" dirty="0"/>
            <a:t>tunnel source</a:t>
          </a:r>
          <a:r>
            <a:rPr lang="en-US" sz="1100" dirty="0"/>
            <a:t> (local physical interface/IP) and the </a:t>
          </a:r>
          <a:r>
            <a:rPr lang="en-US" sz="1100" b="1" dirty="0"/>
            <a:t>tunnel destination</a:t>
          </a:r>
          <a:r>
            <a:rPr lang="en-US" sz="1100" dirty="0"/>
            <a:t> (remote router IP).</a:t>
          </a:r>
        </a:p>
      </dgm:t>
    </dgm:pt>
    <dgm:pt modelId="{75AC1666-8A7A-49D5-BE70-AB8FCEA593A5}" type="parTrans" cxnId="{5566E19C-CDA7-4A16-8182-2EA2A32B2EB8}">
      <dgm:prSet/>
      <dgm:spPr/>
      <dgm:t>
        <a:bodyPr/>
        <a:lstStyle/>
        <a:p>
          <a:endParaRPr lang="en-US" sz="1200"/>
        </a:p>
      </dgm:t>
    </dgm:pt>
    <dgm:pt modelId="{D1FF3239-931F-498D-9E0A-65F5EC2541C6}" type="sibTrans" cxnId="{5566E19C-CDA7-4A16-8182-2EA2A32B2EB8}">
      <dgm:prSet/>
      <dgm:spPr/>
      <dgm:t>
        <a:bodyPr/>
        <a:lstStyle/>
        <a:p>
          <a:endParaRPr lang="en-US" sz="1200"/>
        </a:p>
      </dgm:t>
    </dgm:pt>
    <dgm:pt modelId="{A397D5A9-7DB4-454A-B8F8-07EC2164BB9C}">
      <dgm:prSet custT="1"/>
      <dgm:spPr/>
      <dgm:t>
        <a:bodyPr/>
        <a:lstStyle/>
        <a:p>
          <a:pPr>
            <a:buNone/>
          </a:pPr>
          <a:r>
            <a:rPr lang="en-US" sz="1100" b="1" dirty="0"/>
            <a:t>4. Select GRE as the Encapsulation</a:t>
          </a:r>
          <a:endParaRPr lang="en-US" sz="1100" dirty="0"/>
        </a:p>
      </dgm:t>
    </dgm:pt>
    <dgm:pt modelId="{C7519FD8-2E63-4250-8035-913168D321CA}" type="parTrans" cxnId="{684FEBDD-B20D-49F8-8020-FAAAC5006F38}">
      <dgm:prSet/>
      <dgm:spPr/>
      <dgm:t>
        <a:bodyPr/>
        <a:lstStyle/>
        <a:p>
          <a:endParaRPr lang="en-US" sz="1200"/>
        </a:p>
      </dgm:t>
    </dgm:pt>
    <dgm:pt modelId="{366A56F9-B40E-4DD1-9262-82E5124BF121}" type="sibTrans" cxnId="{684FEBDD-B20D-49F8-8020-FAAAC5006F38}">
      <dgm:prSet/>
      <dgm:spPr/>
      <dgm:t>
        <a:bodyPr/>
        <a:lstStyle/>
        <a:p>
          <a:endParaRPr lang="en-US" sz="1200"/>
        </a:p>
      </dgm:t>
    </dgm:pt>
    <dgm:pt modelId="{2C1AE671-F77C-443E-A442-7C2AE63353C2}">
      <dgm:prSet custT="1"/>
      <dgm:spPr/>
      <dgm:t>
        <a:bodyPr/>
        <a:lstStyle/>
        <a:p>
          <a:pPr>
            <a:buFont typeface="Arial" panose="020B0604020202020204" pitchFamily="34" charset="0"/>
            <a:buNone/>
          </a:pPr>
          <a:r>
            <a:rPr lang="en-US" sz="1100" dirty="0"/>
            <a:t>Define the tunnel mode as </a:t>
          </a:r>
          <a:r>
            <a:rPr lang="en-US" sz="1100" b="1" dirty="0"/>
            <a:t>GRE</a:t>
          </a:r>
          <a:r>
            <a:rPr lang="en-US" sz="1100" dirty="0"/>
            <a:t>.</a:t>
          </a:r>
        </a:p>
      </dgm:t>
    </dgm:pt>
    <dgm:pt modelId="{1EBEEC1E-9EAC-4DD3-8D48-A416E91E3B73}" type="parTrans" cxnId="{E6E14A41-29E7-4E88-A22D-A023993A882D}">
      <dgm:prSet/>
      <dgm:spPr/>
      <dgm:t>
        <a:bodyPr/>
        <a:lstStyle/>
        <a:p>
          <a:endParaRPr lang="en-US" sz="1200"/>
        </a:p>
      </dgm:t>
    </dgm:pt>
    <dgm:pt modelId="{F63EE4D7-A26D-44F1-8A90-19D3FDA11B82}" type="sibTrans" cxnId="{E6E14A41-29E7-4E88-A22D-A023993A882D}">
      <dgm:prSet/>
      <dgm:spPr/>
      <dgm:t>
        <a:bodyPr/>
        <a:lstStyle/>
        <a:p>
          <a:endParaRPr lang="en-US" sz="1200"/>
        </a:p>
      </dgm:t>
    </dgm:pt>
    <dgm:pt modelId="{60F9B755-242D-4B33-B4D4-3021F6F4419C}">
      <dgm:prSet custT="1"/>
      <dgm:spPr/>
      <dgm:t>
        <a:bodyPr/>
        <a:lstStyle/>
        <a:p>
          <a:pPr>
            <a:buFont typeface="Arial" panose="020B0604020202020204" pitchFamily="34" charset="0"/>
            <a:buNone/>
          </a:pPr>
          <a:r>
            <a:rPr lang="en-US" sz="1100" dirty="0"/>
            <a:t>By default, many vendors use GRE, but it can be explicitly configured.</a:t>
          </a:r>
        </a:p>
      </dgm:t>
    </dgm:pt>
    <dgm:pt modelId="{E281A671-1692-4A22-8947-987A3C2BB855}" type="parTrans" cxnId="{3E4872CB-0C24-49CB-A35F-F5FF702C9183}">
      <dgm:prSet/>
      <dgm:spPr/>
      <dgm:t>
        <a:bodyPr/>
        <a:lstStyle/>
        <a:p>
          <a:endParaRPr lang="en-US" sz="1200"/>
        </a:p>
      </dgm:t>
    </dgm:pt>
    <dgm:pt modelId="{17E87751-E18F-4198-A740-CC22AFA50209}" type="sibTrans" cxnId="{3E4872CB-0C24-49CB-A35F-F5FF702C9183}">
      <dgm:prSet/>
      <dgm:spPr/>
      <dgm:t>
        <a:bodyPr/>
        <a:lstStyle/>
        <a:p>
          <a:endParaRPr lang="en-US" sz="1200"/>
        </a:p>
      </dgm:t>
    </dgm:pt>
    <dgm:pt modelId="{F6F7DCB6-ED21-4CF2-B695-AD44E01650C2}">
      <dgm:prSet custT="1"/>
      <dgm:spPr/>
      <dgm:t>
        <a:bodyPr/>
        <a:lstStyle/>
        <a:p>
          <a:pPr>
            <a:buNone/>
          </a:pPr>
          <a:r>
            <a:rPr lang="en-US" sz="1100" b="1" dirty="0"/>
            <a:t>5. Assign an IP Address to the Tunnel</a:t>
          </a:r>
          <a:endParaRPr lang="fr-FR" sz="1100" dirty="0"/>
        </a:p>
      </dgm:t>
    </dgm:pt>
    <dgm:pt modelId="{2C72CE39-D1F8-4E00-A8B6-B1A934244BAE}" type="parTrans" cxnId="{37D3A0B4-419C-4491-82AC-489F1253077C}">
      <dgm:prSet/>
      <dgm:spPr/>
      <dgm:t>
        <a:bodyPr/>
        <a:lstStyle/>
        <a:p>
          <a:endParaRPr lang="en-US" sz="1200"/>
        </a:p>
      </dgm:t>
    </dgm:pt>
    <dgm:pt modelId="{B1A07C42-39B0-4838-9ABE-F0A249A31DD0}" type="sibTrans" cxnId="{37D3A0B4-419C-4491-82AC-489F1253077C}">
      <dgm:prSet/>
      <dgm:spPr/>
      <dgm:t>
        <a:bodyPr/>
        <a:lstStyle/>
        <a:p>
          <a:endParaRPr lang="en-US" sz="1200"/>
        </a:p>
      </dgm:t>
    </dgm:pt>
    <dgm:pt modelId="{50C6E3A1-3149-457E-99CF-EDAF322FCEC7}">
      <dgm:prSet custT="1"/>
      <dgm:spPr/>
      <dgm:t>
        <a:bodyPr/>
        <a:lstStyle/>
        <a:p>
          <a:pPr>
            <a:buFont typeface="Arial" panose="020B0604020202020204" pitchFamily="34" charset="0"/>
            <a:buNone/>
          </a:pPr>
          <a:r>
            <a:rPr lang="en-US" sz="1100" dirty="0"/>
            <a:t>Give the GRE tunnel interface an IP address on both ends.</a:t>
          </a:r>
        </a:p>
      </dgm:t>
    </dgm:pt>
    <dgm:pt modelId="{1DD34493-263B-4D64-843B-F85B9A88A498}" type="parTrans" cxnId="{7AD47DB2-2903-463C-9804-CCDECB7B3104}">
      <dgm:prSet/>
      <dgm:spPr/>
      <dgm:t>
        <a:bodyPr/>
        <a:lstStyle/>
        <a:p>
          <a:endParaRPr lang="en-US" sz="1200"/>
        </a:p>
      </dgm:t>
    </dgm:pt>
    <dgm:pt modelId="{558FC8E2-4765-4044-AC96-A156688F0775}" type="sibTrans" cxnId="{7AD47DB2-2903-463C-9804-CCDECB7B3104}">
      <dgm:prSet/>
      <dgm:spPr/>
      <dgm:t>
        <a:bodyPr/>
        <a:lstStyle/>
        <a:p>
          <a:endParaRPr lang="en-US" sz="1200"/>
        </a:p>
      </dgm:t>
    </dgm:pt>
    <dgm:pt modelId="{466B7204-E758-47AE-B610-FCA6A77069CD}">
      <dgm:prSet custT="1"/>
      <dgm:spPr/>
      <dgm:t>
        <a:bodyPr/>
        <a:lstStyle/>
        <a:p>
          <a:pPr>
            <a:buFont typeface="Arial" panose="020B0604020202020204" pitchFamily="34" charset="0"/>
            <a:buNone/>
          </a:pPr>
          <a:r>
            <a:rPr lang="en-US" sz="1100" dirty="0"/>
            <a:t>These addresses form a logical point-to-point network that can run routing protocols.</a:t>
          </a:r>
        </a:p>
      </dgm:t>
    </dgm:pt>
    <dgm:pt modelId="{5EC65EC4-A28F-4085-8785-32D7FF448786}" type="parTrans" cxnId="{65CA7849-F82C-47A8-9ABB-37043FC44418}">
      <dgm:prSet/>
      <dgm:spPr/>
      <dgm:t>
        <a:bodyPr/>
        <a:lstStyle/>
        <a:p>
          <a:endParaRPr lang="en-US" sz="1200"/>
        </a:p>
      </dgm:t>
    </dgm:pt>
    <dgm:pt modelId="{BF4B10D5-2C18-4B39-9B0C-7BF7D36B4504}" type="sibTrans" cxnId="{65CA7849-F82C-47A8-9ABB-37043FC44418}">
      <dgm:prSet/>
      <dgm:spPr/>
      <dgm:t>
        <a:bodyPr/>
        <a:lstStyle/>
        <a:p>
          <a:endParaRPr lang="en-US" sz="1200"/>
        </a:p>
      </dgm:t>
    </dgm:pt>
    <dgm:pt modelId="{17CC0C71-263C-4D61-B91D-4626A96CB5BB}">
      <dgm:prSet custT="1"/>
      <dgm:spPr/>
      <dgm:t>
        <a:bodyPr/>
        <a:lstStyle/>
        <a:p>
          <a:pPr>
            <a:buNone/>
          </a:pPr>
          <a:r>
            <a:rPr lang="en-US" sz="1100" b="1" dirty="0"/>
            <a:t>6. Routing Over the Tunnel</a:t>
          </a:r>
          <a:endParaRPr lang="fr-FR" sz="1100" dirty="0"/>
        </a:p>
      </dgm:t>
    </dgm:pt>
    <dgm:pt modelId="{CBA4780F-E4C1-45E5-8623-1BFD0E3A8CCA}" type="parTrans" cxnId="{26F9C58A-5A19-47AC-AF99-2CB67FD453DE}">
      <dgm:prSet/>
      <dgm:spPr/>
      <dgm:t>
        <a:bodyPr/>
        <a:lstStyle/>
        <a:p>
          <a:endParaRPr lang="en-US" sz="1200"/>
        </a:p>
      </dgm:t>
    </dgm:pt>
    <dgm:pt modelId="{2F7193EB-CDCD-4F5B-9069-A1FCC74A9077}" type="sibTrans" cxnId="{26F9C58A-5A19-47AC-AF99-2CB67FD453DE}">
      <dgm:prSet/>
      <dgm:spPr/>
      <dgm:t>
        <a:bodyPr/>
        <a:lstStyle/>
        <a:p>
          <a:endParaRPr lang="en-US" sz="1200"/>
        </a:p>
      </dgm:t>
    </dgm:pt>
    <dgm:pt modelId="{010167AE-6B6A-4EB2-8023-B7902BE64EAF}">
      <dgm:prSet custT="1"/>
      <dgm:spPr/>
      <dgm:t>
        <a:bodyPr/>
        <a:lstStyle/>
        <a:p>
          <a:pPr>
            <a:buFont typeface="Arial" panose="020B0604020202020204" pitchFamily="34" charset="0"/>
            <a:buNone/>
          </a:pPr>
          <a:r>
            <a:rPr lang="en-US" sz="1100" dirty="0"/>
            <a:t>Add static routes or enable dynamic routing protocols (OSPF, EIGRP, BGP, etc.) over the tunnel network.</a:t>
          </a:r>
        </a:p>
      </dgm:t>
    </dgm:pt>
    <dgm:pt modelId="{C5676224-10A7-47FC-9FFE-4F9257AF4F59}" type="parTrans" cxnId="{367BB336-DF40-4BAE-8CCE-BE0127344668}">
      <dgm:prSet/>
      <dgm:spPr/>
      <dgm:t>
        <a:bodyPr/>
        <a:lstStyle/>
        <a:p>
          <a:endParaRPr lang="en-US" sz="1200"/>
        </a:p>
      </dgm:t>
    </dgm:pt>
    <dgm:pt modelId="{C840BB31-7CCD-4ADB-9936-42B41E4580E1}" type="sibTrans" cxnId="{367BB336-DF40-4BAE-8CCE-BE0127344668}">
      <dgm:prSet/>
      <dgm:spPr/>
      <dgm:t>
        <a:bodyPr/>
        <a:lstStyle/>
        <a:p>
          <a:endParaRPr lang="en-US" sz="1200"/>
        </a:p>
      </dgm:t>
    </dgm:pt>
    <dgm:pt modelId="{6BC38525-A65F-4D6E-8DB9-5EBB17B60613}">
      <dgm:prSet custT="1"/>
      <dgm:spPr/>
      <dgm:t>
        <a:bodyPr/>
        <a:lstStyle/>
        <a:p>
          <a:pPr>
            <a:buFont typeface="Arial" panose="020B0604020202020204" pitchFamily="34" charset="0"/>
            <a:buNone/>
          </a:pPr>
          <a:r>
            <a:rPr lang="en-US" sz="1100" dirty="0"/>
            <a:t>Traffic destined for the remote network is forwarded into the tunnel interface, encapsulated with a GRE header, and sent to the remote endpoint.</a:t>
          </a:r>
        </a:p>
      </dgm:t>
    </dgm:pt>
    <dgm:pt modelId="{41843FC9-6023-4792-8604-B8A3FE5C6788}" type="parTrans" cxnId="{0C499667-AA10-414B-B2FA-995B5CDD9031}">
      <dgm:prSet/>
      <dgm:spPr/>
      <dgm:t>
        <a:bodyPr/>
        <a:lstStyle/>
        <a:p>
          <a:endParaRPr lang="en-US" sz="1200"/>
        </a:p>
      </dgm:t>
    </dgm:pt>
    <dgm:pt modelId="{B0F94F5E-D75A-47C0-AD33-71011E8700C4}" type="sibTrans" cxnId="{0C499667-AA10-414B-B2FA-995B5CDD9031}">
      <dgm:prSet/>
      <dgm:spPr/>
      <dgm:t>
        <a:bodyPr/>
        <a:lstStyle/>
        <a:p>
          <a:endParaRPr lang="en-US" sz="1200"/>
        </a:p>
      </dgm:t>
    </dgm:pt>
    <dgm:pt modelId="{B28E87B0-F322-4636-803B-F7FDC284283A}">
      <dgm:prSet custT="1"/>
      <dgm:spPr/>
      <dgm:t>
        <a:bodyPr/>
        <a:lstStyle/>
        <a:p>
          <a:pPr>
            <a:buNone/>
          </a:pPr>
          <a:r>
            <a:rPr lang="en-US" sz="1100" b="1" dirty="0"/>
            <a:t>7.Encapsulation/ Decapsulation Process</a:t>
          </a:r>
          <a:endParaRPr lang="en-US" sz="1100" dirty="0"/>
        </a:p>
      </dgm:t>
    </dgm:pt>
    <dgm:pt modelId="{9EA03745-9756-459F-8316-A814F95E7931}" type="parTrans" cxnId="{7D5E02DE-F03A-47BA-806D-1CFAB80FCD6F}">
      <dgm:prSet/>
      <dgm:spPr/>
      <dgm:t>
        <a:bodyPr/>
        <a:lstStyle/>
        <a:p>
          <a:endParaRPr lang="en-US" sz="1200"/>
        </a:p>
      </dgm:t>
    </dgm:pt>
    <dgm:pt modelId="{E2BF9B36-A18B-4688-8E02-4D6A056FBE16}" type="sibTrans" cxnId="{7D5E02DE-F03A-47BA-806D-1CFAB80FCD6F}">
      <dgm:prSet/>
      <dgm:spPr/>
      <dgm:t>
        <a:bodyPr/>
        <a:lstStyle/>
        <a:p>
          <a:endParaRPr lang="en-US" sz="1200"/>
        </a:p>
      </dgm:t>
    </dgm:pt>
    <dgm:pt modelId="{87D413E3-3291-40F6-BFB2-5D83CF8B80F3}">
      <dgm:prSet custT="1"/>
      <dgm:spPr/>
      <dgm:t>
        <a:bodyPr/>
        <a:lstStyle/>
        <a:p>
          <a:pPr>
            <a:buFont typeface="Arial" panose="020B0604020202020204" pitchFamily="34" charset="0"/>
            <a:buNone/>
          </a:pPr>
          <a:r>
            <a:rPr lang="en-US" sz="1100" b="1" dirty="0"/>
            <a:t>Encapsulation: </a:t>
          </a:r>
          <a:r>
            <a:rPr lang="en-US" sz="1100" dirty="0"/>
            <a:t>Original packet → GRE header added → Outer IP header added → Sent across the underlying network.</a:t>
          </a:r>
        </a:p>
      </dgm:t>
    </dgm:pt>
    <dgm:pt modelId="{EF148510-AAAE-43E0-B9A5-05CF3F7435E5}" type="parTrans" cxnId="{3752E1B0-C244-4F10-BB72-86F1185DCB18}">
      <dgm:prSet/>
      <dgm:spPr/>
      <dgm:t>
        <a:bodyPr/>
        <a:lstStyle/>
        <a:p>
          <a:endParaRPr lang="en-US" sz="1200"/>
        </a:p>
      </dgm:t>
    </dgm:pt>
    <dgm:pt modelId="{3FD3ECD1-8371-4394-8919-7A95359E8315}" type="sibTrans" cxnId="{3752E1B0-C244-4F10-BB72-86F1185DCB18}">
      <dgm:prSet/>
      <dgm:spPr/>
      <dgm:t>
        <a:bodyPr/>
        <a:lstStyle/>
        <a:p>
          <a:endParaRPr lang="en-US" sz="1200"/>
        </a:p>
      </dgm:t>
    </dgm:pt>
    <dgm:pt modelId="{580133B6-EB8D-4A92-AF9F-F325EBA06237}">
      <dgm:prSet custT="1"/>
      <dgm:spPr/>
      <dgm:t>
        <a:bodyPr/>
        <a:lstStyle/>
        <a:p>
          <a:pPr>
            <a:buFont typeface="Arial" panose="020B0604020202020204" pitchFamily="34" charset="0"/>
            <a:buNone/>
          </a:pPr>
          <a:r>
            <a:rPr lang="en-US" sz="1100" b="1" dirty="0"/>
            <a:t>Decapsulation: </a:t>
          </a:r>
          <a:r>
            <a:rPr lang="en-US" sz="1100" dirty="0"/>
            <a:t>Remote router strips the outer IP and GRE headers → Forwards the original packet.</a:t>
          </a:r>
        </a:p>
      </dgm:t>
    </dgm:pt>
    <dgm:pt modelId="{25BF6709-3D1A-400E-B127-48EB0C9E0058}" type="parTrans" cxnId="{11005169-3DF2-4EAD-955F-47BA628D1787}">
      <dgm:prSet/>
      <dgm:spPr/>
      <dgm:t>
        <a:bodyPr/>
        <a:lstStyle/>
        <a:p>
          <a:endParaRPr lang="en-US" sz="1200"/>
        </a:p>
      </dgm:t>
    </dgm:pt>
    <dgm:pt modelId="{298CC02A-2D98-407F-9520-5736B72EA929}" type="sibTrans" cxnId="{11005169-3DF2-4EAD-955F-47BA628D1787}">
      <dgm:prSet/>
      <dgm:spPr/>
      <dgm:t>
        <a:bodyPr/>
        <a:lstStyle/>
        <a:p>
          <a:endParaRPr lang="en-US" sz="1200"/>
        </a:p>
      </dgm:t>
    </dgm:pt>
    <dgm:pt modelId="{55EF7968-F73E-48CB-89FE-3F2BDA0AB040}" type="pres">
      <dgm:prSet presAssocID="{EA2F8335-0A52-403C-9CC2-D2E6E47B71A6}" presName="layout" presStyleCnt="0">
        <dgm:presLayoutVars>
          <dgm:chMax/>
          <dgm:chPref/>
          <dgm:dir/>
          <dgm:resizeHandles/>
        </dgm:presLayoutVars>
      </dgm:prSet>
      <dgm:spPr/>
    </dgm:pt>
    <dgm:pt modelId="{D98B3B0F-596C-4C2B-B1D8-B16DE9B37E7A}" type="pres">
      <dgm:prSet presAssocID="{2FAAB2E2-FA34-4D15-B0D4-C1B582277729}" presName="root" presStyleCnt="0">
        <dgm:presLayoutVars>
          <dgm:chMax/>
          <dgm:chPref/>
        </dgm:presLayoutVars>
      </dgm:prSet>
      <dgm:spPr/>
    </dgm:pt>
    <dgm:pt modelId="{EB7463BA-BEBE-41DA-97D7-F26927E8ABBC}" type="pres">
      <dgm:prSet presAssocID="{2FAAB2E2-FA34-4D15-B0D4-C1B582277729}" presName="rootComposite" presStyleCnt="0">
        <dgm:presLayoutVars/>
      </dgm:prSet>
      <dgm:spPr/>
    </dgm:pt>
    <dgm:pt modelId="{08398CA9-4EF1-4FB2-B384-46D32BA3F96D}" type="pres">
      <dgm:prSet presAssocID="{2FAAB2E2-FA34-4D15-B0D4-C1B582277729}" presName="ParentAccent" presStyleLbl="alignNode1" presStyleIdx="0" presStyleCnt="7"/>
      <dgm:spPr/>
    </dgm:pt>
    <dgm:pt modelId="{67E00133-0123-4BB4-8E94-97811E2CC6FD}" type="pres">
      <dgm:prSet presAssocID="{2FAAB2E2-FA34-4D15-B0D4-C1B582277729}" presName="ParentSmallAccent" presStyleLbl="fgAcc1" presStyleIdx="0" presStyleCnt="7"/>
      <dgm:spPr/>
    </dgm:pt>
    <dgm:pt modelId="{5180463D-7993-45B3-B3F8-F8D6D43FA9A6}" type="pres">
      <dgm:prSet presAssocID="{2FAAB2E2-FA34-4D15-B0D4-C1B582277729}" presName="Parent" presStyleLbl="revTx" presStyleIdx="0" presStyleCnt="20">
        <dgm:presLayoutVars>
          <dgm:chMax/>
          <dgm:chPref val="4"/>
          <dgm:bulletEnabled val="1"/>
        </dgm:presLayoutVars>
      </dgm:prSet>
      <dgm:spPr/>
    </dgm:pt>
    <dgm:pt modelId="{E7385B20-97F5-494D-8450-53A9E2BCF6CA}" type="pres">
      <dgm:prSet presAssocID="{2FAAB2E2-FA34-4D15-B0D4-C1B582277729}" presName="childShape" presStyleCnt="0">
        <dgm:presLayoutVars>
          <dgm:chMax val="0"/>
          <dgm:chPref val="0"/>
        </dgm:presLayoutVars>
      </dgm:prSet>
      <dgm:spPr/>
    </dgm:pt>
    <dgm:pt modelId="{4D6E37B3-2201-4077-A19B-64E8CF5BEC7D}" type="pres">
      <dgm:prSet presAssocID="{982BFD7C-CB25-40C1-9245-4A9BA11B8595}" presName="childComposite" presStyleCnt="0">
        <dgm:presLayoutVars>
          <dgm:chMax val="0"/>
          <dgm:chPref val="0"/>
        </dgm:presLayoutVars>
      </dgm:prSet>
      <dgm:spPr/>
    </dgm:pt>
    <dgm:pt modelId="{4237E622-FDFE-41B4-8516-20526D7D8816}" type="pres">
      <dgm:prSet presAssocID="{982BFD7C-CB25-40C1-9245-4A9BA11B8595}" presName="ChildAccent" presStyleLbl="solidFgAcc1" presStyleIdx="0" presStyleCnt="13"/>
      <dgm:spPr/>
    </dgm:pt>
    <dgm:pt modelId="{11709B01-39F6-498A-8128-85B5B11C207A}" type="pres">
      <dgm:prSet presAssocID="{982BFD7C-CB25-40C1-9245-4A9BA11B8595}" presName="Child" presStyleLbl="revTx" presStyleIdx="1" presStyleCnt="20" custScaleY="314866">
        <dgm:presLayoutVars>
          <dgm:chMax val="0"/>
          <dgm:chPref val="0"/>
          <dgm:bulletEnabled val="1"/>
        </dgm:presLayoutVars>
      </dgm:prSet>
      <dgm:spPr/>
    </dgm:pt>
    <dgm:pt modelId="{9F9344D5-5606-454A-BCAA-64B8B40677E4}" type="pres">
      <dgm:prSet presAssocID="{8F5C6F99-0987-47F0-8DC4-ED42438B277F}" presName="childComposite" presStyleCnt="0">
        <dgm:presLayoutVars>
          <dgm:chMax val="0"/>
          <dgm:chPref val="0"/>
        </dgm:presLayoutVars>
      </dgm:prSet>
      <dgm:spPr/>
    </dgm:pt>
    <dgm:pt modelId="{4AF22375-C223-43DC-83F5-31EB00F8218B}" type="pres">
      <dgm:prSet presAssocID="{8F5C6F99-0987-47F0-8DC4-ED42438B277F}" presName="ChildAccent" presStyleLbl="solidFgAcc1" presStyleIdx="1" presStyleCnt="13"/>
      <dgm:spPr/>
    </dgm:pt>
    <dgm:pt modelId="{E0926C8B-44CD-4E7A-A2D1-22D3CB242B19}" type="pres">
      <dgm:prSet presAssocID="{8F5C6F99-0987-47F0-8DC4-ED42438B277F}" presName="Child" presStyleLbl="revTx" presStyleIdx="2" presStyleCnt="20" custScaleY="341904" custLinFactNeighborX="2732" custLinFactNeighborY="6703">
        <dgm:presLayoutVars>
          <dgm:chMax val="0"/>
          <dgm:chPref val="0"/>
          <dgm:bulletEnabled val="1"/>
        </dgm:presLayoutVars>
      </dgm:prSet>
      <dgm:spPr/>
    </dgm:pt>
    <dgm:pt modelId="{90EF96D2-AA1C-4FF4-BC59-AA9191DA6471}" type="pres">
      <dgm:prSet presAssocID="{C65C5B7B-5A1B-4576-804A-33E35820BBB0}" presName="root" presStyleCnt="0">
        <dgm:presLayoutVars>
          <dgm:chMax/>
          <dgm:chPref/>
        </dgm:presLayoutVars>
      </dgm:prSet>
      <dgm:spPr/>
    </dgm:pt>
    <dgm:pt modelId="{050C3AE4-E39D-49D8-AC0F-A370DAFB377B}" type="pres">
      <dgm:prSet presAssocID="{C65C5B7B-5A1B-4576-804A-33E35820BBB0}" presName="rootComposite" presStyleCnt="0">
        <dgm:presLayoutVars/>
      </dgm:prSet>
      <dgm:spPr/>
    </dgm:pt>
    <dgm:pt modelId="{09F1310E-8918-4E99-BF48-A1F58C9CA035}" type="pres">
      <dgm:prSet presAssocID="{C65C5B7B-5A1B-4576-804A-33E35820BBB0}" presName="ParentAccent" presStyleLbl="alignNode1" presStyleIdx="1" presStyleCnt="7"/>
      <dgm:spPr/>
    </dgm:pt>
    <dgm:pt modelId="{4C3B4A36-0FF2-4BD0-AB04-DADEEB9E68F6}" type="pres">
      <dgm:prSet presAssocID="{C65C5B7B-5A1B-4576-804A-33E35820BBB0}" presName="ParentSmallAccent" presStyleLbl="fgAcc1" presStyleIdx="1" presStyleCnt="7"/>
      <dgm:spPr/>
    </dgm:pt>
    <dgm:pt modelId="{00E58003-1150-4B06-8AC4-BE70E1EFB481}" type="pres">
      <dgm:prSet presAssocID="{C65C5B7B-5A1B-4576-804A-33E35820BBB0}" presName="Parent" presStyleLbl="revTx" presStyleIdx="3" presStyleCnt="20">
        <dgm:presLayoutVars>
          <dgm:chMax/>
          <dgm:chPref val="4"/>
          <dgm:bulletEnabled val="1"/>
        </dgm:presLayoutVars>
      </dgm:prSet>
      <dgm:spPr/>
    </dgm:pt>
    <dgm:pt modelId="{117DC884-F3A3-4DE1-92AA-5A9365DC363B}" type="pres">
      <dgm:prSet presAssocID="{C65C5B7B-5A1B-4576-804A-33E35820BBB0}" presName="childShape" presStyleCnt="0">
        <dgm:presLayoutVars>
          <dgm:chMax val="0"/>
          <dgm:chPref val="0"/>
        </dgm:presLayoutVars>
      </dgm:prSet>
      <dgm:spPr/>
    </dgm:pt>
    <dgm:pt modelId="{53ED46B1-2440-48D7-ABC6-015E25C42EF9}" type="pres">
      <dgm:prSet presAssocID="{34FA5EA3-E98D-444A-8DFA-9CD36B8E7A2D}" presName="childComposite" presStyleCnt="0">
        <dgm:presLayoutVars>
          <dgm:chMax val="0"/>
          <dgm:chPref val="0"/>
        </dgm:presLayoutVars>
      </dgm:prSet>
      <dgm:spPr/>
    </dgm:pt>
    <dgm:pt modelId="{C59AF208-813B-4747-90B5-0ED0DAAA3098}" type="pres">
      <dgm:prSet presAssocID="{34FA5EA3-E98D-444A-8DFA-9CD36B8E7A2D}" presName="ChildAccent" presStyleLbl="solidFgAcc1" presStyleIdx="2" presStyleCnt="13"/>
      <dgm:spPr/>
    </dgm:pt>
    <dgm:pt modelId="{3E242A38-E952-40B7-90D9-D4D7D5DDC7F9}" type="pres">
      <dgm:prSet presAssocID="{34FA5EA3-E98D-444A-8DFA-9CD36B8E7A2D}" presName="Child" presStyleLbl="revTx" presStyleIdx="4" presStyleCnt="20" custScaleY="171470">
        <dgm:presLayoutVars>
          <dgm:chMax val="0"/>
          <dgm:chPref val="0"/>
          <dgm:bulletEnabled val="1"/>
        </dgm:presLayoutVars>
      </dgm:prSet>
      <dgm:spPr/>
    </dgm:pt>
    <dgm:pt modelId="{BEC04031-CC6F-4A51-9711-8CE61C48B075}" type="pres">
      <dgm:prSet presAssocID="{C584E8C5-4443-48C2-95E5-5534643F1158}" presName="childComposite" presStyleCnt="0">
        <dgm:presLayoutVars>
          <dgm:chMax val="0"/>
          <dgm:chPref val="0"/>
        </dgm:presLayoutVars>
      </dgm:prSet>
      <dgm:spPr/>
    </dgm:pt>
    <dgm:pt modelId="{88FFBB0C-07ED-42B8-B55A-DEC39ECBD1BF}" type="pres">
      <dgm:prSet presAssocID="{C584E8C5-4443-48C2-95E5-5534643F1158}" presName="ChildAccent" presStyleLbl="solidFgAcc1" presStyleIdx="3" presStyleCnt="13"/>
      <dgm:spPr/>
    </dgm:pt>
    <dgm:pt modelId="{16896929-56A9-4894-966F-2C84BB731A38}" type="pres">
      <dgm:prSet presAssocID="{C584E8C5-4443-48C2-95E5-5534643F1158}" presName="Child" presStyleLbl="revTx" presStyleIdx="5" presStyleCnt="20" custScaleY="304412">
        <dgm:presLayoutVars>
          <dgm:chMax val="0"/>
          <dgm:chPref val="0"/>
          <dgm:bulletEnabled val="1"/>
        </dgm:presLayoutVars>
      </dgm:prSet>
      <dgm:spPr/>
    </dgm:pt>
    <dgm:pt modelId="{651DA029-750B-4391-9897-6E0FDF13F1E1}" type="pres">
      <dgm:prSet presAssocID="{463DA09B-934A-45C3-BF81-B73CE9414607}" presName="root" presStyleCnt="0">
        <dgm:presLayoutVars>
          <dgm:chMax/>
          <dgm:chPref/>
        </dgm:presLayoutVars>
      </dgm:prSet>
      <dgm:spPr/>
    </dgm:pt>
    <dgm:pt modelId="{F72DD271-7D33-4068-9B40-17F101BACCC2}" type="pres">
      <dgm:prSet presAssocID="{463DA09B-934A-45C3-BF81-B73CE9414607}" presName="rootComposite" presStyleCnt="0">
        <dgm:presLayoutVars/>
      </dgm:prSet>
      <dgm:spPr/>
    </dgm:pt>
    <dgm:pt modelId="{A7C6FE34-CEDE-4AC0-923E-7F9BC15A0EF8}" type="pres">
      <dgm:prSet presAssocID="{463DA09B-934A-45C3-BF81-B73CE9414607}" presName="ParentAccent" presStyleLbl="alignNode1" presStyleIdx="2" presStyleCnt="7"/>
      <dgm:spPr/>
    </dgm:pt>
    <dgm:pt modelId="{6BB95F4D-3DD2-4755-9AF9-2B4A51D3AFC6}" type="pres">
      <dgm:prSet presAssocID="{463DA09B-934A-45C3-BF81-B73CE9414607}" presName="ParentSmallAccent" presStyleLbl="fgAcc1" presStyleIdx="2" presStyleCnt="7"/>
      <dgm:spPr/>
    </dgm:pt>
    <dgm:pt modelId="{2149E1BD-78E5-4F8B-A844-29237A6CA4B8}" type="pres">
      <dgm:prSet presAssocID="{463DA09B-934A-45C3-BF81-B73CE9414607}" presName="Parent" presStyleLbl="revTx" presStyleIdx="6" presStyleCnt="20">
        <dgm:presLayoutVars>
          <dgm:chMax/>
          <dgm:chPref val="4"/>
          <dgm:bulletEnabled val="1"/>
        </dgm:presLayoutVars>
      </dgm:prSet>
      <dgm:spPr/>
    </dgm:pt>
    <dgm:pt modelId="{E39FC9B4-2234-4B0D-8118-A3E4AA5B78D7}" type="pres">
      <dgm:prSet presAssocID="{463DA09B-934A-45C3-BF81-B73CE9414607}" presName="childShape" presStyleCnt="0">
        <dgm:presLayoutVars>
          <dgm:chMax val="0"/>
          <dgm:chPref val="0"/>
        </dgm:presLayoutVars>
      </dgm:prSet>
      <dgm:spPr/>
    </dgm:pt>
    <dgm:pt modelId="{55D19FA2-8BFB-47D6-9325-BFD512025997}" type="pres">
      <dgm:prSet presAssocID="{54AC1C85-5A7E-43F5-9E49-4B1BD8AF2C42}" presName="childComposite" presStyleCnt="0">
        <dgm:presLayoutVars>
          <dgm:chMax val="0"/>
          <dgm:chPref val="0"/>
        </dgm:presLayoutVars>
      </dgm:prSet>
      <dgm:spPr/>
    </dgm:pt>
    <dgm:pt modelId="{8752E4BA-3304-40A2-94B5-510D4153969A}" type="pres">
      <dgm:prSet presAssocID="{54AC1C85-5A7E-43F5-9E49-4B1BD8AF2C42}" presName="ChildAccent" presStyleLbl="solidFgAcc1" presStyleIdx="4" presStyleCnt="13"/>
      <dgm:spPr/>
    </dgm:pt>
    <dgm:pt modelId="{AC520B2E-AFCA-4A10-9CC2-FAA7C51E1D79}" type="pres">
      <dgm:prSet presAssocID="{54AC1C85-5A7E-43F5-9E49-4B1BD8AF2C42}" presName="Child" presStyleLbl="revTx" presStyleIdx="7" presStyleCnt="20" custScaleX="89525" custScaleY="401587" custLinFactNeighborX="-6811" custLinFactNeighborY="3675">
        <dgm:presLayoutVars>
          <dgm:chMax val="0"/>
          <dgm:chPref val="0"/>
          <dgm:bulletEnabled val="1"/>
        </dgm:presLayoutVars>
      </dgm:prSet>
      <dgm:spPr/>
    </dgm:pt>
    <dgm:pt modelId="{1915B888-DFD5-41A8-AE82-94866746F00E}" type="pres">
      <dgm:prSet presAssocID="{A397D5A9-7DB4-454A-B8F8-07EC2164BB9C}" presName="root" presStyleCnt="0">
        <dgm:presLayoutVars>
          <dgm:chMax/>
          <dgm:chPref/>
        </dgm:presLayoutVars>
      </dgm:prSet>
      <dgm:spPr/>
    </dgm:pt>
    <dgm:pt modelId="{560918F3-F4A8-4AA3-9B9D-671A5AFD8B0C}" type="pres">
      <dgm:prSet presAssocID="{A397D5A9-7DB4-454A-B8F8-07EC2164BB9C}" presName="rootComposite" presStyleCnt="0">
        <dgm:presLayoutVars/>
      </dgm:prSet>
      <dgm:spPr/>
    </dgm:pt>
    <dgm:pt modelId="{37E03761-9928-42D6-A161-EC75C4CCC6C0}" type="pres">
      <dgm:prSet presAssocID="{A397D5A9-7DB4-454A-B8F8-07EC2164BB9C}" presName="ParentAccent" presStyleLbl="alignNode1" presStyleIdx="3" presStyleCnt="7"/>
      <dgm:spPr/>
    </dgm:pt>
    <dgm:pt modelId="{81CDB6A8-7A13-4B91-ADA9-BADC4FD1E7F7}" type="pres">
      <dgm:prSet presAssocID="{A397D5A9-7DB4-454A-B8F8-07EC2164BB9C}" presName="ParentSmallAccent" presStyleLbl="fgAcc1" presStyleIdx="3" presStyleCnt="7"/>
      <dgm:spPr/>
    </dgm:pt>
    <dgm:pt modelId="{227EF45F-8DB3-4298-AABD-4109AD6F3B57}" type="pres">
      <dgm:prSet presAssocID="{A397D5A9-7DB4-454A-B8F8-07EC2164BB9C}" presName="Parent" presStyleLbl="revTx" presStyleIdx="8" presStyleCnt="20">
        <dgm:presLayoutVars>
          <dgm:chMax/>
          <dgm:chPref val="4"/>
          <dgm:bulletEnabled val="1"/>
        </dgm:presLayoutVars>
      </dgm:prSet>
      <dgm:spPr/>
    </dgm:pt>
    <dgm:pt modelId="{ABA4D06E-862A-473F-9B05-176FC542F61C}" type="pres">
      <dgm:prSet presAssocID="{A397D5A9-7DB4-454A-B8F8-07EC2164BB9C}" presName="childShape" presStyleCnt="0">
        <dgm:presLayoutVars>
          <dgm:chMax val="0"/>
          <dgm:chPref val="0"/>
        </dgm:presLayoutVars>
      </dgm:prSet>
      <dgm:spPr/>
    </dgm:pt>
    <dgm:pt modelId="{F8AC2565-EACA-487F-9AB8-2FD2BC55AB65}" type="pres">
      <dgm:prSet presAssocID="{2C1AE671-F77C-443E-A442-7C2AE63353C2}" presName="childComposite" presStyleCnt="0">
        <dgm:presLayoutVars>
          <dgm:chMax val="0"/>
          <dgm:chPref val="0"/>
        </dgm:presLayoutVars>
      </dgm:prSet>
      <dgm:spPr/>
    </dgm:pt>
    <dgm:pt modelId="{F3E88042-48B2-415E-9B70-09F6F50E10FF}" type="pres">
      <dgm:prSet presAssocID="{2C1AE671-F77C-443E-A442-7C2AE63353C2}" presName="ChildAccent" presStyleLbl="solidFgAcc1" presStyleIdx="5" presStyleCnt="13"/>
      <dgm:spPr/>
    </dgm:pt>
    <dgm:pt modelId="{3B3A7B6A-F829-4753-9D2D-AB9177A74EE9}" type="pres">
      <dgm:prSet presAssocID="{2C1AE671-F77C-443E-A442-7C2AE63353C2}" presName="Child" presStyleLbl="revTx" presStyleIdx="9" presStyleCnt="20" custScaleY="128092">
        <dgm:presLayoutVars>
          <dgm:chMax val="0"/>
          <dgm:chPref val="0"/>
          <dgm:bulletEnabled val="1"/>
        </dgm:presLayoutVars>
      </dgm:prSet>
      <dgm:spPr/>
    </dgm:pt>
    <dgm:pt modelId="{C909AFC3-73D2-4E4A-85C3-870CD602D123}" type="pres">
      <dgm:prSet presAssocID="{60F9B755-242D-4B33-B4D4-3021F6F4419C}" presName="childComposite" presStyleCnt="0">
        <dgm:presLayoutVars>
          <dgm:chMax val="0"/>
          <dgm:chPref val="0"/>
        </dgm:presLayoutVars>
      </dgm:prSet>
      <dgm:spPr/>
    </dgm:pt>
    <dgm:pt modelId="{BBD1115F-627A-4483-885B-AB4ACB45396F}" type="pres">
      <dgm:prSet presAssocID="{60F9B755-242D-4B33-B4D4-3021F6F4419C}" presName="ChildAccent" presStyleLbl="solidFgAcc1" presStyleIdx="6" presStyleCnt="13"/>
      <dgm:spPr/>
    </dgm:pt>
    <dgm:pt modelId="{03706334-AB7F-4CA5-92FB-A268BD3DA068}" type="pres">
      <dgm:prSet presAssocID="{60F9B755-242D-4B33-B4D4-3021F6F4419C}" presName="Child" presStyleLbl="revTx" presStyleIdx="10" presStyleCnt="20" custScaleY="277475">
        <dgm:presLayoutVars>
          <dgm:chMax val="0"/>
          <dgm:chPref val="0"/>
          <dgm:bulletEnabled val="1"/>
        </dgm:presLayoutVars>
      </dgm:prSet>
      <dgm:spPr/>
    </dgm:pt>
    <dgm:pt modelId="{070A7615-75E6-43DF-9EC9-7847838AB252}" type="pres">
      <dgm:prSet presAssocID="{F6F7DCB6-ED21-4CF2-B695-AD44E01650C2}" presName="root" presStyleCnt="0">
        <dgm:presLayoutVars>
          <dgm:chMax/>
          <dgm:chPref/>
        </dgm:presLayoutVars>
      </dgm:prSet>
      <dgm:spPr/>
    </dgm:pt>
    <dgm:pt modelId="{5901207E-43E0-454F-9B5D-E0EB9C950F64}" type="pres">
      <dgm:prSet presAssocID="{F6F7DCB6-ED21-4CF2-B695-AD44E01650C2}" presName="rootComposite" presStyleCnt="0">
        <dgm:presLayoutVars/>
      </dgm:prSet>
      <dgm:spPr/>
    </dgm:pt>
    <dgm:pt modelId="{D796CD1B-B1D4-468E-A072-B91641388E1B}" type="pres">
      <dgm:prSet presAssocID="{F6F7DCB6-ED21-4CF2-B695-AD44E01650C2}" presName="ParentAccent" presStyleLbl="alignNode1" presStyleIdx="4" presStyleCnt="7"/>
      <dgm:spPr/>
    </dgm:pt>
    <dgm:pt modelId="{0239FC3D-CC4D-4F99-B55D-F1DA39AFED95}" type="pres">
      <dgm:prSet presAssocID="{F6F7DCB6-ED21-4CF2-B695-AD44E01650C2}" presName="ParentSmallAccent" presStyleLbl="fgAcc1" presStyleIdx="4" presStyleCnt="7"/>
      <dgm:spPr/>
    </dgm:pt>
    <dgm:pt modelId="{7B7B72EB-DE1A-4D71-87C3-DBAE7146A744}" type="pres">
      <dgm:prSet presAssocID="{F6F7DCB6-ED21-4CF2-B695-AD44E01650C2}" presName="Parent" presStyleLbl="revTx" presStyleIdx="11" presStyleCnt="20">
        <dgm:presLayoutVars>
          <dgm:chMax/>
          <dgm:chPref val="4"/>
          <dgm:bulletEnabled val="1"/>
        </dgm:presLayoutVars>
      </dgm:prSet>
      <dgm:spPr/>
    </dgm:pt>
    <dgm:pt modelId="{DA1F1F61-E2D7-4D1B-B61F-DD34264BCD82}" type="pres">
      <dgm:prSet presAssocID="{F6F7DCB6-ED21-4CF2-B695-AD44E01650C2}" presName="childShape" presStyleCnt="0">
        <dgm:presLayoutVars>
          <dgm:chMax val="0"/>
          <dgm:chPref val="0"/>
        </dgm:presLayoutVars>
      </dgm:prSet>
      <dgm:spPr/>
    </dgm:pt>
    <dgm:pt modelId="{8E9DB26F-01F2-4925-84D6-BDAA2DD816D1}" type="pres">
      <dgm:prSet presAssocID="{50C6E3A1-3149-457E-99CF-EDAF322FCEC7}" presName="childComposite" presStyleCnt="0">
        <dgm:presLayoutVars>
          <dgm:chMax val="0"/>
          <dgm:chPref val="0"/>
        </dgm:presLayoutVars>
      </dgm:prSet>
      <dgm:spPr/>
    </dgm:pt>
    <dgm:pt modelId="{9C9FD00F-B413-45FF-A8C9-2E09D76C9D99}" type="pres">
      <dgm:prSet presAssocID="{50C6E3A1-3149-457E-99CF-EDAF322FCEC7}" presName="ChildAccent" presStyleLbl="solidFgAcc1" presStyleIdx="7" presStyleCnt="13"/>
      <dgm:spPr/>
    </dgm:pt>
    <dgm:pt modelId="{63B8A56D-6C2E-4BB4-9582-B82B2A43B563}" type="pres">
      <dgm:prSet presAssocID="{50C6E3A1-3149-457E-99CF-EDAF322FCEC7}" presName="Child" presStyleLbl="revTx" presStyleIdx="12" presStyleCnt="20" custScaleY="247950">
        <dgm:presLayoutVars>
          <dgm:chMax val="0"/>
          <dgm:chPref val="0"/>
          <dgm:bulletEnabled val="1"/>
        </dgm:presLayoutVars>
      </dgm:prSet>
      <dgm:spPr/>
    </dgm:pt>
    <dgm:pt modelId="{9E10F513-9FB5-481D-8F44-6D3312FA7B79}" type="pres">
      <dgm:prSet presAssocID="{466B7204-E758-47AE-B610-FCA6A77069CD}" presName="childComposite" presStyleCnt="0">
        <dgm:presLayoutVars>
          <dgm:chMax val="0"/>
          <dgm:chPref val="0"/>
        </dgm:presLayoutVars>
      </dgm:prSet>
      <dgm:spPr/>
    </dgm:pt>
    <dgm:pt modelId="{139094BF-CC45-41FF-8703-7124FE16CF4D}" type="pres">
      <dgm:prSet presAssocID="{466B7204-E758-47AE-B610-FCA6A77069CD}" presName="ChildAccent" presStyleLbl="solidFgAcc1" presStyleIdx="8" presStyleCnt="13"/>
      <dgm:spPr/>
    </dgm:pt>
    <dgm:pt modelId="{1F3BE4D3-E525-4900-A0BC-E08E437FF76F}" type="pres">
      <dgm:prSet presAssocID="{466B7204-E758-47AE-B610-FCA6A77069CD}" presName="Child" presStyleLbl="revTx" presStyleIdx="13" presStyleCnt="20" custScaleY="322724">
        <dgm:presLayoutVars>
          <dgm:chMax val="0"/>
          <dgm:chPref val="0"/>
          <dgm:bulletEnabled val="1"/>
        </dgm:presLayoutVars>
      </dgm:prSet>
      <dgm:spPr/>
    </dgm:pt>
    <dgm:pt modelId="{6A1C16F7-75EF-4106-8DC3-D726D1FAA3E0}" type="pres">
      <dgm:prSet presAssocID="{17CC0C71-263C-4D61-B91D-4626A96CB5BB}" presName="root" presStyleCnt="0">
        <dgm:presLayoutVars>
          <dgm:chMax/>
          <dgm:chPref/>
        </dgm:presLayoutVars>
      </dgm:prSet>
      <dgm:spPr/>
    </dgm:pt>
    <dgm:pt modelId="{3C1AC2F9-F497-415D-A7EF-0DC11A8C06C2}" type="pres">
      <dgm:prSet presAssocID="{17CC0C71-263C-4D61-B91D-4626A96CB5BB}" presName="rootComposite" presStyleCnt="0">
        <dgm:presLayoutVars/>
      </dgm:prSet>
      <dgm:spPr/>
    </dgm:pt>
    <dgm:pt modelId="{37F08656-616C-4450-811F-25750A23BEEA}" type="pres">
      <dgm:prSet presAssocID="{17CC0C71-263C-4D61-B91D-4626A96CB5BB}" presName="ParentAccent" presStyleLbl="alignNode1" presStyleIdx="5" presStyleCnt="7"/>
      <dgm:spPr/>
    </dgm:pt>
    <dgm:pt modelId="{14C3EC9C-30A5-441E-9EA6-CBE07A4A8CEA}" type="pres">
      <dgm:prSet presAssocID="{17CC0C71-263C-4D61-B91D-4626A96CB5BB}" presName="ParentSmallAccent" presStyleLbl="fgAcc1" presStyleIdx="5" presStyleCnt="7"/>
      <dgm:spPr/>
    </dgm:pt>
    <dgm:pt modelId="{EBD747E7-1001-4919-A915-1D6128716B7E}" type="pres">
      <dgm:prSet presAssocID="{17CC0C71-263C-4D61-B91D-4626A96CB5BB}" presName="Parent" presStyleLbl="revTx" presStyleIdx="14" presStyleCnt="20">
        <dgm:presLayoutVars>
          <dgm:chMax/>
          <dgm:chPref val="4"/>
          <dgm:bulletEnabled val="1"/>
        </dgm:presLayoutVars>
      </dgm:prSet>
      <dgm:spPr/>
    </dgm:pt>
    <dgm:pt modelId="{54BFE756-5604-45D0-9DEA-D55663BD0DDE}" type="pres">
      <dgm:prSet presAssocID="{17CC0C71-263C-4D61-B91D-4626A96CB5BB}" presName="childShape" presStyleCnt="0">
        <dgm:presLayoutVars>
          <dgm:chMax val="0"/>
          <dgm:chPref val="0"/>
        </dgm:presLayoutVars>
      </dgm:prSet>
      <dgm:spPr/>
    </dgm:pt>
    <dgm:pt modelId="{520B8203-E98B-440C-B53C-9D593547FD08}" type="pres">
      <dgm:prSet presAssocID="{010167AE-6B6A-4EB2-8023-B7902BE64EAF}" presName="childComposite" presStyleCnt="0">
        <dgm:presLayoutVars>
          <dgm:chMax val="0"/>
          <dgm:chPref val="0"/>
        </dgm:presLayoutVars>
      </dgm:prSet>
      <dgm:spPr/>
    </dgm:pt>
    <dgm:pt modelId="{5728D622-5DEF-4451-9B56-60D5B8777305}" type="pres">
      <dgm:prSet presAssocID="{010167AE-6B6A-4EB2-8023-B7902BE64EAF}" presName="ChildAccent" presStyleLbl="solidFgAcc1" presStyleIdx="9" presStyleCnt="13"/>
      <dgm:spPr/>
    </dgm:pt>
    <dgm:pt modelId="{12ADD498-D579-45C3-A25D-7DCAEC6B6EAE}" type="pres">
      <dgm:prSet presAssocID="{010167AE-6B6A-4EB2-8023-B7902BE64EAF}" presName="Child" presStyleLbl="revTx" presStyleIdx="15" presStyleCnt="20" custScaleY="360318">
        <dgm:presLayoutVars>
          <dgm:chMax val="0"/>
          <dgm:chPref val="0"/>
          <dgm:bulletEnabled val="1"/>
        </dgm:presLayoutVars>
      </dgm:prSet>
      <dgm:spPr/>
    </dgm:pt>
    <dgm:pt modelId="{2FF5B02E-B7FB-420D-96EB-2277E0BA14FC}" type="pres">
      <dgm:prSet presAssocID="{6BC38525-A65F-4D6E-8DB9-5EBB17B60613}" presName="childComposite" presStyleCnt="0">
        <dgm:presLayoutVars>
          <dgm:chMax val="0"/>
          <dgm:chPref val="0"/>
        </dgm:presLayoutVars>
      </dgm:prSet>
      <dgm:spPr/>
    </dgm:pt>
    <dgm:pt modelId="{5727B967-B0E2-47BE-A79A-E9D8F39D8CD0}" type="pres">
      <dgm:prSet presAssocID="{6BC38525-A65F-4D6E-8DB9-5EBB17B60613}" presName="ChildAccent" presStyleLbl="solidFgAcc1" presStyleIdx="10" presStyleCnt="13"/>
      <dgm:spPr/>
    </dgm:pt>
    <dgm:pt modelId="{F0081F8D-5F91-413E-B858-78E1DA887E4A}" type="pres">
      <dgm:prSet presAssocID="{6BC38525-A65F-4D6E-8DB9-5EBB17B60613}" presName="Child" presStyleLbl="revTx" presStyleIdx="16" presStyleCnt="20" custScaleY="468954">
        <dgm:presLayoutVars>
          <dgm:chMax val="0"/>
          <dgm:chPref val="0"/>
          <dgm:bulletEnabled val="1"/>
        </dgm:presLayoutVars>
      </dgm:prSet>
      <dgm:spPr/>
    </dgm:pt>
    <dgm:pt modelId="{A0613756-6FB5-4FF6-96D9-77D63D65554A}" type="pres">
      <dgm:prSet presAssocID="{B28E87B0-F322-4636-803B-F7FDC284283A}" presName="root" presStyleCnt="0">
        <dgm:presLayoutVars>
          <dgm:chMax/>
          <dgm:chPref/>
        </dgm:presLayoutVars>
      </dgm:prSet>
      <dgm:spPr/>
    </dgm:pt>
    <dgm:pt modelId="{EA91E84C-5B21-4587-9718-13C4AE79D325}" type="pres">
      <dgm:prSet presAssocID="{B28E87B0-F322-4636-803B-F7FDC284283A}" presName="rootComposite" presStyleCnt="0">
        <dgm:presLayoutVars/>
      </dgm:prSet>
      <dgm:spPr/>
    </dgm:pt>
    <dgm:pt modelId="{2A3F8E73-A324-46D4-ADA0-81AC8EE5177F}" type="pres">
      <dgm:prSet presAssocID="{B28E87B0-F322-4636-803B-F7FDC284283A}" presName="ParentAccent" presStyleLbl="alignNode1" presStyleIdx="6" presStyleCnt="7"/>
      <dgm:spPr/>
    </dgm:pt>
    <dgm:pt modelId="{91192845-B39F-44AC-8287-F45B660F9EC7}" type="pres">
      <dgm:prSet presAssocID="{B28E87B0-F322-4636-803B-F7FDC284283A}" presName="ParentSmallAccent" presStyleLbl="fgAcc1" presStyleIdx="6" presStyleCnt="7"/>
      <dgm:spPr/>
    </dgm:pt>
    <dgm:pt modelId="{2DB70999-7369-48D4-9659-A308ECCFD4D7}" type="pres">
      <dgm:prSet presAssocID="{B28E87B0-F322-4636-803B-F7FDC284283A}" presName="Parent" presStyleLbl="revTx" presStyleIdx="17" presStyleCnt="20">
        <dgm:presLayoutVars>
          <dgm:chMax/>
          <dgm:chPref val="4"/>
          <dgm:bulletEnabled val="1"/>
        </dgm:presLayoutVars>
      </dgm:prSet>
      <dgm:spPr/>
    </dgm:pt>
    <dgm:pt modelId="{E2C6CB32-76D6-43CA-B27B-C9A8238E1347}" type="pres">
      <dgm:prSet presAssocID="{B28E87B0-F322-4636-803B-F7FDC284283A}" presName="childShape" presStyleCnt="0">
        <dgm:presLayoutVars>
          <dgm:chMax val="0"/>
          <dgm:chPref val="0"/>
        </dgm:presLayoutVars>
      </dgm:prSet>
      <dgm:spPr/>
    </dgm:pt>
    <dgm:pt modelId="{8F0BF3E5-2918-4243-B574-AFC21BFBB614}" type="pres">
      <dgm:prSet presAssocID="{87D413E3-3291-40F6-BFB2-5D83CF8B80F3}" presName="childComposite" presStyleCnt="0">
        <dgm:presLayoutVars>
          <dgm:chMax val="0"/>
          <dgm:chPref val="0"/>
        </dgm:presLayoutVars>
      </dgm:prSet>
      <dgm:spPr/>
    </dgm:pt>
    <dgm:pt modelId="{613A0252-5E63-493D-8E86-B562FEEE7B7C}" type="pres">
      <dgm:prSet presAssocID="{87D413E3-3291-40F6-BFB2-5D83CF8B80F3}" presName="ChildAccent" presStyleLbl="solidFgAcc1" presStyleIdx="11" presStyleCnt="13"/>
      <dgm:spPr/>
    </dgm:pt>
    <dgm:pt modelId="{E7A0FF51-9897-4BEF-909F-DB72114FF2BC}" type="pres">
      <dgm:prSet presAssocID="{87D413E3-3291-40F6-BFB2-5D83CF8B80F3}" presName="Child" presStyleLbl="revTx" presStyleIdx="18" presStyleCnt="20" custScaleY="409099">
        <dgm:presLayoutVars>
          <dgm:chMax val="0"/>
          <dgm:chPref val="0"/>
          <dgm:bulletEnabled val="1"/>
        </dgm:presLayoutVars>
      </dgm:prSet>
      <dgm:spPr/>
    </dgm:pt>
    <dgm:pt modelId="{12ED42AB-7139-40BF-978B-0E8A6D146FFF}" type="pres">
      <dgm:prSet presAssocID="{580133B6-EB8D-4A92-AF9F-F325EBA06237}" presName="childComposite" presStyleCnt="0">
        <dgm:presLayoutVars>
          <dgm:chMax val="0"/>
          <dgm:chPref val="0"/>
        </dgm:presLayoutVars>
      </dgm:prSet>
      <dgm:spPr/>
    </dgm:pt>
    <dgm:pt modelId="{168E1B2E-5C8D-477B-A134-37D04C79E7D2}" type="pres">
      <dgm:prSet presAssocID="{580133B6-EB8D-4A92-AF9F-F325EBA06237}" presName="ChildAccent" presStyleLbl="solidFgAcc1" presStyleIdx="12" presStyleCnt="13"/>
      <dgm:spPr/>
    </dgm:pt>
    <dgm:pt modelId="{B1E345EC-C9F3-480F-ACEE-9253D141A748}" type="pres">
      <dgm:prSet presAssocID="{580133B6-EB8D-4A92-AF9F-F325EBA06237}" presName="Child" presStyleLbl="revTx" presStyleIdx="19" presStyleCnt="20" custScaleY="296972">
        <dgm:presLayoutVars>
          <dgm:chMax val="0"/>
          <dgm:chPref val="0"/>
          <dgm:bulletEnabled val="1"/>
        </dgm:presLayoutVars>
      </dgm:prSet>
      <dgm:spPr/>
    </dgm:pt>
  </dgm:ptLst>
  <dgm:cxnLst>
    <dgm:cxn modelId="{2D67BD02-1246-45A0-BE69-C7004EE7C611}" type="presOf" srcId="{EA2F8335-0A52-403C-9CC2-D2E6E47B71A6}" destId="{55EF7968-F73E-48CB-89FE-3F2BDA0AB040}" srcOrd="0" destOrd="0" presId="urn:microsoft.com/office/officeart/2008/layout/SquareAccentList"/>
    <dgm:cxn modelId="{B475FD04-0002-4D7B-B218-2A7546151925}" type="presOf" srcId="{F6F7DCB6-ED21-4CF2-B695-AD44E01650C2}" destId="{7B7B72EB-DE1A-4D71-87C3-DBAE7146A744}" srcOrd="0" destOrd="0" presId="urn:microsoft.com/office/officeart/2008/layout/SquareAccentList"/>
    <dgm:cxn modelId="{12182E05-BAF4-47B6-B121-CE70865D7728}" srcId="{EA2F8335-0A52-403C-9CC2-D2E6E47B71A6}" destId="{C65C5B7B-5A1B-4576-804A-33E35820BBB0}" srcOrd="1" destOrd="0" parTransId="{FAA37A82-C6BC-4807-922D-15E38B419D49}" sibTransId="{A9C9561C-8E42-44AF-9321-FD1FE15AD09B}"/>
    <dgm:cxn modelId="{33656809-5BBE-4A03-8909-36AE7C7F78FA}" type="presOf" srcId="{2FAAB2E2-FA34-4D15-B0D4-C1B582277729}" destId="{5180463D-7993-45B3-B3F8-F8D6D43FA9A6}" srcOrd="0" destOrd="0" presId="urn:microsoft.com/office/officeart/2008/layout/SquareAccentList"/>
    <dgm:cxn modelId="{78FB3C0B-74DE-411A-A6A8-4D1D6156B587}" type="presOf" srcId="{982BFD7C-CB25-40C1-9245-4A9BA11B8595}" destId="{11709B01-39F6-498A-8128-85B5B11C207A}" srcOrd="0" destOrd="0" presId="urn:microsoft.com/office/officeart/2008/layout/SquareAccentList"/>
    <dgm:cxn modelId="{15448B12-3C13-43AE-B162-A5405EFF4BC2}" type="presOf" srcId="{A397D5A9-7DB4-454A-B8F8-07EC2164BB9C}" destId="{227EF45F-8DB3-4298-AABD-4109AD6F3B57}" srcOrd="0" destOrd="0" presId="urn:microsoft.com/office/officeart/2008/layout/SquareAccentList"/>
    <dgm:cxn modelId="{A5F4D013-7AB9-4121-962B-A7C0ABF5A9C1}" type="presOf" srcId="{C584E8C5-4443-48C2-95E5-5534643F1158}" destId="{16896929-56A9-4894-966F-2C84BB731A38}" srcOrd="0" destOrd="0" presId="urn:microsoft.com/office/officeart/2008/layout/SquareAccentList"/>
    <dgm:cxn modelId="{76806817-6328-4521-B1FA-D4671F3E52AB}" srcId="{C65C5B7B-5A1B-4576-804A-33E35820BBB0}" destId="{34FA5EA3-E98D-444A-8DFA-9CD36B8E7A2D}" srcOrd="0" destOrd="0" parTransId="{A99F84CD-C08B-49D7-B1F0-8C7E6C84D40B}" sibTransId="{74B90729-0DAE-4CCD-9189-152BCB538456}"/>
    <dgm:cxn modelId="{AC36D129-E23D-416D-83CD-41F91DB9E090}" type="presOf" srcId="{010167AE-6B6A-4EB2-8023-B7902BE64EAF}" destId="{12ADD498-D579-45C3-A25D-7DCAEC6B6EAE}" srcOrd="0" destOrd="0" presId="urn:microsoft.com/office/officeart/2008/layout/SquareAccentList"/>
    <dgm:cxn modelId="{367BB336-DF40-4BAE-8CCE-BE0127344668}" srcId="{17CC0C71-263C-4D61-B91D-4626A96CB5BB}" destId="{010167AE-6B6A-4EB2-8023-B7902BE64EAF}" srcOrd="0" destOrd="0" parTransId="{C5676224-10A7-47FC-9FFE-4F9257AF4F59}" sibTransId="{C840BB31-7CCD-4ADB-9936-42B41E4580E1}"/>
    <dgm:cxn modelId="{831B533E-6E01-4038-9FD4-A8735B4056A0}" type="presOf" srcId="{2C1AE671-F77C-443E-A442-7C2AE63353C2}" destId="{3B3A7B6A-F829-4753-9D2D-AB9177A74EE9}" srcOrd="0" destOrd="0" presId="urn:microsoft.com/office/officeart/2008/layout/SquareAccentList"/>
    <dgm:cxn modelId="{6E40123F-3A9B-4DDD-BDA4-9C65FC5F2906}" srcId="{EA2F8335-0A52-403C-9CC2-D2E6E47B71A6}" destId="{463DA09B-934A-45C3-BF81-B73CE9414607}" srcOrd="2" destOrd="0" parTransId="{780C61DC-D66A-45EB-A90B-27AAEB9CF7F6}" sibTransId="{F406AC6A-E9C3-486C-923B-8CCBE6E14C91}"/>
    <dgm:cxn modelId="{E6E14A41-29E7-4E88-A22D-A023993A882D}" srcId="{A397D5A9-7DB4-454A-B8F8-07EC2164BB9C}" destId="{2C1AE671-F77C-443E-A442-7C2AE63353C2}" srcOrd="0" destOrd="0" parTransId="{1EBEEC1E-9EAC-4DD3-8D48-A416E91E3B73}" sibTransId="{F63EE4D7-A26D-44F1-8A90-19D3FDA11B82}"/>
    <dgm:cxn modelId="{1FA8C943-F3BC-48A7-AF47-76E7647CA068}" srcId="{2FAAB2E2-FA34-4D15-B0D4-C1B582277729}" destId="{982BFD7C-CB25-40C1-9245-4A9BA11B8595}" srcOrd="0" destOrd="0" parTransId="{8727D696-0F6E-47EE-89B8-560A5AFA9F0B}" sibTransId="{8F490EB3-4881-43E0-8F91-73114E1DBCBF}"/>
    <dgm:cxn modelId="{BD3E4746-0A3E-43EC-8832-37BCD6154F05}" srcId="{C65C5B7B-5A1B-4576-804A-33E35820BBB0}" destId="{C584E8C5-4443-48C2-95E5-5534643F1158}" srcOrd="1" destOrd="0" parTransId="{3F511C6F-815E-4F1C-8EA6-7A3B02DF33AE}" sibTransId="{AF4F009E-F01F-452E-AD34-F21F7058006C}"/>
    <dgm:cxn modelId="{EC4C0C67-34A0-4389-AF0F-60A347BFB8DC}" type="presOf" srcId="{6BC38525-A65F-4D6E-8DB9-5EBB17B60613}" destId="{F0081F8D-5F91-413E-B858-78E1DA887E4A}" srcOrd="0" destOrd="0" presId="urn:microsoft.com/office/officeart/2008/layout/SquareAccentList"/>
    <dgm:cxn modelId="{0C499667-AA10-414B-B2FA-995B5CDD9031}" srcId="{17CC0C71-263C-4D61-B91D-4626A96CB5BB}" destId="{6BC38525-A65F-4D6E-8DB9-5EBB17B60613}" srcOrd="1" destOrd="0" parTransId="{41843FC9-6023-4792-8604-B8A3FE5C6788}" sibTransId="{B0F94F5E-D75A-47C0-AD33-71011E8700C4}"/>
    <dgm:cxn modelId="{11005169-3DF2-4EAD-955F-47BA628D1787}" srcId="{B28E87B0-F322-4636-803B-F7FDC284283A}" destId="{580133B6-EB8D-4A92-AF9F-F325EBA06237}" srcOrd="1" destOrd="0" parTransId="{25BF6709-3D1A-400E-B127-48EB0C9E0058}" sibTransId="{298CC02A-2D98-407F-9520-5736B72EA929}"/>
    <dgm:cxn modelId="{65CA7849-F82C-47A8-9ABB-37043FC44418}" srcId="{F6F7DCB6-ED21-4CF2-B695-AD44E01650C2}" destId="{466B7204-E758-47AE-B610-FCA6A77069CD}" srcOrd="1" destOrd="0" parTransId="{5EC65EC4-A28F-4085-8785-32D7FF448786}" sibTransId="{BF4B10D5-2C18-4B39-9B0C-7BF7D36B4504}"/>
    <dgm:cxn modelId="{DFCFA749-124F-487A-A0F0-82C268E65E05}" srcId="{EA2F8335-0A52-403C-9CC2-D2E6E47B71A6}" destId="{2FAAB2E2-FA34-4D15-B0D4-C1B582277729}" srcOrd="0" destOrd="0" parTransId="{5B8B0580-B892-42E0-829C-43D14037BA98}" sibTransId="{19DF0D5A-156E-4A2E-9944-3E27DFD0B221}"/>
    <dgm:cxn modelId="{BD99C874-F24C-4967-BEA4-BC2E90D342B1}" type="presOf" srcId="{463DA09B-934A-45C3-BF81-B73CE9414607}" destId="{2149E1BD-78E5-4F8B-A844-29237A6CA4B8}" srcOrd="0" destOrd="0" presId="urn:microsoft.com/office/officeart/2008/layout/SquareAccentList"/>
    <dgm:cxn modelId="{96895F56-AF07-4E01-9947-72EB6F2C290A}" type="presOf" srcId="{50C6E3A1-3149-457E-99CF-EDAF322FCEC7}" destId="{63B8A56D-6C2E-4BB4-9582-B82B2A43B563}" srcOrd="0" destOrd="0" presId="urn:microsoft.com/office/officeart/2008/layout/SquareAccentList"/>
    <dgm:cxn modelId="{F2FD1677-D3E6-4017-A02A-DFA5AC5CDD6D}" type="presOf" srcId="{60F9B755-242D-4B33-B4D4-3021F6F4419C}" destId="{03706334-AB7F-4CA5-92FB-A268BD3DA068}" srcOrd="0" destOrd="0" presId="urn:microsoft.com/office/officeart/2008/layout/SquareAccentList"/>
    <dgm:cxn modelId="{26F9C58A-5A19-47AC-AF99-2CB67FD453DE}" srcId="{EA2F8335-0A52-403C-9CC2-D2E6E47B71A6}" destId="{17CC0C71-263C-4D61-B91D-4626A96CB5BB}" srcOrd="5" destOrd="0" parTransId="{CBA4780F-E4C1-45E5-8623-1BFD0E3A8CCA}" sibTransId="{2F7193EB-CDCD-4F5B-9069-A1FCC74A9077}"/>
    <dgm:cxn modelId="{3BD2C98D-3AB1-477E-B272-F963469690CD}" type="presOf" srcId="{8F5C6F99-0987-47F0-8DC4-ED42438B277F}" destId="{E0926C8B-44CD-4E7A-A2D1-22D3CB242B19}" srcOrd="0" destOrd="0" presId="urn:microsoft.com/office/officeart/2008/layout/SquareAccentList"/>
    <dgm:cxn modelId="{9C698F9B-A27F-4BCF-95E4-8C3332AD4612}" srcId="{2FAAB2E2-FA34-4D15-B0D4-C1B582277729}" destId="{8F5C6F99-0987-47F0-8DC4-ED42438B277F}" srcOrd="1" destOrd="0" parTransId="{84D7625D-724F-40AE-96FC-1021A1C0A08C}" sibTransId="{F0A2AD92-9952-4A4D-920C-ED42F2EBD226}"/>
    <dgm:cxn modelId="{5566E19C-CDA7-4A16-8182-2EA2A32B2EB8}" srcId="{463DA09B-934A-45C3-BF81-B73CE9414607}" destId="{54AC1C85-5A7E-43F5-9E49-4B1BD8AF2C42}" srcOrd="0" destOrd="0" parTransId="{75AC1666-8A7A-49D5-BE70-AB8FCEA593A5}" sibTransId="{D1FF3239-931F-498D-9E0A-65F5EC2541C6}"/>
    <dgm:cxn modelId="{4D65EAA0-2242-47C3-A23A-469F72075609}" type="presOf" srcId="{87D413E3-3291-40F6-BFB2-5D83CF8B80F3}" destId="{E7A0FF51-9897-4BEF-909F-DB72114FF2BC}" srcOrd="0" destOrd="0" presId="urn:microsoft.com/office/officeart/2008/layout/SquareAccentList"/>
    <dgm:cxn modelId="{BCFA8DA7-BC8A-48D2-87BC-88AA2C1EC6A1}" type="presOf" srcId="{580133B6-EB8D-4A92-AF9F-F325EBA06237}" destId="{B1E345EC-C9F3-480F-ACEE-9253D141A748}" srcOrd="0" destOrd="0" presId="urn:microsoft.com/office/officeart/2008/layout/SquareAccentList"/>
    <dgm:cxn modelId="{3752E1B0-C244-4F10-BB72-86F1185DCB18}" srcId="{B28E87B0-F322-4636-803B-F7FDC284283A}" destId="{87D413E3-3291-40F6-BFB2-5D83CF8B80F3}" srcOrd="0" destOrd="0" parTransId="{EF148510-AAAE-43E0-B9A5-05CF3F7435E5}" sibTransId="{3FD3ECD1-8371-4394-8919-7A95359E8315}"/>
    <dgm:cxn modelId="{7AD47DB2-2903-463C-9804-CCDECB7B3104}" srcId="{F6F7DCB6-ED21-4CF2-B695-AD44E01650C2}" destId="{50C6E3A1-3149-457E-99CF-EDAF322FCEC7}" srcOrd="0" destOrd="0" parTransId="{1DD34493-263B-4D64-843B-F85B9A88A498}" sibTransId="{558FC8E2-4765-4044-AC96-A156688F0775}"/>
    <dgm:cxn modelId="{37D3A0B4-419C-4491-82AC-489F1253077C}" srcId="{EA2F8335-0A52-403C-9CC2-D2E6E47B71A6}" destId="{F6F7DCB6-ED21-4CF2-B695-AD44E01650C2}" srcOrd="4" destOrd="0" parTransId="{2C72CE39-D1F8-4E00-A8B6-B1A934244BAE}" sibTransId="{B1A07C42-39B0-4838-9ABE-F0A249A31DD0}"/>
    <dgm:cxn modelId="{71FCCDB6-0D02-4E2F-86DE-77744D21B926}" type="presOf" srcId="{466B7204-E758-47AE-B610-FCA6A77069CD}" destId="{1F3BE4D3-E525-4900-A0BC-E08E437FF76F}" srcOrd="0" destOrd="0" presId="urn:microsoft.com/office/officeart/2008/layout/SquareAccentList"/>
    <dgm:cxn modelId="{E589F9C7-5839-497A-A56D-EAEA65FCEC7D}" type="presOf" srcId="{B28E87B0-F322-4636-803B-F7FDC284283A}" destId="{2DB70999-7369-48D4-9659-A308ECCFD4D7}" srcOrd="0" destOrd="0" presId="urn:microsoft.com/office/officeart/2008/layout/SquareAccentList"/>
    <dgm:cxn modelId="{3E4872CB-0C24-49CB-A35F-F5FF702C9183}" srcId="{A397D5A9-7DB4-454A-B8F8-07EC2164BB9C}" destId="{60F9B755-242D-4B33-B4D4-3021F6F4419C}" srcOrd="1" destOrd="0" parTransId="{E281A671-1692-4A22-8947-987A3C2BB855}" sibTransId="{17E87751-E18F-4198-A740-CC22AFA50209}"/>
    <dgm:cxn modelId="{DD98E4DB-C09D-46DC-9E71-D6E42FC363EA}" type="presOf" srcId="{C65C5B7B-5A1B-4576-804A-33E35820BBB0}" destId="{00E58003-1150-4B06-8AC4-BE70E1EFB481}" srcOrd="0" destOrd="0" presId="urn:microsoft.com/office/officeart/2008/layout/SquareAccentList"/>
    <dgm:cxn modelId="{684FEBDD-B20D-49F8-8020-FAAAC5006F38}" srcId="{EA2F8335-0A52-403C-9CC2-D2E6E47B71A6}" destId="{A397D5A9-7DB4-454A-B8F8-07EC2164BB9C}" srcOrd="3" destOrd="0" parTransId="{C7519FD8-2E63-4250-8035-913168D321CA}" sibTransId="{366A56F9-B40E-4DD1-9262-82E5124BF121}"/>
    <dgm:cxn modelId="{7D5E02DE-F03A-47BA-806D-1CFAB80FCD6F}" srcId="{EA2F8335-0A52-403C-9CC2-D2E6E47B71A6}" destId="{B28E87B0-F322-4636-803B-F7FDC284283A}" srcOrd="6" destOrd="0" parTransId="{9EA03745-9756-459F-8316-A814F95E7931}" sibTransId="{E2BF9B36-A18B-4688-8E02-4D6A056FBE16}"/>
    <dgm:cxn modelId="{FCC6AADF-766F-45B4-88D3-C9982512EEDB}" type="presOf" srcId="{17CC0C71-263C-4D61-B91D-4626A96CB5BB}" destId="{EBD747E7-1001-4919-A915-1D6128716B7E}" srcOrd="0" destOrd="0" presId="urn:microsoft.com/office/officeart/2008/layout/SquareAccentList"/>
    <dgm:cxn modelId="{30D9E8E9-FA28-4B6E-A061-36F2ABAC25B4}" type="presOf" srcId="{34FA5EA3-E98D-444A-8DFA-9CD36B8E7A2D}" destId="{3E242A38-E952-40B7-90D9-D4D7D5DDC7F9}" srcOrd="0" destOrd="0" presId="urn:microsoft.com/office/officeart/2008/layout/SquareAccentList"/>
    <dgm:cxn modelId="{D9AD99FE-7384-42C9-9386-C9D89939CB5B}" type="presOf" srcId="{54AC1C85-5A7E-43F5-9E49-4B1BD8AF2C42}" destId="{AC520B2E-AFCA-4A10-9CC2-FAA7C51E1D79}" srcOrd="0" destOrd="0" presId="urn:microsoft.com/office/officeart/2008/layout/SquareAccentList"/>
    <dgm:cxn modelId="{59F2EFBE-7B90-4636-B0ED-3BD976A9145C}" type="presParOf" srcId="{55EF7968-F73E-48CB-89FE-3F2BDA0AB040}" destId="{D98B3B0F-596C-4C2B-B1D8-B16DE9B37E7A}" srcOrd="0" destOrd="0" presId="urn:microsoft.com/office/officeart/2008/layout/SquareAccentList"/>
    <dgm:cxn modelId="{87FA533D-F82E-43DD-A0E0-0C0928E2C084}" type="presParOf" srcId="{D98B3B0F-596C-4C2B-B1D8-B16DE9B37E7A}" destId="{EB7463BA-BEBE-41DA-97D7-F26927E8ABBC}" srcOrd="0" destOrd="0" presId="urn:microsoft.com/office/officeart/2008/layout/SquareAccentList"/>
    <dgm:cxn modelId="{ACECCCF8-3A0A-434E-8618-275F58B47B7C}" type="presParOf" srcId="{EB7463BA-BEBE-41DA-97D7-F26927E8ABBC}" destId="{08398CA9-4EF1-4FB2-B384-46D32BA3F96D}" srcOrd="0" destOrd="0" presId="urn:microsoft.com/office/officeart/2008/layout/SquareAccentList"/>
    <dgm:cxn modelId="{F2B2AB3A-24B3-4607-AF32-020CF40B24B9}" type="presParOf" srcId="{EB7463BA-BEBE-41DA-97D7-F26927E8ABBC}" destId="{67E00133-0123-4BB4-8E94-97811E2CC6FD}" srcOrd="1" destOrd="0" presId="urn:microsoft.com/office/officeart/2008/layout/SquareAccentList"/>
    <dgm:cxn modelId="{1683B574-273E-477C-A77C-FCF8A1FFF60C}" type="presParOf" srcId="{EB7463BA-BEBE-41DA-97D7-F26927E8ABBC}" destId="{5180463D-7993-45B3-B3F8-F8D6D43FA9A6}" srcOrd="2" destOrd="0" presId="urn:microsoft.com/office/officeart/2008/layout/SquareAccentList"/>
    <dgm:cxn modelId="{51CFF1A4-5EC5-4625-80B2-AA415664BC57}" type="presParOf" srcId="{D98B3B0F-596C-4C2B-B1D8-B16DE9B37E7A}" destId="{E7385B20-97F5-494D-8450-53A9E2BCF6CA}" srcOrd="1" destOrd="0" presId="urn:microsoft.com/office/officeart/2008/layout/SquareAccentList"/>
    <dgm:cxn modelId="{EA125FCB-CDF3-40A3-B86D-6EE22A8CF02C}" type="presParOf" srcId="{E7385B20-97F5-494D-8450-53A9E2BCF6CA}" destId="{4D6E37B3-2201-4077-A19B-64E8CF5BEC7D}" srcOrd="0" destOrd="0" presId="urn:microsoft.com/office/officeart/2008/layout/SquareAccentList"/>
    <dgm:cxn modelId="{20D9C5EB-6D03-48F7-A636-4612880D85C3}" type="presParOf" srcId="{4D6E37B3-2201-4077-A19B-64E8CF5BEC7D}" destId="{4237E622-FDFE-41B4-8516-20526D7D8816}" srcOrd="0" destOrd="0" presId="urn:microsoft.com/office/officeart/2008/layout/SquareAccentList"/>
    <dgm:cxn modelId="{B087BB3E-D53D-4A72-8A66-CB14DD8FF7DC}" type="presParOf" srcId="{4D6E37B3-2201-4077-A19B-64E8CF5BEC7D}" destId="{11709B01-39F6-498A-8128-85B5B11C207A}" srcOrd="1" destOrd="0" presId="urn:microsoft.com/office/officeart/2008/layout/SquareAccentList"/>
    <dgm:cxn modelId="{FEAACA54-35CF-43E3-90AF-028AC90D8CFB}" type="presParOf" srcId="{E7385B20-97F5-494D-8450-53A9E2BCF6CA}" destId="{9F9344D5-5606-454A-BCAA-64B8B40677E4}" srcOrd="1" destOrd="0" presId="urn:microsoft.com/office/officeart/2008/layout/SquareAccentList"/>
    <dgm:cxn modelId="{3C42B136-9D47-44E9-A0DA-D76DCB44620F}" type="presParOf" srcId="{9F9344D5-5606-454A-BCAA-64B8B40677E4}" destId="{4AF22375-C223-43DC-83F5-31EB00F8218B}" srcOrd="0" destOrd="0" presId="urn:microsoft.com/office/officeart/2008/layout/SquareAccentList"/>
    <dgm:cxn modelId="{69F8085E-E936-4110-A967-E577362CC9C1}" type="presParOf" srcId="{9F9344D5-5606-454A-BCAA-64B8B40677E4}" destId="{E0926C8B-44CD-4E7A-A2D1-22D3CB242B19}" srcOrd="1" destOrd="0" presId="urn:microsoft.com/office/officeart/2008/layout/SquareAccentList"/>
    <dgm:cxn modelId="{996CCFAD-9E56-4616-82B2-0B5D947E7821}" type="presParOf" srcId="{55EF7968-F73E-48CB-89FE-3F2BDA0AB040}" destId="{90EF96D2-AA1C-4FF4-BC59-AA9191DA6471}" srcOrd="1" destOrd="0" presId="urn:microsoft.com/office/officeart/2008/layout/SquareAccentList"/>
    <dgm:cxn modelId="{6F5BF30F-E016-4DC4-87E6-C52C79CBA645}" type="presParOf" srcId="{90EF96D2-AA1C-4FF4-BC59-AA9191DA6471}" destId="{050C3AE4-E39D-49D8-AC0F-A370DAFB377B}" srcOrd="0" destOrd="0" presId="urn:microsoft.com/office/officeart/2008/layout/SquareAccentList"/>
    <dgm:cxn modelId="{29F8177F-623B-4AC5-A9A0-6FECA3887DAA}" type="presParOf" srcId="{050C3AE4-E39D-49D8-AC0F-A370DAFB377B}" destId="{09F1310E-8918-4E99-BF48-A1F58C9CA035}" srcOrd="0" destOrd="0" presId="urn:microsoft.com/office/officeart/2008/layout/SquareAccentList"/>
    <dgm:cxn modelId="{A64F318C-CD68-4053-A7CD-0084D165E8F1}" type="presParOf" srcId="{050C3AE4-E39D-49D8-AC0F-A370DAFB377B}" destId="{4C3B4A36-0FF2-4BD0-AB04-DADEEB9E68F6}" srcOrd="1" destOrd="0" presId="urn:microsoft.com/office/officeart/2008/layout/SquareAccentList"/>
    <dgm:cxn modelId="{AA785D70-DBC8-494F-B2D2-9B1A2B544C7B}" type="presParOf" srcId="{050C3AE4-E39D-49D8-AC0F-A370DAFB377B}" destId="{00E58003-1150-4B06-8AC4-BE70E1EFB481}" srcOrd="2" destOrd="0" presId="urn:microsoft.com/office/officeart/2008/layout/SquareAccentList"/>
    <dgm:cxn modelId="{4CB65A53-41A9-4CA2-9B4B-4D492E9F7360}" type="presParOf" srcId="{90EF96D2-AA1C-4FF4-BC59-AA9191DA6471}" destId="{117DC884-F3A3-4DE1-92AA-5A9365DC363B}" srcOrd="1" destOrd="0" presId="urn:microsoft.com/office/officeart/2008/layout/SquareAccentList"/>
    <dgm:cxn modelId="{6A4B25BB-14D0-4FB2-A9AC-2A6F0ACDD991}" type="presParOf" srcId="{117DC884-F3A3-4DE1-92AA-5A9365DC363B}" destId="{53ED46B1-2440-48D7-ABC6-015E25C42EF9}" srcOrd="0" destOrd="0" presId="urn:microsoft.com/office/officeart/2008/layout/SquareAccentList"/>
    <dgm:cxn modelId="{BD11EB44-F218-456D-AFB0-AA1FB996A3F5}" type="presParOf" srcId="{53ED46B1-2440-48D7-ABC6-015E25C42EF9}" destId="{C59AF208-813B-4747-90B5-0ED0DAAA3098}" srcOrd="0" destOrd="0" presId="urn:microsoft.com/office/officeart/2008/layout/SquareAccentList"/>
    <dgm:cxn modelId="{06A77772-37FD-4462-A91A-751A167467A5}" type="presParOf" srcId="{53ED46B1-2440-48D7-ABC6-015E25C42EF9}" destId="{3E242A38-E952-40B7-90D9-D4D7D5DDC7F9}" srcOrd="1" destOrd="0" presId="urn:microsoft.com/office/officeart/2008/layout/SquareAccentList"/>
    <dgm:cxn modelId="{AB572E5F-8FE8-4BE7-AAAA-39BA03322B7D}" type="presParOf" srcId="{117DC884-F3A3-4DE1-92AA-5A9365DC363B}" destId="{BEC04031-CC6F-4A51-9711-8CE61C48B075}" srcOrd="1" destOrd="0" presId="urn:microsoft.com/office/officeart/2008/layout/SquareAccentList"/>
    <dgm:cxn modelId="{FD6ADE6F-6D09-4CE7-8C1F-7E2389742D34}" type="presParOf" srcId="{BEC04031-CC6F-4A51-9711-8CE61C48B075}" destId="{88FFBB0C-07ED-42B8-B55A-DEC39ECBD1BF}" srcOrd="0" destOrd="0" presId="urn:microsoft.com/office/officeart/2008/layout/SquareAccentList"/>
    <dgm:cxn modelId="{D8895D8F-0844-4742-9DA4-F75992AADB90}" type="presParOf" srcId="{BEC04031-CC6F-4A51-9711-8CE61C48B075}" destId="{16896929-56A9-4894-966F-2C84BB731A38}" srcOrd="1" destOrd="0" presId="urn:microsoft.com/office/officeart/2008/layout/SquareAccentList"/>
    <dgm:cxn modelId="{8D881209-279D-44AE-BE47-AC9EF794B2FB}" type="presParOf" srcId="{55EF7968-F73E-48CB-89FE-3F2BDA0AB040}" destId="{651DA029-750B-4391-9897-6E0FDF13F1E1}" srcOrd="2" destOrd="0" presId="urn:microsoft.com/office/officeart/2008/layout/SquareAccentList"/>
    <dgm:cxn modelId="{CF53E15E-8E35-4CB5-9405-70D30417C97C}" type="presParOf" srcId="{651DA029-750B-4391-9897-6E0FDF13F1E1}" destId="{F72DD271-7D33-4068-9B40-17F101BACCC2}" srcOrd="0" destOrd="0" presId="urn:microsoft.com/office/officeart/2008/layout/SquareAccentList"/>
    <dgm:cxn modelId="{5D787AA3-9E03-48A1-BDAB-C83B4EA4B962}" type="presParOf" srcId="{F72DD271-7D33-4068-9B40-17F101BACCC2}" destId="{A7C6FE34-CEDE-4AC0-923E-7F9BC15A0EF8}" srcOrd="0" destOrd="0" presId="urn:microsoft.com/office/officeart/2008/layout/SquareAccentList"/>
    <dgm:cxn modelId="{774B5D43-FB9E-43C9-91FE-638C41DF18C4}" type="presParOf" srcId="{F72DD271-7D33-4068-9B40-17F101BACCC2}" destId="{6BB95F4D-3DD2-4755-9AF9-2B4A51D3AFC6}" srcOrd="1" destOrd="0" presId="urn:microsoft.com/office/officeart/2008/layout/SquareAccentList"/>
    <dgm:cxn modelId="{CF1BCF95-864E-4E1F-831A-EF5D68CF89A3}" type="presParOf" srcId="{F72DD271-7D33-4068-9B40-17F101BACCC2}" destId="{2149E1BD-78E5-4F8B-A844-29237A6CA4B8}" srcOrd="2" destOrd="0" presId="urn:microsoft.com/office/officeart/2008/layout/SquareAccentList"/>
    <dgm:cxn modelId="{E7369C30-2E5C-484A-BA70-4294021C0417}" type="presParOf" srcId="{651DA029-750B-4391-9897-6E0FDF13F1E1}" destId="{E39FC9B4-2234-4B0D-8118-A3E4AA5B78D7}" srcOrd="1" destOrd="0" presId="urn:microsoft.com/office/officeart/2008/layout/SquareAccentList"/>
    <dgm:cxn modelId="{7FCA5237-E354-47A8-A1E4-7A57B256090B}" type="presParOf" srcId="{E39FC9B4-2234-4B0D-8118-A3E4AA5B78D7}" destId="{55D19FA2-8BFB-47D6-9325-BFD512025997}" srcOrd="0" destOrd="0" presId="urn:microsoft.com/office/officeart/2008/layout/SquareAccentList"/>
    <dgm:cxn modelId="{EABF6B85-DB90-4B8C-BD17-B06BABB4EBDA}" type="presParOf" srcId="{55D19FA2-8BFB-47D6-9325-BFD512025997}" destId="{8752E4BA-3304-40A2-94B5-510D4153969A}" srcOrd="0" destOrd="0" presId="urn:microsoft.com/office/officeart/2008/layout/SquareAccentList"/>
    <dgm:cxn modelId="{D82A2F87-2D4E-48FA-9351-F215DDB8A69B}" type="presParOf" srcId="{55D19FA2-8BFB-47D6-9325-BFD512025997}" destId="{AC520B2E-AFCA-4A10-9CC2-FAA7C51E1D79}" srcOrd="1" destOrd="0" presId="urn:microsoft.com/office/officeart/2008/layout/SquareAccentList"/>
    <dgm:cxn modelId="{C6BB4F3A-9726-4F1C-8803-AC2FF2BDF61A}" type="presParOf" srcId="{55EF7968-F73E-48CB-89FE-3F2BDA0AB040}" destId="{1915B888-DFD5-41A8-AE82-94866746F00E}" srcOrd="3" destOrd="0" presId="urn:microsoft.com/office/officeart/2008/layout/SquareAccentList"/>
    <dgm:cxn modelId="{30DE1BC1-6A03-425A-8A48-215343930E3E}" type="presParOf" srcId="{1915B888-DFD5-41A8-AE82-94866746F00E}" destId="{560918F3-F4A8-4AA3-9B9D-671A5AFD8B0C}" srcOrd="0" destOrd="0" presId="urn:microsoft.com/office/officeart/2008/layout/SquareAccentList"/>
    <dgm:cxn modelId="{D8DC612B-8B1E-4264-A61E-941B97FB8EA5}" type="presParOf" srcId="{560918F3-F4A8-4AA3-9B9D-671A5AFD8B0C}" destId="{37E03761-9928-42D6-A161-EC75C4CCC6C0}" srcOrd="0" destOrd="0" presId="urn:microsoft.com/office/officeart/2008/layout/SquareAccentList"/>
    <dgm:cxn modelId="{BF0F9878-037F-4BBE-B840-C2F7C9E1345E}" type="presParOf" srcId="{560918F3-F4A8-4AA3-9B9D-671A5AFD8B0C}" destId="{81CDB6A8-7A13-4B91-ADA9-BADC4FD1E7F7}" srcOrd="1" destOrd="0" presId="urn:microsoft.com/office/officeart/2008/layout/SquareAccentList"/>
    <dgm:cxn modelId="{473011DB-682A-41CE-B187-921E158EC15B}" type="presParOf" srcId="{560918F3-F4A8-4AA3-9B9D-671A5AFD8B0C}" destId="{227EF45F-8DB3-4298-AABD-4109AD6F3B57}" srcOrd="2" destOrd="0" presId="urn:microsoft.com/office/officeart/2008/layout/SquareAccentList"/>
    <dgm:cxn modelId="{468EC340-01C0-419F-9B1F-2C88D8406A79}" type="presParOf" srcId="{1915B888-DFD5-41A8-AE82-94866746F00E}" destId="{ABA4D06E-862A-473F-9B05-176FC542F61C}" srcOrd="1" destOrd="0" presId="urn:microsoft.com/office/officeart/2008/layout/SquareAccentList"/>
    <dgm:cxn modelId="{B2563640-FCCA-44A4-B6AB-8A8EC6421444}" type="presParOf" srcId="{ABA4D06E-862A-473F-9B05-176FC542F61C}" destId="{F8AC2565-EACA-487F-9AB8-2FD2BC55AB65}" srcOrd="0" destOrd="0" presId="urn:microsoft.com/office/officeart/2008/layout/SquareAccentList"/>
    <dgm:cxn modelId="{18CD43D8-230C-4060-A1D9-7A97AA27E6E4}" type="presParOf" srcId="{F8AC2565-EACA-487F-9AB8-2FD2BC55AB65}" destId="{F3E88042-48B2-415E-9B70-09F6F50E10FF}" srcOrd="0" destOrd="0" presId="urn:microsoft.com/office/officeart/2008/layout/SquareAccentList"/>
    <dgm:cxn modelId="{ABECBD92-E788-42B6-8939-2469D4641031}" type="presParOf" srcId="{F8AC2565-EACA-487F-9AB8-2FD2BC55AB65}" destId="{3B3A7B6A-F829-4753-9D2D-AB9177A74EE9}" srcOrd="1" destOrd="0" presId="urn:microsoft.com/office/officeart/2008/layout/SquareAccentList"/>
    <dgm:cxn modelId="{118E6953-7E18-4152-BBF5-2DF1172B68D9}" type="presParOf" srcId="{ABA4D06E-862A-473F-9B05-176FC542F61C}" destId="{C909AFC3-73D2-4E4A-85C3-870CD602D123}" srcOrd="1" destOrd="0" presId="urn:microsoft.com/office/officeart/2008/layout/SquareAccentList"/>
    <dgm:cxn modelId="{C1336116-A4DE-4FC6-A3E5-4DA830E2A820}" type="presParOf" srcId="{C909AFC3-73D2-4E4A-85C3-870CD602D123}" destId="{BBD1115F-627A-4483-885B-AB4ACB45396F}" srcOrd="0" destOrd="0" presId="urn:microsoft.com/office/officeart/2008/layout/SquareAccentList"/>
    <dgm:cxn modelId="{A10CB61D-BD26-4E35-B67A-E443AE3422AC}" type="presParOf" srcId="{C909AFC3-73D2-4E4A-85C3-870CD602D123}" destId="{03706334-AB7F-4CA5-92FB-A268BD3DA068}" srcOrd="1" destOrd="0" presId="urn:microsoft.com/office/officeart/2008/layout/SquareAccentList"/>
    <dgm:cxn modelId="{7C13CB40-4DFD-4399-8DC7-ACDEB5E97ADF}" type="presParOf" srcId="{55EF7968-F73E-48CB-89FE-3F2BDA0AB040}" destId="{070A7615-75E6-43DF-9EC9-7847838AB252}" srcOrd="4" destOrd="0" presId="urn:microsoft.com/office/officeart/2008/layout/SquareAccentList"/>
    <dgm:cxn modelId="{77106A9E-9816-4D47-9BD0-33CA48DF9723}" type="presParOf" srcId="{070A7615-75E6-43DF-9EC9-7847838AB252}" destId="{5901207E-43E0-454F-9B5D-E0EB9C950F64}" srcOrd="0" destOrd="0" presId="urn:microsoft.com/office/officeart/2008/layout/SquareAccentList"/>
    <dgm:cxn modelId="{57AA3888-9828-4A4C-9426-8108E84588BB}" type="presParOf" srcId="{5901207E-43E0-454F-9B5D-E0EB9C950F64}" destId="{D796CD1B-B1D4-468E-A072-B91641388E1B}" srcOrd="0" destOrd="0" presId="urn:microsoft.com/office/officeart/2008/layout/SquareAccentList"/>
    <dgm:cxn modelId="{76C61BCA-2699-42EB-A414-B55344A10BD8}" type="presParOf" srcId="{5901207E-43E0-454F-9B5D-E0EB9C950F64}" destId="{0239FC3D-CC4D-4F99-B55D-F1DA39AFED95}" srcOrd="1" destOrd="0" presId="urn:microsoft.com/office/officeart/2008/layout/SquareAccentList"/>
    <dgm:cxn modelId="{969EFE15-9A42-4F0E-AEC3-895EDF05A25C}" type="presParOf" srcId="{5901207E-43E0-454F-9B5D-E0EB9C950F64}" destId="{7B7B72EB-DE1A-4D71-87C3-DBAE7146A744}" srcOrd="2" destOrd="0" presId="urn:microsoft.com/office/officeart/2008/layout/SquareAccentList"/>
    <dgm:cxn modelId="{60F04101-3D35-4FD7-83BF-C9168651B635}" type="presParOf" srcId="{070A7615-75E6-43DF-9EC9-7847838AB252}" destId="{DA1F1F61-E2D7-4D1B-B61F-DD34264BCD82}" srcOrd="1" destOrd="0" presId="urn:microsoft.com/office/officeart/2008/layout/SquareAccentList"/>
    <dgm:cxn modelId="{441D18F7-35D6-432D-BCE8-A88AED88C53B}" type="presParOf" srcId="{DA1F1F61-E2D7-4D1B-B61F-DD34264BCD82}" destId="{8E9DB26F-01F2-4925-84D6-BDAA2DD816D1}" srcOrd="0" destOrd="0" presId="urn:microsoft.com/office/officeart/2008/layout/SquareAccentList"/>
    <dgm:cxn modelId="{4B147F3E-D30F-4A2C-BDC6-2B6DC82F4BB8}" type="presParOf" srcId="{8E9DB26F-01F2-4925-84D6-BDAA2DD816D1}" destId="{9C9FD00F-B413-45FF-A8C9-2E09D76C9D99}" srcOrd="0" destOrd="0" presId="urn:microsoft.com/office/officeart/2008/layout/SquareAccentList"/>
    <dgm:cxn modelId="{832D10A0-ADBC-4913-9EEC-D580EABC4B97}" type="presParOf" srcId="{8E9DB26F-01F2-4925-84D6-BDAA2DD816D1}" destId="{63B8A56D-6C2E-4BB4-9582-B82B2A43B563}" srcOrd="1" destOrd="0" presId="urn:microsoft.com/office/officeart/2008/layout/SquareAccentList"/>
    <dgm:cxn modelId="{B28FB406-12F4-47BD-A1CD-8364A697B451}" type="presParOf" srcId="{DA1F1F61-E2D7-4D1B-B61F-DD34264BCD82}" destId="{9E10F513-9FB5-481D-8F44-6D3312FA7B79}" srcOrd="1" destOrd="0" presId="urn:microsoft.com/office/officeart/2008/layout/SquareAccentList"/>
    <dgm:cxn modelId="{87A1A999-348A-4B82-AEA0-85CD8203A8FD}" type="presParOf" srcId="{9E10F513-9FB5-481D-8F44-6D3312FA7B79}" destId="{139094BF-CC45-41FF-8703-7124FE16CF4D}" srcOrd="0" destOrd="0" presId="urn:microsoft.com/office/officeart/2008/layout/SquareAccentList"/>
    <dgm:cxn modelId="{E65CE1CC-D0A0-4E42-8DF3-E9523BC66485}" type="presParOf" srcId="{9E10F513-9FB5-481D-8F44-6D3312FA7B79}" destId="{1F3BE4D3-E525-4900-A0BC-E08E437FF76F}" srcOrd="1" destOrd="0" presId="urn:microsoft.com/office/officeart/2008/layout/SquareAccentList"/>
    <dgm:cxn modelId="{F2A3C711-C9EC-4822-880E-6C94C862F9DC}" type="presParOf" srcId="{55EF7968-F73E-48CB-89FE-3F2BDA0AB040}" destId="{6A1C16F7-75EF-4106-8DC3-D726D1FAA3E0}" srcOrd="5" destOrd="0" presId="urn:microsoft.com/office/officeart/2008/layout/SquareAccentList"/>
    <dgm:cxn modelId="{55A11367-9A55-4FC8-AED7-86AB7AB69D32}" type="presParOf" srcId="{6A1C16F7-75EF-4106-8DC3-D726D1FAA3E0}" destId="{3C1AC2F9-F497-415D-A7EF-0DC11A8C06C2}" srcOrd="0" destOrd="0" presId="urn:microsoft.com/office/officeart/2008/layout/SquareAccentList"/>
    <dgm:cxn modelId="{5875F73A-7E0F-4512-9E35-C9232BA918D2}" type="presParOf" srcId="{3C1AC2F9-F497-415D-A7EF-0DC11A8C06C2}" destId="{37F08656-616C-4450-811F-25750A23BEEA}" srcOrd="0" destOrd="0" presId="urn:microsoft.com/office/officeart/2008/layout/SquareAccentList"/>
    <dgm:cxn modelId="{D6CCD529-AD18-407D-971B-5739A57F6815}" type="presParOf" srcId="{3C1AC2F9-F497-415D-A7EF-0DC11A8C06C2}" destId="{14C3EC9C-30A5-441E-9EA6-CBE07A4A8CEA}" srcOrd="1" destOrd="0" presId="urn:microsoft.com/office/officeart/2008/layout/SquareAccentList"/>
    <dgm:cxn modelId="{3933A2C8-2134-4F52-97F9-F32D1B794A62}" type="presParOf" srcId="{3C1AC2F9-F497-415D-A7EF-0DC11A8C06C2}" destId="{EBD747E7-1001-4919-A915-1D6128716B7E}" srcOrd="2" destOrd="0" presId="urn:microsoft.com/office/officeart/2008/layout/SquareAccentList"/>
    <dgm:cxn modelId="{0A479103-F73D-4710-9980-A22B9CD25CB1}" type="presParOf" srcId="{6A1C16F7-75EF-4106-8DC3-D726D1FAA3E0}" destId="{54BFE756-5604-45D0-9DEA-D55663BD0DDE}" srcOrd="1" destOrd="0" presId="urn:microsoft.com/office/officeart/2008/layout/SquareAccentList"/>
    <dgm:cxn modelId="{06FEEBB5-DE9B-4C74-8921-EED581C5616A}" type="presParOf" srcId="{54BFE756-5604-45D0-9DEA-D55663BD0DDE}" destId="{520B8203-E98B-440C-B53C-9D593547FD08}" srcOrd="0" destOrd="0" presId="urn:microsoft.com/office/officeart/2008/layout/SquareAccentList"/>
    <dgm:cxn modelId="{798FE589-717E-4488-97E5-A46846A35E4F}" type="presParOf" srcId="{520B8203-E98B-440C-B53C-9D593547FD08}" destId="{5728D622-5DEF-4451-9B56-60D5B8777305}" srcOrd="0" destOrd="0" presId="urn:microsoft.com/office/officeart/2008/layout/SquareAccentList"/>
    <dgm:cxn modelId="{2152D55B-172C-4A41-A419-E648BA548B24}" type="presParOf" srcId="{520B8203-E98B-440C-B53C-9D593547FD08}" destId="{12ADD498-D579-45C3-A25D-7DCAEC6B6EAE}" srcOrd="1" destOrd="0" presId="urn:microsoft.com/office/officeart/2008/layout/SquareAccentList"/>
    <dgm:cxn modelId="{43D3D94E-0C22-4B17-855F-5A8E01D5012B}" type="presParOf" srcId="{54BFE756-5604-45D0-9DEA-D55663BD0DDE}" destId="{2FF5B02E-B7FB-420D-96EB-2277E0BA14FC}" srcOrd="1" destOrd="0" presId="urn:microsoft.com/office/officeart/2008/layout/SquareAccentList"/>
    <dgm:cxn modelId="{C4D74A43-E0E8-4180-8D56-1CA5C6E5E878}" type="presParOf" srcId="{2FF5B02E-B7FB-420D-96EB-2277E0BA14FC}" destId="{5727B967-B0E2-47BE-A79A-E9D8F39D8CD0}" srcOrd="0" destOrd="0" presId="urn:microsoft.com/office/officeart/2008/layout/SquareAccentList"/>
    <dgm:cxn modelId="{F5BCB128-78D1-4DB9-8E54-09930F361E3D}" type="presParOf" srcId="{2FF5B02E-B7FB-420D-96EB-2277E0BA14FC}" destId="{F0081F8D-5F91-413E-B858-78E1DA887E4A}" srcOrd="1" destOrd="0" presId="urn:microsoft.com/office/officeart/2008/layout/SquareAccentList"/>
    <dgm:cxn modelId="{791B4186-9773-437C-A726-0CE9A7A5324E}" type="presParOf" srcId="{55EF7968-F73E-48CB-89FE-3F2BDA0AB040}" destId="{A0613756-6FB5-4FF6-96D9-77D63D65554A}" srcOrd="6" destOrd="0" presId="urn:microsoft.com/office/officeart/2008/layout/SquareAccentList"/>
    <dgm:cxn modelId="{474F5A42-1089-4EE3-965A-D1242B19CE98}" type="presParOf" srcId="{A0613756-6FB5-4FF6-96D9-77D63D65554A}" destId="{EA91E84C-5B21-4587-9718-13C4AE79D325}" srcOrd="0" destOrd="0" presId="urn:microsoft.com/office/officeart/2008/layout/SquareAccentList"/>
    <dgm:cxn modelId="{BA658B27-4FB7-4C6F-A2FD-DEF7158A3A1B}" type="presParOf" srcId="{EA91E84C-5B21-4587-9718-13C4AE79D325}" destId="{2A3F8E73-A324-46D4-ADA0-81AC8EE5177F}" srcOrd="0" destOrd="0" presId="urn:microsoft.com/office/officeart/2008/layout/SquareAccentList"/>
    <dgm:cxn modelId="{28A752EF-9270-4B72-A145-6F22215F8B30}" type="presParOf" srcId="{EA91E84C-5B21-4587-9718-13C4AE79D325}" destId="{91192845-B39F-44AC-8287-F45B660F9EC7}" srcOrd="1" destOrd="0" presId="urn:microsoft.com/office/officeart/2008/layout/SquareAccentList"/>
    <dgm:cxn modelId="{0FFE52A7-87E3-4BDF-8834-9C28A59DE432}" type="presParOf" srcId="{EA91E84C-5B21-4587-9718-13C4AE79D325}" destId="{2DB70999-7369-48D4-9659-A308ECCFD4D7}" srcOrd="2" destOrd="0" presId="urn:microsoft.com/office/officeart/2008/layout/SquareAccentList"/>
    <dgm:cxn modelId="{6B2DB43A-AA03-485B-97C3-1C898984878B}" type="presParOf" srcId="{A0613756-6FB5-4FF6-96D9-77D63D65554A}" destId="{E2C6CB32-76D6-43CA-B27B-C9A8238E1347}" srcOrd="1" destOrd="0" presId="urn:microsoft.com/office/officeart/2008/layout/SquareAccentList"/>
    <dgm:cxn modelId="{96158B62-4CD0-4316-9369-4CB23C261972}" type="presParOf" srcId="{E2C6CB32-76D6-43CA-B27B-C9A8238E1347}" destId="{8F0BF3E5-2918-4243-B574-AFC21BFBB614}" srcOrd="0" destOrd="0" presId="urn:microsoft.com/office/officeart/2008/layout/SquareAccentList"/>
    <dgm:cxn modelId="{C4E32A22-3BC9-4D1C-812D-1489A4E8BD68}" type="presParOf" srcId="{8F0BF3E5-2918-4243-B574-AFC21BFBB614}" destId="{613A0252-5E63-493D-8E86-B562FEEE7B7C}" srcOrd="0" destOrd="0" presId="urn:microsoft.com/office/officeart/2008/layout/SquareAccentList"/>
    <dgm:cxn modelId="{7D9A0992-8B03-4B06-9FB9-A3B0DE73BC4D}" type="presParOf" srcId="{8F0BF3E5-2918-4243-B574-AFC21BFBB614}" destId="{E7A0FF51-9897-4BEF-909F-DB72114FF2BC}" srcOrd="1" destOrd="0" presId="urn:microsoft.com/office/officeart/2008/layout/SquareAccentList"/>
    <dgm:cxn modelId="{09EE65AB-AB2E-4EF6-A2DE-1F847296FF19}" type="presParOf" srcId="{E2C6CB32-76D6-43CA-B27B-C9A8238E1347}" destId="{12ED42AB-7139-40BF-978B-0E8A6D146FFF}" srcOrd="1" destOrd="0" presId="urn:microsoft.com/office/officeart/2008/layout/SquareAccentList"/>
    <dgm:cxn modelId="{BB43767E-285B-4431-A1E0-311F6862A9F2}" type="presParOf" srcId="{12ED42AB-7139-40BF-978B-0E8A6D146FFF}" destId="{168E1B2E-5C8D-477B-A134-37D04C79E7D2}" srcOrd="0" destOrd="0" presId="urn:microsoft.com/office/officeart/2008/layout/SquareAccentList"/>
    <dgm:cxn modelId="{EA2726AF-A903-4F55-BE4F-406594C7ABA3}" type="presParOf" srcId="{12ED42AB-7139-40BF-978B-0E8A6D146FFF}" destId="{B1E345EC-C9F3-480F-ACEE-9253D141A748}"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4D202FED-50C3-42D7-AB2A-7DB5366C7F60}"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C08D2E88-31DB-4D70-906B-5FD47588087A}">
      <dgm:prSet custT="1"/>
      <dgm:spPr/>
      <dgm:t>
        <a:bodyPr/>
        <a:lstStyle/>
        <a:p>
          <a:pPr>
            <a:buNone/>
          </a:pPr>
          <a:r>
            <a:rPr lang="en-US" sz="1200" b="1" dirty="0"/>
            <a:t> 1. GRE in SD-WAN</a:t>
          </a:r>
          <a:endParaRPr lang="en-US" sz="1200" dirty="0"/>
        </a:p>
      </dgm:t>
    </dgm:pt>
    <dgm:pt modelId="{77B528A7-9FC1-49F4-B295-E58C837D086C}" type="parTrans" cxnId="{C640DF67-5169-4A2F-9B49-F46EE3CC1389}">
      <dgm:prSet/>
      <dgm:spPr/>
      <dgm:t>
        <a:bodyPr/>
        <a:lstStyle/>
        <a:p>
          <a:endParaRPr lang="en-US"/>
        </a:p>
      </dgm:t>
    </dgm:pt>
    <dgm:pt modelId="{3C4D1A57-E148-4E12-A7A2-53EC3C31D288}" type="sibTrans" cxnId="{C640DF67-5169-4A2F-9B49-F46EE3CC1389}">
      <dgm:prSet/>
      <dgm:spPr/>
      <dgm:t>
        <a:bodyPr/>
        <a:lstStyle/>
        <a:p>
          <a:endParaRPr lang="en-US"/>
        </a:p>
      </dgm:t>
    </dgm:pt>
    <dgm:pt modelId="{3141D030-C24B-416C-BC2E-ACC4E8C228C1}">
      <dgm:prSet custT="1"/>
      <dgm:spPr/>
      <dgm:t>
        <a:bodyPr/>
        <a:lstStyle/>
        <a:p>
          <a:pPr>
            <a:buNone/>
          </a:pPr>
          <a:r>
            <a:rPr lang="en-US" sz="1200" b="1" dirty="0"/>
            <a:t>2. Encryption Consideration</a:t>
          </a:r>
          <a:endParaRPr lang="en-US" sz="1200" dirty="0"/>
        </a:p>
      </dgm:t>
    </dgm:pt>
    <dgm:pt modelId="{9735C141-ADE8-40FA-B093-C32826D99676}" type="parTrans" cxnId="{8B6698C6-D289-4A89-8111-9B8A9F885888}">
      <dgm:prSet/>
      <dgm:spPr/>
      <dgm:t>
        <a:bodyPr/>
        <a:lstStyle/>
        <a:p>
          <a:endParaRPr lang="en-US"/>
        </a:p>
      </dgm:t>
    </dgm:pt>
    <dgm:pt modelId="{B7B86AB4-4A06-45E8-A57E-5BF2697481B0}" type="sibTrans" cxnId="{8B6698C6-D289-4A89-8111-9B8A9F885888}">
      <dgm:prSet/>
      <dgm:spPr/>
      <dgm:t>
        <a:bodyPr/>
        <a:lstStyle/>
        <a:p>
          <a:endParaRPr lang="en-US"/>
        </a:p>
      </dgm:t>
    </dgm:pt>
    <dgm:pt modelId="{35A02906-ED5B-4862-A6AD-617BEE4A11A5}">
      <dgm:prSet custT="1"/>
      <dgm:spPr/>
      <dgm:t>
        <a:bodyPr/>
        <a:lstStyle/>
        <a:p>
          <a:pPr>
            <a:buNone/>
          </a:pPr>
          <a:r>
            <a:rPr lang="en-US" sz="1200" b="1" dirty="0"/>
            <a:t>3. Vendor Examples</a:t>
          </a:r>
          <a:endParaRPr lang="en-US" sz="1200" dirty="0"/>
        </a:p>
      </dgm:t>
    </dgm:pt>
    <dgm:pt modelId="{98AD634A-8109-44B5-B3AA-E292105C8F77}" type="parTrans" cxnId="{065A655D-19E2-461A-910C-DD7EEC5F87D1}">
      <dgm:prSet/>
      <dgm:spPr/>
      <dgm:t>
        <a:bodyPr/>
        <a:lstStyle/>
        <a:p>
          <a:endParaRPr lang="en-US"/>
        </a:p>
      </dgm:t>
    </dgm:pt>
    <dgm:pt modelId="{84D401F1-74A0-4881-96C2-52B5DC5295A6}" type="sibTrans" cxnId="{065A655D-19E2-461A-910C-DD7EEC5F87D1}">
      <dgm:prSet/>
      <dgm:spPr/>
      <dgm:t>
        <a:bodyPr/>
        <a:lstStyle/>
        <a:p>
          <a:endParaRPr lang="en-US"/>
        </a:p>
      </dgm:t>
    </dgm:pt>
    <dgm:pt modelId="{5744E8A8-861E-4B8D-9ED0-D62419922439}">
      <dgm:prSet custT="1"/>
      <dgm:spPr/>
      <dgm:t>
        <a:bodyPr/>
        <a:lstStyle/>
        <a:p>
          <a:pPr>
            <a:buNone/>
          </a:pPr>
          <a:r>
            <a:rPr lang="en-US" sz="1200" b="1" dirty="0"/>
            <a:t>4. How it Fits into SASE</a:t>
          </a:r>
          <a:endParaRPr lang="en-US" sz="1200" dirty="0"/>
        </a:p>
      </dgm:t>
    </dgm:pt>
    <dgm:pt modelId="{381787AF-BB1F-4612-8943-1D254D05EF5B}" type="parTrans" cxnId="{DA782D0E-CF6E-464F-8028-77AED15B10A6}">
      <dgm:prSet/>
      <dgm:spPr/>
      <dgm:t>
        <a:bodyPr/>
        <a:lstStyle/>
        <a:p>
          <a:endParaRPr lang="en-US"/>
        </a:p>
      </dgm:t>
    </dgm:pt>
    <dgm:pt modelId="{A8DAF9D0-7165-43D7-A7FB-9A15F4B9D55E}" type="sibTrans" cxnId="{DA782D0E-CF6E-464F-8028-77AED15B10A6}">
      <dgm:prSet/>
      <dgm:spPr/>
      <dgm:t>
        <a:bodyPr/>
        <a:lstStyle/>
        <a:p>
          <a:endParaRPr lang="en-US"/>
        </a:p>
      </dgm:t>
    </dgm:pt>
    <dgm:pt modelId="{045DFF7E-21BB-4F49-BBF5-1BF57DB1A366}">
      <dgm:prSet custT="1"/>
      <dgm:spPr/>
      <dgm:t>
        <a:bodyPr/>
        <a:lstStyle/>
        <a:p>
          <a:r>
            <a:rPr lang="en-US" sz="1200" b="1" dirty="0"/>
            <a:t>5. Answer in plain terms</a:t>
          </a:r>
        </a:p>
      </dgm:t>
    </dgm:pt>
    <dgm:pt modelId="{47B6477B-7BB5-46E5-9733-EB12B0BB8E0A}" type="parTrans" cxnId="{23D88826-7151-400D-B784-C60F4778D039}">
      <dgm:prSet/>
      <dgm:spPr/>
      <dgm:t>
        <a:bodyPr/>
        <a:lstStyle/>
        <a:p>
          <a:endParaRPr lang="en-US"/>
        </a:p>
      </dgm:t>
    </dgm:pt>
    <dgm:pt modelId="{83D605B6-844A-4C55-BFBD-33A746152286}" type="sibTrans" cxnId="{23D88826-7151-400D-B784-C60F4778D039}">
      <dgm:prSet/>
      <dgm:spPr/>
      <dgm:t>
        <a:bodyPr/>
        <a:lstStyle/>
        <a:p>
          <a:endParaRPr lang="en-US"/>
        </a:p>
      </dgm:t>
    </dgm:pt>
    <dgm:pt modelId="{192580AC-5C84-406B-B2B0-7F6690905375}">
      <dgm:prSet custT="1"/>
      <dgm:spPr/>
      <dgm:t>
        <a:bodyPr/>
        <a:lstStyle/>
        <a:p>
          <a:pPr>
            <a:buFont typeface="Arial" panose="020B0604020202020204" pitchFamily="34" charset="0"/>
            <a:buChar char="•"/>
          </a:pPr>
          <a:r>
            <a:rPr lang="en-US" sz="1100" b="1" dirty="0"/>
            <a:t>GRE (Generic Routing Encapsulation)</a:t>
          </a:r>
          <a:r>
            <a:rPr lang="en-US" sz="1100" dirty="0"/>
            <a:t> is lightweight and easy to deploy for tunneling traffic between SD-WAN edges and/or cloud security services.</a:t>
          </a:r>
        </a:p>
      </dgm:t>
    </dgm:pt>
    <dgm:pt modelId="{46D139D8-6475-4DB0-B75D-0F50B7C8A581}" type="parTrans" cxnId="{B8490DE2-D949-4BFF-8D13-E9ACD843B07A}">
      <dgm:prSet/>
      <dgm:spPr/>
      <dgm:t>
        <a:bodyPr/>
        <a:lstStyle/>
        <a:p>
          <a:endParaRPr lang="en-US"/>
        </a:p>
      </dgm:t>
    </dgm:pt>
    <dgm:pt modelId="{EBAFA9D7-A8A8-4609-9312-5AA8F43189F9}" type="sibTrans" cxnId="{B8490DE2-D949-4BFF-8D13-E9ACD843B07A}">
      <dgm:prSet/>
      <dgm:spPr/>
      <dgm:t>
        <a:bodyPr/>
        <a:lstStyle/>
        <a:p>
          <a:endParaRPr lang="en-US"/>
        </a:p>
      </dgm:t>
    </dgm:pt>
    <dgm:pt modelId="{A5348230-B88D-4B92-B03F-7464E672A358}">
      <dgm:prSet custT="1"/>
      <dgm:spPr/>
      <dgm:t>
        <a:bodyPr/>
        <a:lstStyle/>
        <a:p>
          <a:pPr>
            <a:buFont typeface="Arial" panose="020B0604020202020204" pitchFamily="34" charset="0"/>
            <a:buChar char="•"/>
          </a:pPr>
          <a:r>
            <a:rPr lang="en-US" sz="1050" dirty="0"/>
            <a:t>Many vendors (e.g., Cisco, Fortinet, Versa, Zscaler integrations) allow GRE as a tunnel type because:</a:t>
          </a:r>
        </a:p>
      </dgm:t>
    </dgm:pt>
    <dgm:pt modelId="{B01DBD94-8539-4A36-889D-6B4366C18D94}" type="parTrans" cxnId="{9A97CE4D-D8F8-449F-86DD-3E7C61EC934C}">
      <dgm:prSet/>
      <dgm:spPr/>
      <dgm:t>
        <a:bodyPr/>
        <a:lstStyle/>
        <a:p>
          <a:endParaRPr lang="en-US"/>
        </a:p>
      </dgm:t>
    </dgm:pt>
    <dgm:pt modelId="{5C1410D1-E864-40F4-B66F-9E554BFE7F4E}" type="sibTrans" cxnId="{9A97CE4D-D8F8-449F-86DD-3E7C61EC934C}">
      <dgm:prSet/>
      <dgm:spPr/>
      <dgm:t>
        <a:bodyPr/>
        <a:lstStyle/>
        <a:p>
          <a:endParaRPr lang="en-US"/>
        </a:p>
      </dgm:t>
    </dgm:pt>
    <dgm:pt modelId="{81BCF24B-E1D9-4231-9F4B-235FB07FC3AA}">
      <dgm:prSet custT="1"/>
      <dgm:spPr/>
      <dgm:t>
        <a:bodyPr/>
        <a:lstStyle/>
        <a:p>
          <a:pPr>
            <a:buFont typeface="Arial" panose="020B0604020202020204" pitchFamily="34" charset="0"/>
            <a:buChar char="•"/>
          </a:pPr>
          <a:r>
            <a:rPr lang="en-US" sz="1100" dirty="0"/>
            <a:t>Some edge devices can process GRE faster (less crypto overhead).</a:t>
          </a:r>
        </a:p>
      </dgm:t>
    </dgm:pt>
    <dgm:pt modelId="{4E8D145D-AEC0-44FB-9EB3-84BF2F2F6503}" type="parTrans" cxnId="{1C6987D2-5F1A-416C-A71E-94A165B93854}">
      <dgm:prSet/>
      <dgm:spPr/>
      <dgm:t>
        <a:bodyPr/>
        <a:lstStyle/>
        <a:p>
          <a:endParaRPr lang="en-US"/>
        </a:p>
      </dgm:t>
    </dgm:pt>
    <dgm:pt modelId="{735BC654-2397-4306-82BC-F3D747B0C846}" type="sibTrans" cxnId="{1C6987D2-5F1A-416C-A71E-94A165B93854}">
      <dgm:prSet/>
      <dgm:spPr/>
      <dgm:t>
        <a:bodyPr/>
        <a:lstStyle/>
        <a:p>
          <a:endParaRPr lang="en-US"/>
        </a:p>
      </dgm:t>
    </dgm:pt>
    <dgm:pt modelId="{B8CED690-2283-49F7-B86B-9760A3ACA293}">
      <dgm:prSet custT="1"/>
      <dgm:spPr/>
      <dgm:t>
        <a:bodyPr/>
        <a:lstStyle/>
        <a:p>
          <a:pPr>
            <a:buFont typeface="Arial" panose="020B0604020202020204" pitchFamily="34" charset="0"/>
            <a:buChar char="•"/>
          </a:pPr>
          <a:r>
            <a:rPr lang="en-US" sz="1100" dirty="0"/>
            <a:t>It’s firewall/NAT friendly in many environments.</a:t>
          </a:r>
        </a:p>
      </dgm:t>
    </dgm:pt>
    <dgm:pt modelId="{FCDFD450-5B95-4BBE-BF16-FC9C26E43917}" type="parTrans" cxnId="{8B319607-9F09-4C0C-9F38-B54793143A52}">
      <dgm:prSet/>
      <dgm:spPr/>
      <dgm:t>
        <a:bodyPr/>
        <a:lstStyle/>
        <a:p>
          <a:endParaRPr lang="en-US"/>
        </a:p>
      </dgm:t>
    </dgm:pt>
    <dgm:pt modelId="{17B7AE60-79B1-4982-B256-635BA9C1C495}" type="sibTrans" cxnId="{8B319607-9F09-4C0C-9F38-B54793143A52}">
      <dgm:prSet/>
      <dgm:spPr/>
      <dgm:t>
        <a:bodyPr/>
        <a:lstStyle/>
        <a:p>
          <a:endParaRPr lang="en-US"/>
        </a:p>
      </dgm:t>
    </dgm:pt>
    <dgm:pt modelId="{34CF7791-6426-4108-AF8A-2DE4B03D6CDC}">
      <dgm:prSet custT="1"/>
      <dgm:spPr/>
      <dgm:t>
        <a:bodyPr/>
        <a:lstStyle/>
        <a:p>
          <a:pPr>
            <a:buFont typeface="Arial" panose="020B0604020202020204" pitchFamily="34" charset="0"/>
            <a:buChar char="•"/>
          </a:pPr>
          <a:r>
            <a:rPr lang="en-US" sz="1100" b="1" dirty="0"/>
            <a:t>Plain GRE = no encryption</a:t>
          </a:r>
          <a:r>
            <a:rPr lang="en-US" sz="1100" dirty="0"/>
            <a:t> — just encapsulation.</a:t>
          </a:r>
        </a:p>
      </dgm:t>
    </dgm:pt>
    <dgm:pt modelId="{9FFA059D-7867-44A6-A746-8BD0B9FF6FB3}" type="parTrans" cxnId="{60445E8F-3ACB-4BDD-B5CC-B1B9BCD1D4DE}">
      <dgm:prSet/>
      <dgm:spPr/>
      <dgm:t>
        <a:bodyPr/>
        <a:lstStyle/>
        <a:p>
          <a:endParaRPr lang="en-US"/>
        </a:p>
      </dgm:t>
    </dgm:pt>
    <dgm:pt modelId="{A1BA56A4-C79C-4626-B7F6-A428D2262541}" type="sibTrans" cxnId="{60445E8F-3ACB-4BDD-B5CC-B1B9BCD1D4DE}">
      <dgm:prSet/>
      <dgm:spPr/>
      <dgm:t>
        <a:bodyPr/>
        <a:lstStyle/>
        <a:p>
          <a:endParaRPr lang="en-US"/>
        </a:p>
      </dgm:t>
    </dgm:pt>
    <dgm:pt modelId="{A785D42A-1CAE-4FAB-8FE4-68F0898A1FD3}">
      <dgm:prSet/>
      <dgm:spPr/>
      <dgm:t>
        <a:bodyPr/>
        <a:lstStyle/>
        <a:p>
          <a:pPr>
            <a:buFont typeface="Arial" panose="020B0604020202020204" pitchFamily="34" charset="0"/>
            <a:buChar char="•"/>
          </a:pPr>
          <a:r>
            <a:rPr lang="en-US" dirty="0"/>
            <a:t>In a </a:t>
          </a:r>
          <a:r>
            <a:rPr lang="en-US" b="1" dirty="0"/>
            <a:t>SASE/SSE context</a:t>
          </a:r>
          <a:r>
            <a:rPr lang="en-US" dirty="0"/>
            <a:t>, where traffic security is mandatory, GRE is often paired with:</a:t>
          </a:r>
        </a:p>
      </dgm:t>
    </dgm:pt>
    <dgm:pt modelId="{887583EC-1EE2-49B0-A7DD-CEEA11D65530}" type="parTrans" cxnId="{5C65B3B2-3845-4AE2-8760-C1A9367CA05D}">
      <dgm:prSet/>
      <dgm:spPr/>
      <dgm:t>
        <a:bodyPr/>
        <a:lstStyle/>
        <a:p>
          <a:endParaRPr lang="en-US"/>
        </a:p>
      </dgm:t>
    </dgm:pt>
    <dgm:pt modelId="{205C8F1B-16B8-496D-BF2D-8BD7F69CB8EF}" type="sibTrans" cxnId="{5C65B3B2-3845-4AE2-8760-C1A9367CA05D}">
      <dgm:prSet/>
      <dgm:spPr/>
      <dgm:t>
        <a:bodyPr/>
        <a:lstStyle/>
        <a:p>
          <a:endParaRPr lang="en-US"/>
        </a:p>
      </dgm:t>
    </dgm:pt>
    <dgm:pt modelId="{D57D2067-FE05-4BBA-8100-70FF33433F85}">
      <dgm:prSet custT="1"/>
      <dgm:spPr/>
      <dgm:t>
        <a:bodyPr/>
        <a:lstStyle/>
        <a:p>
          <a:pPr>
            <a:buFont typeface="Arial" panose="020B0604020202020204" pitchFamily="34" charset="0"/>
            <a:buChar char="•"/>
          </a:pPr>
          <a:r>
            <a:rPr lang="en-US" sz="1100" b="1" dirty="0"/>
            <a:t>IPSec wrapping</a:t>
          </a:r>
          <a:r>
            <a:rPr lang="en-US" sz="1100" dirty="0"/>
            <a:t> (GRE over IPSec) for confidentiality and integrity.</a:t>
          </a:r>
        </a:p>
      </dgm:t>
    </dgm:pt>
    <dgm:pt modelId="{DDE52437-2253-4270-BE68-845DFAF07A7F}" type="parTrans" cxnId="{7B5630D6-741A-44E9-80C4-B4B836572B2E}">
      <dgm:prSet/>
      <dgm:spPr/>
      <dgm:t>
        <a:bodyPr/>
        <a:lstStyle/>
        <a:p>
          <a:endParaRPr lang="en-US"/>
        </a:p>
      </dgm:t>
    </dgm:pt>
    <dgm:pt modelId="{09A01C04-69B1-410D-965F-36C8A8DA03A7}" type="sibTrans" cxnId="{7B5630D6-741A-44E9-80C4-B4B836572B2E}">
      <dgm:prSet/>
      <dgm:spPr/>
      <dgm:t>
        <a:bodyPr/>
        <a:lstStyle/>
        <a:p>
          <a:endParaRPr lang="en-US"/>
        </a:p>
      </dgm:t>
    </dgm:pt>
    <dgm:pt modelId="{93B19BF1-EDC8-4267-B444-1001F675E5CB}">
      <dgm:prSet/>
      <dgm:spPr/>
      <dgm:t>
        <a:bodyPr/>
        <a:lstStyle/>
        <a:p>
          <a:pPr>
            <a:buFont typeface="Arial" panose="020B0604020202020204" pitchFamily="34" charset="0"/>
            <a:buChar char="•"/>
          </a:pPr>
          <a:r>
            <a:rPr lang="en-US" dirty="0"/>
            <a:t>Or used only in scenarios where encryption is provided elsewhere (e.g., TLS/HTTPS apps).</a:t>
          </a:r>
        </a:p>
      </dgm:t>
    </dgm:pt>
    <dgm:pt modelId="{356D38D1-70C0-45CC-BA48-465FEEEB2998}" type="parTrans" cxnId="{FAD28998-287F-451B-9C91-25DD2C2A4B62}">
      <dgm:prSet/>
      <dgm:spPr/>
      <dgm:t>
        <a:bodyPr/>
        <a:lstStyle/>
        <a:p>
          <a:endParaRPr lang="en-US"/>
        </a:p>
      </dgm:t>
    </dgm:pt>
    <dgm:pt modelId="{A4FF97D7-7843-4D92-9F17-DEB982131E7A}" type="sibTrans" cxnId="{FAD28998-287F-451B-9C91-25DD2C2A4B62}">
      <dgm:prSet/>
      <dgm:spPr/>
      <dgm:t>
        <a:bodyPr/>
        <a:lstStyle/>
        <a:p>
          <a:endParaRPr lang="en-US"/>
        </a:p>
      </dgm:t>
    </dgm:pt>
    <dgm:pt modelId="{ACF778BC-5A48-4D10-8CF3-2F1BC40C09AC}">
      <dgm:prSet custT="1"/>
      <dgm:spPr/>
      <dgm:t>
        <a:bodyPr/>
        <a:lstStyle/>
        <a:p>
          <a:pPr>
            <a:buFont typeface="Arial" panose="020B0604020202020204" pitchFamily="34" charset="0"/>
            <a:buChar char="•"/>
          </a:pPr>
          <a:r>
            <a:rPr lang="en-US" sz="1100" dirty="0"/>
            <a:t>It’s simpler than IPSec.</a:t>
          </a:r>
        </a:p>
      </dgm:t>
    </dgm:pt>
    <dgm:pt modelId="{B9505C57-856F-45C8-BF90-54A02EAE380A}" type="parTrans" cxnId="{696FA943-754E-49DD-AAE2-9D1C2C8965C8}">
      <dgm:prSet/>
      <dgm:spPr/>
      <dgm:t>
        <a:bodyPr/>
        <a:lstStyle/>
        <a:p>
          <a:endParaRPr lang="en-US"/>
        </a:p>
      </dgm:t>
    </dgm:pt>
    <dgm:pt modelId="{6B0D8470-4711-414D-B3E5-74B9B7AFA581}" type="sibTrans" cxnId="{696FA943-754E-49DD-AAE2-9D1C2C8965C8}">
      <dgm:prSet/>
      <dgm:spPr/>
      <dgm:t>
        <a:bodyPr/>
        <a:lstStyle/>
        <a:p>
          <a:endParaRPr lang="en-US"/>
        </a:p>
      </dgm:t>
    </dgm:pt>
    <dgm:pt modelId="{46D666F3-1E84-4ECE-B1BD-C09EB684DB76}">
      <dgm:prSet custT="1"/>
      <dgm:spPr/>
      <dgm:t>
        <a:bodyPr/>
        <a:lstStyle/>
        <a:p>
          <a:pPr>
            <a:buFont typeface="Arial" panose="020B0604020202020204" pitchFamily="34" charset="0"/>
            <a:buChar char="•"/>
          </a:pPr>
          <a:r>
            <a:rPr lang="en-US" sz="1100" b="1" dirty="0"/>
            <a:t>Zscaler Internet Access (ZIA):</a:t>
          </a:r>
          <a:r>
            <a:rPr lang="en-US" sz="1100" dirty="0"/>
            <a:t> Supports GRE tunnels from branch firewalls/routers into their SSE cloud PoPs. Often used for performance (vs. IPSec).</a:t>
          </a:r>
        </a:p>
      </dgm:t>
    </dgm:pt>
    <dgm:pt modelId="{5B252713-0639-451D-9E8E-23A65889C04F}" type="parTrans" cxnId="{50BFE5D2-B60B-4A4F-B743-1FFC6B2E56BB}">
      <dgm:prSet/>
      <dgm:spPr/>
      <dgm:t>
        <a:bodyPr/>
        <a:lstStyle/>
        <a:p>
          <a:endParaRPr lang="en-US"/>
        </a:p>
      </dgm:t>
    </dgm:pt>
    <dgm:pt modelId="{B22091A6-F04A-4874-B288-1125C642C060}" type="sibTrans" cxnId="{50BFE5D2-B60B-4A4F-B743-1FFC6B2E56BB}">
      <dgm:prSet/>
      <dgm:spPr/>
      <dgm:t>
        <a:bodyPr/>
        <a:lstStyle/>
        <a:p>
          <a:endParaRPr lang="en-US"/>
        </a:p>
      </dgm:t>
    </dgm:pt>
    <dgm:pt modelId="{1EA2C53D-692D-40CE-B619-58ABF4B9A363}">
      <dgm:prSet/>
      <dgm:spPr/>
      <dgm:t>
        <a:bodyPr/>
        <a:lstStyle/>
        <a:p>
          <a:pPr>
            <a:buFont typeface="Arial" panose="020B0604020202020204" pitchFamily="34" charset="0"/>
            <a:buChar char="•"/>
          </a:pPr>
          <a:r>
            <a:rPr lang="en-US" b="1" dirty="0"/>
            <a:t>Cisco Viptela/Versa/Prisma SD-WAN:</a:t>
          </a:r>
          <a:r>
            <a:rPr lang="en-US" dirty="0"/>
            <a:t> Can support both IPSec and GRE tunnels. IPSec is preferred for encryption, GRE for performance.</a:t>
          </a:r>
        </a:p>
      </dgm:t>
    </dgm:pt>
    <dgm:pt modelId="{8F116030-2117-4E20-9310-42C7B035A984}" type="parTrans" cxnId="{87F5D4B3-2736-4F82-8A78-6366ED275009}">
      <dgm:prSet/>
      <dgm:spPr/>
      <dgm:t>
        <a:bodyPr/>
        <a:lstStyle/>
        <a:p>
          <a:endParaRPr lang="en-US"/>
        </a:p>
      </dgm:t>
    </dgm:pt>
    <dgm:pt modelId="{8C491A7B-1D23-4261-8D52-458B1FBAD04D}" type="sibTrans" cxnId="{87F5D4B3-2736-4F82-8A78-6366ED275009}">
      <dgm:prSet/>
      <dgm:spPr/>
      <dgm:t>
        <a:bodyPr/>
        <a:lstStyle/>
        <a:p>
          <a:endParaRPr lang="en-US"/>
        </a:p>
      </dgm:t>
    </dgm:pt>
    <dgm:pt modelId="{40D0FE74-30CE-4D52-AF29-C6FFCC6F0A35}">
      <dgm:prSet custT="1"/>
      <dgm:spPr/>
      <dgm:t>
        <a:bodyPr/>
        <a:lstStyle/>
        <a:p>
          <a:pPr>
            <a:buFont typeface="Arial" panose="020B0604020202020204" pitchFamily="34" charset="0"/>
            <a:buChar char="•"/>
          </a:pPr>
          <a:r>
            <a:rPr lang="en-US" sz="1100" b="1" dirty="0"/>
            <a:t>Fortinet:</a:t>
          </a:r>
          <a:r>
            <a:rPr lang="en-US" sz="1100" dirty="0"/>
            <a:t> Primarily IPSec, but can run GRE/IPSec if needed for specific integration.</a:t>
          </a:r>
        </a:p>
      </dgm:t>
    </dgm:pt>
    <dgm:pt modelId="{9835B79E-EA40-43BC-954B-6974455E21C3}" type="parTrans" cxnId="{F1285193-94C0-459B-8FFB-2A121C5D66E8}">
      <dgm:prSet/>
      <dgm:spPr/>
      <dgm:t>
        <a:bodyPr/>
        <a:lstStyle/>
        <a:p>
          <a:endParaRPr lang="en-US"/>
        </a:p>
      </dgm:t>
    </dgm:pt>
    <dgm:pt modelId="{B48813F5-01C4-4E3B-9D42-7015CD8A0DFE}" type="sibTrans" cxnId="{F1285193-94C0-459B-8FFB-2A121C5D66E8}">
      <dgm:prSet/>
      <dgm:spPr/>
      <dgm:t>
        <a:bodyPr/>
        <a:lstStyle/>
        <a:p>
          <a:endParaRPr lang="en-US"/>
        </a:p>
      </dgm:t>
    </dgm:pt>
    <dgm:pt modelId="{ECFC6BCE-2B63-4D8E-B9B7-AE110B4E5C08}">
      <dgm:prSet custT="1"/>
      <dgm:spPr/>
      <dgm:t>
        <a:bodyPr/>
        <a:lstStyle/>
        <a:p>
          <a:pPr>
            <a:buFont typeface="Arial" panose="020B0604020202020204" pitchFamily="34" charset="0"/>
            <a:buChar char="•"/>
          </a:pPr>
          <a:r>
            <a:rPr lang="en-US" sz="1100" b="1" dirty="0"/>
            <a:t>Branch → SASE </a:t>
          </a:r>
          <a:r>
            <a:rPr lang="en-US" sz="1100" b="1" dirty="0" err="1"/>
            <a:t>PoP</a:t>
          </a:r>
          <a:r>
            <a:rPr lang="en-US" sz="1100" b="1" dirty="0"/>
            <a:t>:</a:t>
          </a:r>
          <a:endParaRPr lang="en-US" sz="1100" dirty="0"/>
        </a:p>
      </dgm:t>
    </dgm:pt>
    <dgm:pt modelId="{377B85EB-1A9B-4132-9125-B6AA4383D1F1}" type="parTrans" cxnId="{F46FD3C2-0B46-4576-94CC-F687D47EB385}">
      <dgm:prSet/>
      <dgm:spPr/>
      <dgm:t>
        <a:bodyPr/>
        <a:lstStyle/>
        <a:p>
          <a:endParaRPr lang="en-US"/>
        </a:p>
      </dgm:t>
    </dgm:pt>
    <dgm:pt modelId="{8CDB633C-8ED6-48F7-8A77-EDE300E3F880}" type="sibTrans" cxnId="{F46FD3C2-0B46-4576-94CC-F687D47EB385}">
      <dgm:prSet/>
      <dgm:spPr/>
      <dgm:t>
        <a:bodyPr/>
        <a:lstStyle/>
        <a:p>
          <a:endParaRPr lang="en-US"/>
        </a:p>
      </dgm:t>
    </dgm:pt>
    <dgm:pt modelId="{C083B5C8-42D4-4BDC-AD34-4439BDEC5628}">
      <dgm:prSet custT="1"/>
      <dgm:spPr/>
      <dgm:t>
        <a:bodyPr/>
        <a:lstStyle/>
        <a:p>
          <a:pPr>
            <a:buFont typeface="Arial" panose="020B0604020202020204" pitchFamily="34" charset="0"/>
            <a:buChar char="•"/>
          </a:pPr>
          <a:r>
            <a:rPr lang="en-US" sz="1100" b="1" dirty="0"/>
            <a:t>Inside SASE fabric:</a:t>
          </a:r>
          <a:endParaRPr lang="en-US" sz="1100" dirty="0"/>
        </a:p>
      </dgm:t>
    </dgm:pt>
    <dgm:pt modelId="{B2B7A98E-8DFD-474E-9A24-BD6419F76665}" type="parTrans" cxnId="{54E9CE1C-3203-4E8A-8D6A-A0145895E4FE}">
      <dgm:prSet/>
      <dgm:spPr/>
      <dgm:t>
        <a:bodyPr/>
        <a:lstStyle/>
        <a:p>
          <a:endParaRPr lang="en-US"/>
        </a:p>
      </dgm:t>
    </dgm:pt>
    <dgm:pt modelId="{9A1B3901-A75F-48E1-BA17-F67E56DD35E7}" type="sibTrans" cxnId="{54E9CE1C-3203-4E8A-8D6A-A0145895E4FE}">
      <dgm:prSet/>
      <dgm:spPr/>
      <dgm:t>
        <a:bodyPr/>
        <a:lstStyle/>
        <a:p>
          <a:endParaRPr lang="en-US"/>
        </a:p>
      </dgm:t>
    </dgm:pt>
    <dgm:pt modelId="{CD08416A-462D-4684-A2F5-793B6B903EB6}">
      <dgm:prSet/>
      <dgm:spPr/>
      <dgm:t>
        <a:bodyPr/>
        <a:lstStyle/>
        <a:p>
          <a:pPr>
            <a:buFont typeface="Arial" panose="020B0604020202020204" pitchFamily="34" charset="0"/>
            <a:buChar char="•"/>
          </a:pPr>
          <a:r>
            <a:rPr lang="en-US" dirty="0"/>
            <a:t>Tunnel can be GRE or IPSec. GRE often chosen for speed, IPSec for security.</a:t>
          </a:r>
        </a:p>
      </dgm:t>
    </dgm:pt>
    <dgm:pt modelId="{15ABE9CE-6DA7-4E8A-8A67-044745437508}" type="parTrans" cxnId="{3D48FC3E-F2D1-4101-B053-FAD32594C768}">
      <dgm:prSet/>
      <dgm:spPr/>
      <dgm:t>
        <a:bodyPr/>
        <a:lstStyle/>
        <a:p>
          <a:endParaRPr lang="en-US"/>
        </a:p>
      </dgm:t>
    </dgm:pt>
    <dgm:pt modelId="{3D478A9D-360C-4F5D-9AC7-553CE3445964}" type="sibTrans" cxnId="{3D48FC3E-F2D1-4101-B053-FAD32594C768}">
      <dgm:prSet/>
      <dgm:spPr/>
      <dgm:t>
        <a:bodyPr/>
        <a:lstStyle/>
        <a:p>
          <a:endParaRPr lang="en-US"/>
        </a:p>
      </dgm:t>
    </dgm:pt>
    <dgm:pt modelId="{2BAF676A-4BC0-469E-914B-71C60C2D1F67}">
      <dgm:prSet/>
      <dgm:spPr/>
      <dgm:t>
        <a:bodyPr/>
        <a:lstStyle/>
        <a:p>
          <a:pPr>
            <a:buFont typeface="Arial" panose="020B0604020202020204" pitchFamily="34" charset="0"/>
            <a:buChar char="•"/>
          </a:pPr>
          <a:r>
            <a:rPr lang="en-US" dirty="0"/>
            <a:t>Traffic is re-secured/inspected anyway (SWG, CASB, ZTNA, DLP), so GRE is acceptable if performance outweighs encryption needs.</a:t>
          </a:r>
        </a:p>
      </dgm:t>
    </dgm:pt>
    <dgm:pt modelId="{6BF1B6D9-13E3-4DE8-8C2D-10297AC30CBE}" type="parTrans" cxnId="{00217F17-FFE6-4C4D-82C5-4C6F9EDC16A2}">
      <dgm:prSet/>
      <dgm:spPr/>
      <dgm:t>
        <a:bodyPr/>
        <a:lstStyle/>
        <a:p>
          <a:endParaRPr lang="en-US"/>
        </a:p>
      </dgm:t>
    </dgm:pt>
    <dgm:pt modelId="{0D55E67C-F5A6-49C8-AC9E-2A5B18F4A51B}" type="sibTrans" cxnId="{00217F17-FFE6-4C4D-82C5-4C6F9EDC16A2}">
      <dgm:prSet/>
      <dgm:spPr/>
      <dgm:t>
        <a:bodyPr/>
        <a:lstStyle/>
        <a:p>
          <a:endParaRPr lang="en-US"/>
        </a:p>
      </dgm:t>
    </dgm:pt>
    <dgm:pt modelId="{E504AF6B-4F73-4398-AD6D-1BC98893D647}">
      <dgm:prSet custT="1"/>
      <dgm:spPr/>
      <dgm:t>
        <a:bodyPr/>
        <a:lstStyle/>
        <a:p>
          <a:r>
            <a:rPr lang="en-US" sz="1100" b="0" dirty="0"/>
            <a:t>Yes, SD-WAN sometimes uses GRE tunnels in SASE deployments, especially for branch-to-</a:t>
          </a:r>
          <a:r>
            <a:rPr lang="en-US" sz="1100" b="0" dirty="0" err="1"/>
            <a:t>PoP</a:t>
          </a:r>
          <a:r>
            <a:rPr lang="en-US" sz="1100" b="0" dirty="0"/>
            <a:t> traffic. </a:t>
          </a:r>
        </a:p>
      </dgm:t>
    </dgm:pt>
    <dgm:pt modelId="{568079D7-4F31-4C51-93D0-AD2448609BBC}" type="parTrans" cxnId="{9CE80DBF-E02D-43CB-9AC6-AABFBF8E28E0}">
      <dgm:prSet/>
      <dgm:spPr/>
      <dgm:t>
        <a:bodyPr/>
        <a:lstStyle/>
        <a:p>
          <a:endParaRPr lang="en-US"/>
        </a:p>
      </dgm:t>
    </dgm:pt>
    <dgm:pt modelId="{B3DFDD48-2466-48FE-82CC-F65EEF724E8A}" type="sibTrans" cxnId="{9CE80DBF-E02D-43CB-9AC6-AABFBF8E28E0}">
      <dgm:prSet/>
      <dgm:spPr/>
      <dgm:t>
        <a:bodyPr/>
        <a:lstStyle/>
        <a:p>
          <a:endParaRPr lang="en-US"/>
        </a:p>
      </dgm:t>
    </dgm:pt>
    <dgm:pt modelId="{317E207F-8C2F-4A3D-ADE6-ACF8E3F3E321}">
      <dgm:prSet custT="1"/>
      <dgm:spPr/>
      <dgm:t>
        <a:bodyPr/>
        <a:lstStyle/>
        <a:p>
          <a:r>
            <a:rPr lang="en-US" sz="1100" b="0" dirty="0"/>
            <a:t>But since GRE doesn’t encrypt, it’s either combined with IPSec (GRE over IPSec) or limited to cases where encryption is handled elsewhere. Most vendors still recommend IPSec as default for SASE, with GRE as an optimization option.</a:t>
          </a:r>
        </a:p>
      </dgm:t>
    </dgm:pt>
    <dgm:pt modelId="{9FD1DA89-123E-4105-8349-B1019A1F144A}" type="parTrans" cxnId="{5A155598-EA10-433C-915F-D9B5DDABE153}">
      <dgm:prSet/>
      <dgm:spPr/>
      <dgm:t>
        <a:bodyPr/>
        <a:lstStyle/>
        <a:p>
          <a:endParaRPr lang="en-US"/>
        </a:p>
      </dgm:t>
    </dgm:pt>
    <dgm:pt modelId="{35FDE331-E143-4E3A-9F23-0EFF4CE8A92F}" type="sibTrans" cxnId="{5A155598-EA10-433C-915F-D9B5DDABE153}">
      <dgm:prSet/>
      <dgm:spPr/>
      <dgm:t>
        <a:bodyPr/>
        <a:lstStyle/>
        <a:p>
          <a:endParaRPr lang="en-US"/>
        </a:p>
      </dgm:t>
    </dgm:pt>
    <dgm:pt modelId="{6FD293CB-1154-493A-A88A-416CEBBC8918}" type="pres">
      <dgm:prSet presAssocID="{4D202FED-50C3-42D7-AB2A-7DB5366C7F60}" presName="vert0" presStyleCnt="0">
        <dgm:presLayoutVars>
          <dgm:dir/>
          <dgm:animOne val="branch"/>
          <dgm:animLvl val="lvl"/>
        </dgm:presLayoutVars>
      </dgm:prSet>
      <dgm:spPr/>
    </dgm:pt>
    <dgm:pt modelId="{A9B0A376-3B4D-4627-98A9-7F95CF28BFE9}" type="pres">
      <dgm:prSet presAssocID="{C08D2E88-31DB-4D70-906B-5FD47588087A}" presName="thickLine" presStyleLbl="alignNode1" presStyleIdx="0" presStyleCnt="5"/>
      <dgm:spPr/>
    </dgm:pt>
    <dgm:pt modelId="{339C84F5-12B1-4E93-AE71-3DFC59D47AAA}" type="pres">
      <dgm:prSet presAssocID="{C08D2E88-31DB-4D70-906B-5FD47588087A}" presName="horz1" presStyleCnt="0"/>
      <dgm:spPr/>
    </dgm:pt>
    <dgm:pt modelId="{C889729D-B79F-4144-BE2F-815232D0AAAE}" type="pres">
      <dgm:prSet presAssocID="{C08D2E88-31DB-4D70-906B-5FD47588087A}" presName="tx1" presStyleLbl="revTx" presStyleIdx="0" presStyleCnt="23"/>
      <dgm:spPr/>
    </dgm:pt>
    <dgm:pt modelId="{41BF0798-AD95-4796-A2B5-D3D494300FE5}" type="pres">
      <dgm:prSet presAssocID="{C08D2E88-31DB-4D70-906B-5FD47588087A}" presName="vert1" presStyleCnt="0"/>
      <dgm:spPr/>
    </dgm:pt>
    <dgm:pt modelId="{843E1B7D-C48C-4F6F-A313-9FBC3521D345}" type="pres">
      <dgm:prSet presAssocID="{192580AC-5C84-406B-B2B0-7F6690905375}" presName="vertSpace2a" presStyleCnt="0"/>
      <dgm:spPr/>
    </dgm:pt>
    <dgm:pt modelId="{03DCCB23-FBAD-4E14-8BAD-DF066B9DB452}" type="pres">
      <dgm:prSet presAssocID="{192580AC-5C84-406B-B2B0-7F6690905375}" presName="horz2" presStyleCnt="0"/>
      <dgm:spPr/>
    </dgm:pt>
    <dgm:pt modelId="{875F805A-6271-4538-A201-B5E8924450A7}" type="pres">
      <dgm:prSet presAssocID="{192580AC-5C84-406B-B2B0-7F6690905375}" presName="horzSpace2" presStyleCnt="0"/>
      <dgm:spPr/>
    </dgm:pt>
    <dgm:pt modelId="{F48780D4-FF3E-4840-8239-AFC468FCAEA9}" type="pres">
      <dgm:prSet presAssocID="{192580AC-5C84-406B-B2B0-7F6690905375}" presName="tx2" presStyleLbl="revTx" presStyleIdx="1" presStyleCnt="23"/>
      <dgm:spPr/>
    </dgm:pt>
    <dgm:pt modelId="{E1833FA2-31CA-4E30-8680-5EC250457E89}" type="pres">
      <dgm:prSet presAssocID="{192580AC-5C84-406B-B2B0-7F6690905375}" presName="vert2" presStyleCnt="0"/>
      <dgm:spPr/>
    </dgm:pt>
    <dgm:pt modelId="{1EC2A1F4-16D6-40F7-86AD-19722FB1A166}" type="pres">
      <dgm:prSet presAssocID="{ACF778BC-5A48-4D10-8CF3-2F1BC40C09AC}" presName="horz3" presStyleCnt="0"/>
      <dgm:spPr/>
    </dgm:pt>
    <dgm:pt modelId="{3C82D86B-469D-4995-B724-D37EF07537D5}" type="pres">
      <dgm:prSet presAssocID="{ACF778BC-5A48-4D10-8CF3-2F1BC40C09AC}" presName="horzSpace3" presStyleCnt="0"/>
      <dgm:spPr/>
    </dgm:pt>
    <dgm:pt modelId="{DAEFDB26-DCD8-4631-9672-D5C42B235506}" type="pres">
      <dgm:prSet presAssocID="{ACF778BC-5A48-4D10-8CF3-2F1BC40C09AC}" presName="tx3" presStyleLbl="revTx" presStyleIdx="2" presStyleCnt="23"/>
      <dgm:spPr/>
    </dgm:pt>
    <dgm:pt modelId="{298EC132-94FE-4172-B04C-A18CA6749E06}" type="pres">
      <dgm:prSet presAssocID="{ACF778BC-5A48-4D10-8CF3-2F1BC40C09AC}" presName="vert3" presStyleCnt="0"/>
      <dgm:spPr/>
    </dgm:pt>
    <dgm:pt modelId="{322C8770-A0C0-4C4C-A1B5-ED59812C2E18}" type="pres">
      <dgm:prSet presAssocID="{192580AC-5C84-406B-B2B0-7F6690905375}" presName="thinLine2b" presStyleLbl="callout" presStyleIdx="0" presStyleCnt="10"/>
      <dgm:spPr/>
    </dgm:pt>
    <dgm:pt modelId="{A9F5BCC2-1CBD-476F-85FA-8715EDDF83C9}" type="pres">
      <dgm:prSet presAssocID="{192580AC-5C84-406B-B2B0-7F6690905375}" presName="vertSpace2b" presStyleCnt="0"/>
      <dgm:spPr/>
    </dgm:pt>
    <dgm:pt modelId="{482EB8F6-EE2B-4834-BA73-DE5814096D7B}" type="pres">
      <dgm:prSet presAssocID="{A5348230-B88D-4B92-B03F-7464E672A358}" presName="horz2" presStyleCnt="0"/>
      <dgm:spPr/>
    </dgm:pt>
    <dgm:pt modelId="{83F70951-A93E-4E66-8749-FCC234C0A75D}" type="pres">
      <dgm:prSet presAssocID="{A5348230-B88D-4B92-B03F-7464E672A358}" presName="horzSpace2" presStyleCnt="0"/>
      <dgm:spPr/>
    </dgm:pt>
    <dgm:pt modelId="{E43C2E39-7A93-4DC0-8CCA-146BF7C289E3}" type="pres">
      <dgm:prSet presAssocID="{A5348230-B88D-4B92-B03F-7464E672A358}" presName="tx2" presStyleLbl="revTx" presStyleIdx="3" presStyleCnt="23"/>
      <dgm:spPr/>
    </dgm:pt>
    <dgm:pt modelId="{2EC6FD6A-188C-4D71-8902-3CB3E6C4545F}" type="pres">
      <dgm:prSet presAssocID="{A5348230-B88D-4B92-B03F-7464E672A358}" presName="vert2" presStyleCnt="0"/>
      <dgm:spPr/>
    </dgm:pt>
    <dgm:pt modelId="{EF95F331-E687-4A24-B12F-1AAEB161ED73}" type="pres">
      <dgm:prSet presAssocID="{81BCF24B-E1D9-4231-9F4B-235FB07FC3AA}" presName="horz3" presStyleCnt="0"/>
      <dgm:spPr/>
    </dgm:pt>
    <dgm:pt modelId="{AD110391-878A-4E95-9EF3-80D3A24A36FA}" type="pres">
      <dgm:prSet presAssocID="{81BCF24B-E1D9-4231-9F4B-235FB07FC3AA}" presName="horzSpace3" presStyleCnt="0"/>
      <dgm:spPr/>
    </dgm:pt>
    <dgm:pt modelId="{883AD7DB-22EF-465E-9B2D-2D7FE77B4472}" type="pres">
      <dgm:prSet presAssocID="{81BCF24B-E1D9-4231-9F4B-235FB07FC3AA}" presName="tx3" presStyleLbl="revTx" presStyleIdx="4" presStyleCnt="23"/>
      <dgm:spPr/>
    </dgm:pt>
    <dgm:pt modelId="{716C35BD-79F4-4854-B87A-5727AD74BDFC}" type="pres">
      <dgm:prSet presAssocID="{81BCF24B-E1D9-4231-9F4B-235FB07FC3AA}" presName="vert3" presStyleCnt="0"/>
      <dgm:spPr/>
    </dgm:pt>
    <dgm:pt modelId="{81CC2BF7-3113-4B82-869F-20DF3D4C53C4}" type="pres">
      <dgm:prSet presAssocID="{735BC654-2397-4306-82BC-F3D747B0C846}" presName="thinLine3" presStyleLbl="callout" presStyleIdx="1" presStyleCnt="10"/>
      <dgm:spPr/>
    </dgm:pt>
    <dgm:pt modelId="{D54C8D46-42AF-46D0-8A5D-5232BF7B1CB3}" type="pres">
      <dgm:prSet presAssocID="{B8CED690-2283-49F7-B86B-9760A3ACA293}" presName="horz3" presStyleCnt="0"/>
      <dgm:spPr/>
    </dgm:pt>
    <dgm:pt modelId="{E1A0EB2B-8283-4873-B44A-4F48CA8EA5F1}" type="pres">
      <dgm:prSet presAssocID="{B8CED690-2283-49F7-B86B-9760A3ACA293}" presName="horzSpace3" presStyleCnt="0"/>
      <dgm:spPr/>
    </dgm:pt>
    <dgm:pt modelId="{D5285AAC-6E4C-4BAC-8935-E13002E5B5A5}" type="pres">
      <dgm:prSet presAssocID="{B8CED690-2283-49F7-B86B-9760A3ACA293}" presName="tx3" presStyleLbl="revTx" presStyleIdx="5" presStyleCnt="23"/>
      <dgm:spPr/>
    </dgm:pt>
    <dgm:pt modelId="{86EC136C-C263-4AC0-98B0-54331C3F3ED1}" type="pres">
      <dgm:prSet presAssocID="{B8CED690-2283-49F7-B86B-9760A3ACA293}" presName="vert3" presStyleCnt="0"/>
      <dgm:spPr/>
    </dgm:pt>
    <dgm:pt modelId="{C9392B41-786F-4220-9982-E2781471F980}" type="pres">
      <dgm:prSet presAssocID="{A5348230-B88D-4B92-B03F-7464E672A358}" presName="thinLine2b" presStyleLbl="callout" presStyleIdx="2" presStyleCnt="10"/>
      <dgm:spPr/>
    </dgm:pt>
    <dgm:pt modelId="{8402F6D4-9CD3-4E2E-BD96-220A3683C6AA}" type="pres">
      <dgm:prSet presAssocID="{A5348230-B88D-4B92-B03F-7464E672A358}" presName="vertSpace2b" presStyleCnt="0"/>
      <dgm:spPr/>
    </dgm:pt>
    <dgm:pt modelId="{67A0572C-3232-468F-84B2-041773B26424}" type="pres">
      <dgm:prSet presAssocID="{3141D030-C24B-416C-BC2E-ACC4E8C228C1}" presName="thickLine" presStyleLbl="alignNode1" presStyleIdx="1" presStyleCnt="5"/>
      <dgm:spPr/>
    </dgm:pt>
    <dgm:pt modelId="{ACC41CE1-92A9-4078-8317-B113B0DB7D28}" type="pres">
      <dgm:prSet presAssocID="{3141D030-C24B-416C-BC2E-ACC4E8C228C1}" presName="horz1" presStyleCnt="0"/>
      <dgm:spPr/>
    </dgm:pt>
    <dgm:pt modelId="{D82AB53D-D655-44E7-90C2-E8A441BE1084}" type="pres">
      <dgm:prSet presAssocID="{3141D030-C24B-416C-BC2E-ACC4E8C228C1}" presName="tx1" presStyleLbl="revTx" presStyleIdx="6" presStyleCnt="23"/>
      <dgm:spPr/>
    </dgm:pt>
    <dgm:pt modelId="{27C1DB7A-00E4-411D-AAA9-C1FA0CCB8932}" type="pres">
      <dgm:prSet presAssocID="{3141D030-C24B-416C-BC2E-ACC4E8C228C1}" presName="vert1" presStyleCnt="0"/>
      <dgm:spPr/>
    </dgm:pt>
    <dgm:pt modelId="{C56D1E4A-56C9-448E-999F-E11C9DEFE493}" type="pres">
      <dgm:prSet presAssocID="{34CF7791-6426-4108-AF8A-2DE4B03D6CDC}" presName="vertSpace2a" presStyleCnt="0"/>
      <dgm:spPr/>
    </dgm:pt>
    <dgm:pt modelId="{357B1882-6574-4C01-87ED-99AF30BC7B1D}" type="pres">
      <dgm:prSet presAssocID="{34CF7791-6426-4108-AF8A-2DE4B03D6CDC}" presName="horz2" presStyleCnt="0"/>
      <dgm:spPr/>
    </dgm:pt>
    <dgm:pt modelId="{75677F9F-FF14-46A0-B3B6-CA23C7212627}" type="pres">
      <dgm:prSet presAssocID="{34CF7791-6426-4108-AF8A-2DE4B03D6CDC}" presName="horzSpace2" presStyleCnt="0"/>
      <dgm:spPr/>
    </dgm:pt>
    <dgm:pt modelId="{5A6BD4C2-1645-4AA8-B8D9-403B6CFB2ABA}" type="pres">
      <dgm:prSet presAssocID="{34CF7791-6426-4108-AF8A-2DE4B03D6CDC}" presName="tx2" presStyleLbl="revTx" presStyleIdx="7" presStyleCnt="23"/>
      <dgm:spPr/>
    </dgm:pt>
    <dgm:pt modelId="{CCAAF118-7257-46FE-B252-D946FAC35F55}" type="pres">
      <dgm:prSet presAssocID="{34CF7791-6426-4108-AF8A-2DE4B03D6CDC}" presName="vert2" presStyleCnt="0"/>
      <dgm:spPr/>
    </dgm:pt>
    <dgm:pt modelId="{3FCA64D2-DC8A-4596-ACBD-F726786190FC}" type="pres">
      <dgm:prSet presAssocID="{A785D42A-1CAE-4FAB-8FE4-68F0898A1FD3}" presName="horz3" presStyleCnt="0"/>
      <dgm:spPr/>
    </dgm:pt>
    <dgm:pt modelId="{4EC1AE0B-7397-46C6-871C-C6F3FBE84A0F}" type="pres">
      <dgm:prSet presAssocID="{A785D42A-1CAE-4FAB-8FE4-68F0898A1FD3}" presName="horzSpace3" presStyleCnt="0"/>
      <dgm:spPr/>
    </dgm:pt>
    <dgm:pt modelId="{B3F84002-247F-4D1F-97D2-FE009A84880A}" type="pres">
      <dgm:prSet presAssocID="{A785D42A-1CAE-4FAB-8FE4-68F0898A1FD3}" presName="tx3" presStyleLbl="revTx" presStyleIdx="8" presStyleCnt="23"/>
      <dgm:spPr/>
    </dgm:pt>
    <dgm:pt modelId="{76DC3B38-5C26-4606-A9A5-EF11BFDD30FD}" type="pres">
      <dgm:prSet presAssocID="{A785D42A-1CAE-4FAB-8FE4-68F0898A1FD3}" presName="vert3" presStyleCnt="0"/>
      <dgm:spPr/>
    </dgm:pt>
    <dgm:pt modelId="{787A6A29-F339-485B-82AC-523896660A41}" type="pres">
      <dgm:prSet presAssocID="{34CF7791-6426-4108-AF8A-2DE4B03D6CDC}" presName="thinLine2b" presStyleLbl="callout" presStyleIdx="3" presStyleCnt="10"/>
      <dgm:spPr/>
    </dgm:pt>
    <dgm:pt modelId="{5019938F-F3D8-463F-AA51-B47F3C93C815}" type="pres">
      <dgm:prSet presAssocID="{34CF7791-6426-4108-AF8A-2DE4B03D6CDC}" presName="vertSpace2b" presStyleCnt="0"/>
      <dgm:spPr/>
    </dgm:pt>
    <dgm:pt modelId="{B4FBB766-B434-4962-AEF6-7EFC6D5C2EEE}" type="pres">
      <dgm:prSet presAssocID="{D57D2067-FE05-4BBA-8100-70FF33433F85}" presName="horz2" presStyleCnt="0"/>
      <dgm:spPr/>
    </dgm:pt>
    <dgm:pt modelId="{DB39388C-AFB3-4229-977E-2EE38A1B49C3}" type="pres">
      <dgm:prSet presAssocID="{D57D2067-FE05-4BBA-8100-70FF33433F85}" presName="horzSpace2" presStyleCnt="0"/>
      <dgm:spPr/>
    </dgm:pt>
    <dgm:pt modelId="{D81630B0-AEBC-4A61-9CB1-41934D111AB5}" type="pres">
      <dgm:prSet presAssocID="{D57D2067-FE05-4BBA-8100-70FF33433F85}" presName="tx2" presStyleLbl="revTx" presStyleIdx="9" presStyleCnt="23"/>
      <dgm:spPr/>
    </dgm:pt>
    <dgm:pt modelId="{72933C8F-C95C-4370-8D1F-5340370EF517}" type="pres">
      <dgm:prSet presAssocID="{D57D2067-FE05-4BBA-8100-70FF33433F85}" presName="vert2" presStyleCnt="0"/>
      <dgm:spPr/>
    </dgm:pt>
    <dgm:pt modelId="{39227792-7AEB-450F-B8CD-BA30190EC062}" type="pres">
      <dgm:prSet presAssocID="{93B19BF1-EDC8-4267-B444-1001F675E5CB}" presName="horz3" presStyleCnt="0"/>
      <dgm:spPr/>
    </dgm:pt>
    <dgm:pt modelId="{F1629266-6E45-494E-B6CB-3ABC503C3171}" type="pres">
      <dgm:prSet presAssocID="{93B19BF1-EDC8-4267-B444-1001F675E5CB}" presName="horzSpace3" presStyleCnt="0"/>
      <dgm:spPr/>
    </dgm:pt>
    <dgm:pt modelId="{E788A38D-DD06-4342-A760-4FC06EACE931}" type="pres">
      <dgm:prSet presAssocID="{93B19BF1-EDC8-4267-B444-1001F675E5CB}" presName="tx3" presStyleLbl="revTx" presStyleIdx="10" presStyleCnt="23"/>
      <dgm:spPr/>
    </dgm:pt>
    <dgm:pt modelId="{E2CD0DB2-C43E-4E22-937B-E9E799E5150A}" type="pres">
      <dgm:prSet presAssocID="{93B19BF1-EDC8-4267-B444-1001F675E5CB}" presName="vert3" presStyleCnt="0"/>
      <dgm:spPr/>
    </dgm:pt>
    <dgm:pt modelId="{1B792610-863B-4EE7-9A5E-A73E0F1C1215}" type="pres">
      <dgm:prSet presAssocID="{D57D2067-FE05-4BBA-8100-70FF33433F85}" presName="thinLine2b" presStyleLbl="callout" presStyleIdx="4" presStyleCnt="10"/>
      <dgm:spPr/>
    </dgm:pt>
    <dgm:pt modelId="{6A2A34AA-C61E-45F9-BB7E-78599F3D73E5}" type="pres">
      <dgm:prSet presAssocID="{D57D2067-FE05-4BBA-8100-70FF33433F85}" presName="vertSpace2b" presStyleCnt="0"/>
      <dgm:spPr/>
    </dgm:pt>
    <dgm:pt modelId="{53827F87-1966-4EBB-A55E-7FE03330A131}" type="pres">
      <dgm:prSet presAssocID="{35A02906-ED5B-4862-A6AD-617BEE4A11A5}" presName="thickLine" presStyleLbl="alignNode1" presStyleIdx="2" presStyleCnt="5"/>
      <dgm:spPr/>
    </dgm:pt>
    <dgm:pt modelId="{159DDC0F-155E-480D-8A65-0FFC4D97972D}" type="pres">
      <dgm:prSet presAssocID="{35A02906-ED5B-4862-A6AD-617BEE4A11A5}" presName="horz1" presStyleCnt="0"/>
      <dgm:spPr/>
    </dgm:pt>
    <dgm:pt modelId="{9417B2EA-D92C-4C08-B5FC-C66F430D29C0}" type="pres">
      <dgm:prSet presAssocID="{35A02906-ED5B-4862-A6AD-617BEE4A11A5}" presName="tx1" presStyleLbl="revTx" presStyleIdx="11" presStyleCnt="23"/>
      <dgm:spPr/>
    </dgm:pt>
    <dgm:pt modelId="{CF926445-B1A4-4EDB-BDC2-7B1F89B8885F}" type="pres">
      <dgm:prSet presAssocID="{35A02906-ED5B-4862-A6AD-617BEE4A11A5}" presName="vert1" presStyleCnt="0"/>
      <dgm:spPr/>
    </dgm:pt>
    <dgm:pt modelId="{42083A27-AF26-45DE-B8AF-F344BF8C2130}" type="pres">
      <dgm:prSet presAssocID="{46D666F3-1E84-4ECE-B1BD-C09EB684DB76}" presName="vertSpace2a" presStyleCnt="0"/>
      <dgm:spPr/>
    </dgm:pt>
    <dgm:pt modelId="{BA856796-81C7-4137-A284-921E3A9F096B}" type="pres">
      <dgm:prSet presAssocID="{46D666F3-1E84-4ECE-B1BD-C09EB684DB76}" presName="horz2" presStyleCnt="0"/>
      <dgm:spPr/>
    </dgm:pt>
    <dgm:pt modelId="{AC65D198-6A89-4F71-8544-3A941D280E60}" type="pres">
      <dgm:prSet presAssocID="{46D666F3-1E84-4ECE-B1BD-C09EB684DB76}" presName="horzSpace2" presStyleCnt="0"/>
      <dgm:spPr/>
    </dgm:pt>
    <dgm:pt modelId="{8A6E5F56-41F8-4197-88A1-0CE528C2B09F}" type="pres">
      <dgm:prSet presAssocID="{46D666F3-1E84-4ECE-B1BD-C09EB684DB76}" presName="tx2" presStyleLbl="revTx" presStyleIdx="12" presStyleCnt="23"/>
      <dgm:spPr/>
    </dgm:pt>
    <dgm:pt modelId="{C2F00583-4A87-46E8-ADAB-94E80CCDEDED}" type="pres">
      <dgm:prSet presAssocID="{46D666F3-1E84-4ECE-B1BD-C09EB684DB76}" presName="vert2" presStyleCnt="0"/>
      <dgm:spPr/>
    </dgm:pt>
    <dgm:pt modelId="{9F2768B7-9C51-4BD5-8C12-0722BFC0E2D6}" type="pres">
      <dgm:prSet presAssocID="{1EA2C53D-692D-40CE-B619-58ABF4B9A363}" presName="horz3" presStyleCnt="0"/>
      <dgm:spPr/>
    </dgm:pt>
    <dgm:pt modelId="{29536E7F-E491-4FDB-8A60-F56ABE2A37C5}" type="pres">
      <dgm:prSet presAssocID="{1EA2C53D-692D-40CE-B619-58ABF4B9A363}" presName="horzSpace3" presStyleCnt="0"/>
      <dgm:spPr/>
    </dgm:pt>
    <dgm:pt modelId="{B00479CD-E9F5-4918-AAB6-710B01A4D86F}" type="pres">
      <dgm:prSet presAssocID="{1EA2C53D-692D-40CE-B619-58ABF4B9A363}" presName="tx3" presStyleLbl="revTx" presStyleIdx="13" presStyleCnt="23"/>
      <dgm:spPr/>
    </dgm:pt>
    <dgm:pt modelId="{4E08B345-EE1A-4087-8F89-6F57C155202E}" type="pres">
      <dgm:prSet presAssocID="{1EA2C53D-692D-40CE-B619-58ABF4B9A363}" presName="vert3" presStyleCnt="0"/>
      <dgm:spPr/>
    </dgm:pt>
    <dgm:pt modelId="{C901FD01-34B3-4611-8A3D-97EB0DED48B8}" type="pres">
      <dgm:prSet presAssocID="{46D666F3-1E84-4ECE-B1BD-C09EB684DB76}" presName="thinLine2b" presStyleLbl="callout" presStyleIdx="5" presStyleCnt="10"/>
      <dgm:spPr/>
    </dgm:pt>
    <dgm:pt modelId="{638975F3-9110-40EE-B179-842F0F9B3603}" type="pres">
      <dgm:prSet presAssocID="{46D666F3-1E84-4ECE-B1BD-C09EB684DB76}" presName="vertSpace2b" presStyleCnt="0"/>
      <dgm:spPr/>
    </dgm:pt>
    <dgm:pt modelId="{1CBAE573-46D0-4CA9-ACCE-FECBA159D5FD}" type="pres">
      <dgm:prSet presAssocID="{40D0FE74-30CE-4D52-AF29-C6FFCC6F0A35}" presName="horz2" presStyleCnt="0"/>
      <dgm:spPr/>
    </dgm:pt>
    <dgm:pt modelId="{EA6C3524-1837-4DDF-BA19-01A19990605E}" type="pres">
      <dgm:prSet presAssocID="{40D0FE74-30CE-4D52-AF29-C6FFCC6F0A35}" presName="horzSpace2" presStyleCnt="0"/>
      <dgm:spPr/>
    </dgm:pt>
    <dgm:pt modelId="{C3367304-A2FE-4F44-B841-B025FDB6478A}" type="pres">
      <dgm:prSet presAssocID="{40D0FE74-30CE-4D52-AF29-C6FFCC6F0A35}" presName="tx2" presStyleLbl="revTx" presStyleIdx="14" presStyleCnt="23"/>
      <dgm:spPr/>
    </dgm:pt>
    <dgm:pt modelId="{E7954A3C-3843-4C13-B5A7-417D68901F30}" type="pres">
      <dgm:prSet presAssocID="{40D0FE74-30CE-4D52-AF29-C6FFCC6F0A35}" presName="vert2" presStyleCnt="0"/>
      <dgm:spPr/>
    </dgm:pt>
    <dgm:pt modelId="{43F0861C-AF76-4AFB-8858-F80415F287AC}" type="pres">
      <dgm:prSet presAssocID="{40D0FE74-30CE-4D52-AF29-C6FFCC6F0A35}" presName="thinLine2b" presStyleLbl="callout" presStyleIdx="6" presStyleCnt="10"/>
      <dgm:spPr/>
    </dgm:pt>
    <dgm:pt modelId="{B0E2A63A-3125-48CA-8966-32C285333D12}" type="pres">
      <dgm:prSet presAssocID="{40D0FE74-30CE-4D52-AF29-C6FFCC6F0A35}" presName="vertSpace2b" presStyleCnt="0"/>
      <dgm:spPr/>
    </dgm:pt>
    <dgm:pt modelId="{CA57BD0D-76A5-4C20-A0F3-17E403A1278D}" type="pres">
      <dgm:prSet presAssocID="{5744E8A8-861E-4B8D-9ED0-D62419922439}" presName="thickLine" presStyleLbl="alignNode1" presStyleIdx="3" presStyleCnt="5"/>
      <dgm:spPr/>
    </dgm:pt>
    <dgm:pt modelId="{A9E047FE-B217-448F-9F5A-518B9F5B19A3}" type="pres">
      <dgm:prSet presAssocID="{5744E8A8-861E-4B8D-9ED0-D62419922439}" presName="horz1" presStyleCnt="0"/>
      <dgm:spPr/>
    </dgm:pt>
    <dgm:pt modelId="{265DC0E0-B0BE-49BB-8CCF-6AD179721CD0}" type="pres">
      <dgm:prSet presAssocID="{5744E8A8-861E-4B8D-9ED0-D62419922439}" presName="tx1" presStyleLbl="revTx" presStyleIdx="15" presStyleCnt="23"/>
      <dgm:spPr/>
    </dgm:pt>
    <dgm:pt modelId="{01AF0334-2514-41A8-A059-4BF2166EB354}" type="pres">
      <dgm:prSet presAssocID="{5744E8A8-861E-4B8D-9ED0-D62419922439}" presName="vert1" presStyleCnt="0"/>
      <dgm:spPr/>
    </dgm:pt>
    <dgm:pt modelId="{B6EC2128-5CC0-4121-8FF5-54C6823D38B8}" type="pres">
      <dgm:prSet presAssocID="{ECFC6BCE-2B63-4D8E-B9B7-AE110B4E5C08}" presName="vertSpace2a" presStyleCnt="0"/>
      <dgm:spPr/>
    </dgm:pt>
    <dgm:pt modelId="{FB029D0F-87F0-4D58-B5B6-491E81050CBA}" type="pres">
      <dgm:prSet presAssocID="{ECFC6BCE-2B63-4D8E-B9B7-AE110B4E5C08}" presName="horz2" presStyleCnt="0"/>
      <dgm:spPr/>
    </dgm:pt>
    <dgm:pt modelId="{7FC9D90C-846F-485F-B55B-A79DB77CCB78}" type="pres">
      <dgm:prSet presAssocID="{ECFC6BCE-2B63-4D8E-B9B7-AE110B4E5C08}" presName="horzSpace2" presStyleCnt="0"/>
      <dgm:spPr/>
    </dgm:pt>
    <dgm:pt modelId="{77FC9232-0321-441E-A6B0-6DAA31A1BD59}" type="pres">
      <dgm:prSet presAssocID="{ECFC6BCE-2B63-4D8E-B9B7-AE110B4E5C08}" presName="tx2" presStyleLbl="revTx" presStyleIdx="16" presStyleCnt="23"/>
      <dgm:spPr/>
    </dgm:pt>
    <dgm:pt modelId="{CEA467CE-2E3F-42C7-8F13-9E266455DEC1}" type="pres">
      <dgm:prSet presAssocID="{ECFC6BCE-2B63-4D8E-B9B7-AE110B4E5C08}" presName="vert2" presStyleCnt="0"/>
      <dgm:spPr/>
    </dgm:pt>
    <dgm:pt modelId="{EAAB0619-11A6-4D3C-8830-195DA1B17689}" type="pres">
      <dgm:prSet presAssocID="{CD08416A-462D-4684-A2F5-793B6B903EB6}" presName="horz3" presStyleCnt="0"/>
      <dgm:spPr/>
    </dgm:pt>
    <dgm:pt modelId="{2DF1B3A7-ECEC-4B6A-B3FD-02E326763768}" type="pres">
      <dgm:prSet presAssocID="{CD08416A-462D-4684-A2F5-793B6B903EB6}" presName="horzSpace3" presStyleCnt="0"/>
      <dgm:spPr/>
    </dgm:pt>
    <dgm:pt modelId="{7DB1F8BF-AD9E-465A-9596-7C94BB7E1F8B}" type="pres">
      <dgm:prSet presAssocID="{CD08416A-462D-4684-A2F5-793B6B903EB6}" presName="tx3" presStyleLbl="revTx" presStyleIdx="17" presStyleCnt="23"/>
      <dgm:spPr/>
    </dgm:pt>
    <dgm:pt modelId="{615E8BDD-7256-400A-9E16-B7FE4DC19547}" type="pres">
      <dgm:prSet presAssocID="{CD08416A-462D-4684-A2F5-793B6B903EB6}" presName="vert3" presStyleCnt="0"/>
      <dgm:spPr/>
    </dgm:pt>
    <dgm:pt modelId="{04237DD0-59CC-4F67-BE90-C62DD1FFAAF8}" type="pres">
      <dgm:prSet presAssocID="{ECFC6BCE-2B63-4D8E-B9B7-AE110B4E5C08}" presName="thinLine2b" presStyleLbl="callout" presStyleIdx="7" presStyleCnt="10"/>
      <dgm:spPr/>
    </dgm:pt>
    <dgm:pt modelId="{ECBF86BC-B198-446A-B74B-5DF8D003F30F}" type="pres">
      <dgm:prSet presAssocID="{ECFC6BCE-2B63-4D8E-B9B7-AE110B4E5C08}" presName="vertSpace2b" presStyleCnt="0"/>
      <dgm:spPr/>
    </dgm:pt>
    <dgm:pt modelId="{2269CC28-3742-44E9-BDAB-49925A06FF9B}" type="pres">
      <dgm:prSet presAssocID="{C083B5C8-42D4-4BDC-AD34-4439BDEC5628}" presName="horz2" presStyleCnt="0"/>
      <dgm:spPr/>
    </dgm:pt>
    <dgm:pt modelId="{C94DE462-D782-4819-BC70-C8655F2F61F5}" type="pres">
      <dgm:prSet presAssocID="{C083B5C8-42D4-4BDC-AD34-4439BDEC5628}" presName="horzSpace2" presStyleCnt="0"/>
      <dgm:spPr/>
    </dgm:pt>
    <dgm:pt modelId="{F4ECC0EF-216B-49B8-A8D8-3D2580248267}" type="pres">
      <dgm:prSet presAssocID="{C083B5C8-42D4-4BDC-AD34-4439BDEC5628}" presName="tx2" presStyleLbl="revTx" presStyleIdx="18" presStyleCnt="23"/>
      <dgm:spPr/>
    </dgm:pt>
    <dgm:pt modelId="{772C758C-8496-45F7-9F1D-5B210FA78AAF}" type="pres">
      <dgm:prSet presAssocID="{C083B5C8-42D4-4BDC-AD34-4439BDEC5628}" presName="vert2" presStyleCnt="0"/>
      <dgm:spPr/>
    </dgm:pt>
    <dgm:pt modelId="{0B0A26A9-EB42-44A3-B419-56B1A6F1BE96}" type="pres">
      <dgm:prSet presAssocID="{2BAF676A-4BC0-469E-914B-71C60C2D1F67}" presName="horz3" presStyleCnt="0"/>
      <dgm:spPr/>
    </dgm:pt>
    <dgm:pt modelId="{C4F636B8-3D6A-40F0-9A32-02B23E215886}" type="pres">
      <dgm:prSet presAssocID="{2BAF676A-4BC0-469E-914B-71C60C2D1F67}" presName="horzSpace3" presStyleCnt="0"/>
      <dgm:spPr/>
    </dgm:pt>
    <dgm:pt modelId="{ED32688D-D435-46DC-A11F-011D871AE8A5}" type="pres">
      <dgm:prSet presAssocID="{2BAF676A-4BC0-469E-914B-71C60C2D1F67}" presName="tx3" presStyleLbl="revTx" presStyleIdx="19" presStyleCnt="23"/>
      <dgm:spPr/>
    </dgm:pt>
    <dgm:pt modelId="{F5E60C21-27E4-4DB2-96FF-06630FD0A1A5}" type="pres">
      <dgm:prSet presAssocID="{2BAF676A-4BC0-469E-914B-71C60C2D1F67}" presName="vert3" presStyleCnt="0"/>
      <dgm:spPr/>
    </dgm:pt>
    <dgm:pt modelId="{764E551A-A50C-4A14-9DB5-C29499081FEF}" type="pres">
      <dgm:prSet presAssocID="{C083B5C8-42D4-4BDC-AD34-4439BDEC5628}" presName="thinLine2b" presStyleLbl="callout" presStyleIdx="8" presStyleCnt="10"/>
      <dgm:spPr/>
    </dgm:pt>
    <dgm:pt modelId="{D4F95F4D-4726-44F1-BB65-F47D619F86C4}" type="pres">
      <dgm:prSet presAssocID="{C083B5C8-42D4-4BDC-AD34-4439BDEC5628}" presName="vertSpace2b" presStyleCnt="0"/>
      <dgm:spPr/>
    </dgm:pt>
    <dgm:pt modelId="{F976D481-1AE9-4CF7-ADCF-F189AC3AFDD8}" type="pres">
      <dgm:prSet presAssocID="{045DFF7E-21BB-4F49-BBF5-1BF57DB1A366}" presName="thickLine" presStyleLbl="alignNode1" presStyleIdx="4" presStyleCnt="5"/>
      <dgm:spPr/>
    </dgm:pt>
    <dgm:pt modelId="{723DB58A-ED93-4E14-98DC-3E767944B8CB}" type="pres">
      <dgm:prSet presAssocID="{045DFF7E-21BB-4F49-BBF5-1BF57DB1A366}" presName="horz1" presStyleCnt="0"/>
      <dgm:spPr/>
    </dgm:pt>
    <dgm:pt modelId="{83D126A1-18EB-43F9-A51A-EDCE73CAAD1A}" type="pres">
      <dgm:prSet presAssocID="{045DFF7E-21BB-4F49-BBF5-1BF57DB1A366}" presName="tx1" presStyleLbl="revTx" presStyleIdx="20" presStyleCnt="23"/>
      <dgm:spPr/>
    </dgm:pt>
    <dgm:pt modelId="{3B15D0FB-EB55-429D-B277-7E323388F9F9}" type="pres">
      <dgm:prSet presAssocID="{045DFF7E-21BB-4F49-BBF5-1BF57DB1A366}" presName="vert1" presStyleCnt="0"/>
      <dgm:spPr/>
    </dgm:pt>
    <dgm:pt modelId="{E490979F-EC28-4288-8BB8-BB526523FCD2}" type="pres">
      <dgm:prSet presAssocID="{E504AF6B-4F73-4398-AD6D-1BC98893D647}" presName="vertSpace2a" presStyleCnt="0"/>
      <dgm:spPr/>
    </dgm:pt>
    <dgm:pt modelId="{B8331BC6-C9A2-49E1-B5F7-668123C4A51C}" type="pres">
      <dgm:prSet presAssocID="{E504AF6B-4F73-4398-AD6D-1BC98893D647}" presName="horz2" presStyleCnt="0"/>
      <dgm:spPr/>
    </dgm:pt>
    <dgm:pt modelId="{1AAAA4F8-35F0-4FCA-A3F4-D7FB3927250C}" type="pres">
      <dgm:prSet presAssocID="{E504AF6B-4F73-4398-AD6D-1BC98893D647}" presName="horzSpace2" presStyleCnt="0"/>
      <dgm:spPr/>
    </dgm:pt>
    <dgm:pt modelId="{27C14E0C-EF5D-4E09-A332-81E9983D1DA8}" type="pres">
      <dgm:prSet presAssocID="{E504AF6B-4F73-4398-AD6D-1BC98893D647}" presName="tx2" presStyleLbl="revTx" presStyleIdx="21" presStyleCnt="23"/>
      <dgm:spPr/>
    </dgm:pt>
    <dgm:pt modelId="{33AD5B04-18AC-4F4F-BB6B-D4335A31E83D}" type="pres">
      <dgm:prSet presAssocID="{E504AF6B-4F73-4398-AD6D-1BC98893D647}" presName="vert2" presStyleCnt="0"/>
      <dgm:spPr/>
    </dgm:pt>
    <dgm:pt modelId="{F95B5C80-4B25-47E5-86EB-5789A7CC1E73}" type="pres">
      <dgm:prSet presAssocID="{317E207F-8C2F-4A3D-ADE6-ACF8E3F3E321}" presName="horz3" presStyleCnt="0"/>
      <dgm:spPr/>
    </dgm:pt>
    <dgm:pt modelId="{99A43080-0518-46E2-AECF-0B23C7159050}" type="pres">
      <dgm:prSet presAssocID="{317E207F-8C2F-4A3D-ADE6-ACF8E3F3E321}" presName="horzSpace3" presStyleCnt="0"/>
      <dgm:spPr/>
    </dgm:pt>
    <dgm:pt modelId="{3D6730DF-30B2-420F-BA9D-9809664E6A31}" type="pres">
      <dgm:prSet presAssocID="{317E207F-8C2F-4A3D-ADE6-ACF8E3F3E321}" presName="tx3" presStyleLbl="revTx" presStyleIdx="22" presStyleCnt="23"/>
      <dgm:spPr/>
    </dgm:pt>
    <dgm:pt modelId="{091D6908-CDA0-4717-B61F-2155BDABA1D8}" type="pres">
      <dgm:prSet presAssocID="{317E207F-8C2F-4A3D-ADE6-ACF8E3F3E321}" presName="vert3" presStyleCnt="0"/>
      <dgm:spPr/>
    </dgm:pt>
    <dgm:pt modelId="{125355B1-2709-45A0-8F3F-08005BFDA725}" type="pres">
      <dgm:prSet presAssocID="{E504AF6B-4F73-4398-AD6D-1BC98893D647}" presName="thinLine2b" presStyleLbl="callout" presStyleIdx="9" presStyleCnt="10"/>
      <dgm:spPr/>
    </dgm:pt>
    <dgm:pt modelId="{927A23AC-7804-4E66-81C8-E02BC7BE9751}" type="pres">
      <dgm:prSet presAssocID="{E504AF6B-4F73-4398-AD6D-1BC98893D647}" presName="vertSpace2b" presStyleCnt="0"/>
      <dgm:spPr/>
    </dgm:pt>
  </dgm:ptLst>
  <dgm:cxnLst>
    <dgm:cxn modelId="{6C9C0D06-2E5A-438D-92C8-8B677A625F91}" type="presOf" srcId="{317E207F-8C2F-4A3D-ADE6-ACF8E3F3E321}" destId="{3D6730DF-30B2-420F-BA9D-9809664E6A31}" srcOrd="0" destOrd="0" presId="urn:microsoft.com/office/officeart/2008/layout/LinedList"/>
    <dgm:cxn modelId="{8B319607-9F09-4C0C-9F38-B54793143A52}" srcId="{A5348230-B88D-4B92-B03F-7464E672A358}" destId="{B8CED690-2283-49F7-B86B-9760A3ACA293}" srcOrd="1" destOrd="0" parTransId="{FCDFD450-5B95-4BBE-BF16-FC9C26E43917}" sibTransId="{17B7AE60-79B1-4982-B256-635BA9C1C495}"/>
    <dgm:cxn modelId="{DA782D0E-CF6E-464F-8028-77AED15B10A6}" srcId="{4D202FED-50C3-42D7-AB2A-7DB5366C7F60}" destId="{5744E8A8-861E-4B8D-9ED0-D62419922439}" srcOrd="3" destOrd="0" parTransId="{381787AF-BB1F-4612-8943-1D254D05EF5B}" sibTransId="{A8DAF9D0-7165-43D7-A7FB-9A15F4B9D55E}"/>
    <dgm:cxn modelId="{8334AE0F-DF38-4ACB-9A40-09699B2B9EC6}" type="presOf" srcId="{C08D2E88-31DB-4D70-906B-5FD47588087A}" destId="{C889729D-B79F-4144-BE2F-815232D0AAAE}" srcOrd="0" destOrd="0" presId="urn:microsoft.com/office/officeart/2008/layout/LinedList"/>
    <dgm:cxn modelId="{188EFA0F-9D61-4A91-9569-F7D453A8A291}" type="presOf" srcId="{B8CED690-2283-49F7-B86B-9760A3ACA293}" destId="{D5285AAC-6E4C-4BAC-8935-E13002E5B5A5}" srcOrd="0" destOrd="0" presId="urn:microsoft.com/office/officeart/2008/layout/LinedList"/>
    <dgm:cxn modelId="{00217F17-FFE6-4C4D-82C5-4C6F9EDC16A2}" srcId="{C083B5C8-42D4-4BDC-AD34-4439BDEC5628}" destId="{2BAF676A-4BC0-469E-914B-71C60C2D1F67}" srcOrd="0" destOrd="0" parTransId="{6BF1B6D9-13E3-4DE8-8C2D-10297AC30CBE}" sibTransId="{0D55E67C-F5A6-49C8-AC9E-2A5B18F4A51B}"/>
    <dgm:cxn modelId="{6BDBD71B-664E-4CE9-A6AA-A5E541B4C978}" type="presOf" srcId="{40D0FE74-30CE-4D52-AF29-C6FFCC6F0A35}" destId="{C3367304-A2FE-4F44-B841-B025FDB6478A}" srcOrd="0" destOrd="0" presId="urn:microsoft.com/office/officeart/2008/layout/LinedList"/>
    <dgm:cxn modelId="{54E9CE1C-3203-4E8A-8D6A-A0145895E4FE}" srcId="{5744E8A8-861E-4B8D-9ED0-D62419922439}" destId="{C083B5C8-42D4-4BDC-AD34-4439BDEC5628}" srcOrd="1" destOrd="0" parTransId="{B2B7A98E-8DFD-474E-9A24-BD6419F76665}" sibTransId="{9A1B3901-A75F-48E1-BA17-F67E56DD35E7}"/>
    <dgm:cxn modelId="{5F47A823-5FEB-4498-9896-3ED23D4BFB3C}" type="presOf" srcId="{A785D42A-1CAE-4FAB-8FE4-68F0898A1FD3}" destId="{B3F84002-247F-4D1F-97D2-FE009A84880A}" srcOrd="0" destOrd="0" presId="urn:microsoft.com/office/officeart/2008/layout/LinedList"/>
    <dgm:cxn modelId="{23D88826-7151-400D-B784-C60F4778D039}" srcId="{4D202FED-50C3-42D7-AB2A-7DB5366C7F60}" destId="{045DFF7E-21BB-4F49-BBF5-1BF57DB1A366}" srcOrd="4" destOrd="0" parTransId="{47B6477B-7BB5-46E5-9733-EB12B0BB8E0A}" sibTransId="{83D605B6-844A-4C55-BFBD-33A746152286}"/>
    <dgm:cxn modelId="{7837EC29-BE24-4108-AA0D-0D1AFDE0155C}" type="presOf" srcId="{ACF778BC-5A48-4D10-8CF3-2F1BC40C09AC}" destId="{DAEFDB26-DCD8-4631-9672-D5C42B235506}" srcOrd="0" destOrd="0" presId="urn:microsoft.com/office/officeart/2008/layout/LinedList"/>
    <dgm:cxn modelId="{79E76036-4F6D-4AA3-900D-672383C74F16}" type="presOf" srcId="{35A02906-ED5B-4862-A6AD-617BEE4A11A5}" destId="{9417B2EA-D92C-4C08-B5FC-C66F430D29C0}" srcOrd="0" destOrd="0" presId="urn:microsoft.com/office/officeart/2008/layout/LinedList"/>
    <dgm:cxn modelId="{3D48FC3E-F2D1-4101-B053-FAD32594C768}" srcId="{ECFC6BCE-2B63-4D8E-B9B7-AE110B4E5C08}" destId="{CD08416A-462D-4684-A2F5-793B6B903EB6}" srcOrd="0" destOrd="0" parTransId="{15ABE9CE-6DA7-4E8A-8A67-044745437508}" sibTransId="{3D478A9D-360C-4F5D-9AC7-553CE3445964}"/>
    <dgm:cxn modelId="{065A655D-19E2-461A-910C-DD7EEC5F87D1}" srcId="{4D202FED-50C3-42D7-AB2A-7DB5366C7F60}" destId="{35A02906-ED5B-4862-A6AD-617BEE4A11A5}" srcOrd="2" destOrd="0" parTransId="{98AD634A-8109-44B5-B3AA-E292105C8F77}" sibTransId="{84D401F1-74A0-4881-96C2-52B5DC5295A6}"/>
    <dgm:cxn modelId="{C64B6D5E-E59F-4BA4-9911-34742C6F608F}" type="presOf" srcId="{CD08416A-462D-4684-A2F5-793B6B903EB6}" destId="{7DB1F8BF-AD9E-465A-9596-7C94BB7E1F8B}" srcOrd="0" destOrd="0" presId="urn:microsoft.com/office/officeart/2008/layout/LinedList"/>
    <dgm:cxn modelId="{98AE0362-53F4-42A9-971F-4CD4B8F4E6F3}" type="presOf" srcId="{D57D2067-FE05-4BBA-8100-70FF33433F85}" destId="{D81630B0-AEBC-4A61-9CB1-41934D111AB5}" srcOrd="0" destOrd="0" presId="urn:microsoft.com/office/officeart/2008/layout/LinedList"/>
    <dgm:cxn modelId="{696FA943-754E-49DD-AAE2-9D1C2C8965C8}" srcId="{192580AC-5C84-406B-B2B0-7F6690905375}" destId="{ACF778BC-5A48-4D10-8CF3-2F1BC40C09AC}" srcOrd="0" destOrd="0" parTransId="{B9505C57-856F-45C8-BF90-54A02EAE380A}" sibTransId="{6B0D8470-4711-414D-B3E5-74B9B7AFA581}"/>
    <dgm:cxn modelId="{C640DF67-5169-4A2F-9B49-F46EE3CC1389}" srcId="{4D202FED-50C3-42D7-AB2A-7DB5366C7F60}" destId="{C08D2E88-31DB-4D70-906B-5FD47588087A}" srcOrd="0" destOrd="0" parTransId="{77B528A7-9FC1-49F4-B295-E58C837D086C}" sibTransId="{3C4D1A57-E148-4E12-A7A2-53EC3C31D288}"/>
    <dgm:cxn modelId="{9A97CE4D-D8F8-449F-86DD-3E7C61EC934C}" srcId="{C08D2E88-31DB-4D70-906B-5FD47588087A}" destId="{A5348230-B88D-4B92-B03F-7464E672A358}" srcOrd="1" destOrd="0" parTransId="{B01DBD94-8539-4A36-889D-6B4366C18D94}" sibTransId="{5C1410D1-E864-40F4-B66F-9E554BFE7F4E}"/>
    <dgm:cxn modelId="{3F638A59-9AA6-4095-BAAF-FA95AB7C558A}" type="presOf" srcId="{3141D030-C24B-416C-BC2E-ACC4E8C228C1}" destId="{D82AB53D-D655-44E7-90C2-E8A441BE1084}" srcOrd="0" destOrd="0" presId="urn:microsoft.com/office/officeart/2008/layout/LinedList"/>
    <dgm:cxn modelId="{BA984986-96E6-44C8-8A89-B4C66D66B6BB}" type="presOf" srcId="{46D666F3-1E84-4ECE-B1BD-C09EB684DB76}" destId="{8A6E5F56-41F8-4197-88A1-0CE528C2B09F}" srcOrd="0" destOrd="0" presId="urn:microsoft.com/office/officeart/2008/layout/LinedList"/>
    <dgm:cxn modelId="{C0DE2E89-193F-42A4-A7F6-FAF44516D2DD}" type="presOf" srcId="{81BCF24B-E1D9-4231-9F4B-235FB07FC3AA}" destId="{883AD7DB-22EF-465E-9B2D-2D7FE77B4472}" srcOrd="0" destOrd="0" presId="urn:microsoft.com/office/officeart/2008/layout/LinedList"/>
    <dgm:cxn modelId="{60445E8F-3ACB-4BDD-B5CC-B1B9BCD1D4DE}" srcId="{3141D030-C24B-416C-BC2E-ACC4E8C228C1}" destId="{34CF7791-6426-4108-AF8A-2DE4B03D6CDC}" srcOrd="0" destOrd="0" parTransId="{9FFA059D-7867-44A6-A746-8BD0B9FF6FB3}" sibTransId="{A1BA56A4-C79C-4626-B7F6-A428D2262541}"/>
    <dgm:cxn modelId="{F1285193-94C0-459B-8FFB-2A121C5D66E8}" srcId="{35A02906-ED5B-4862-A6AD-617BEE4A11A5}" destId="{40D0FE74-30CE-4D52-AF29-C6FFCC6F0A35}" srcOrd="1" destOrd="0" parTransId="{9835B79E-EA40-43BC-954B-6974455E21C3}" sibTransId="{B48813F5-01C4-4E3B-9D42-7015CD8A0DFE}"/>
    <dgm:cxn modelId="{ECE4D694-D0BC-4D14-B5B8-87943E52B112}" type="presOf" srcId="{5744E8A8-861E-4B8D-9ED0-D62419922439}" destId="{265DC0E0-B0BE-49BB-8CCF-6AD179721CD0}" srcOrd="0" destOrd="0" presId="urn:microsoft.com/office/officeart/2008/layout/LinedList"/>
    <dgm:cxn modelId="{5A155598-EA10-433C-915F-D9B5DDABE153}" srcId="{E504AF6B-4F73-4398-AD6D-1BC98893D647}" destId="{317E207F-8C2F-4A3D-ADE6-ACF8E3F3E321}" srcOrd="0" destOrd="0" parTransId="{9FD1DA89-123E-4105-8349-B1019A1F144A}" sibTransId="{35FDE331-E143-4E3A-9F23-0EFF4CE8A92F}"/>
    <dgm:cxn modelId="{FAD28998-287F-451B-9C91-25DD2C2A4B62}" srcId="{D57D2067-FE05-4BBA-8100-70FF33433F85}" destId="{93B19BF1-EDC8-4267-B444-1001F675E5CB}" srcOrd="0" destOrd="0" parTransId="{356D38D1-70C0-45CC-BA48-465FEEEB2998}" sibTransId="{A4FF97D7-7843-4D92-9F17-DEB982131E7A}"/>
    <dgm:cxn modelId="{FDCDA69B-E016-4E10-BC99-8307BAB19443}" type="presOf" srcId="{2BAF676A-4BC0-469E-914B-71C60C2D1F67}" destId="{ED32688D-D435-46DC-A11F-011D871AE8A5}" srcOrd="0" destOrd="0" presId="urn:microsoft.com/office/officeart/2008/layout/LinedList"/>
    <dgm:cxn modelId="{69AAA5A9-82C3-4953-BBB9-9F438C13230E}" type="presOf" srcId="{045DFF7E-21BB-4F49-BBF5-1BF57DB1A366}" destId="{83D126A1-18EB-43F9-A51A-EDCE73CAAD1A}" srcOrd="0" destOrd="0" presId="urn:microsoft.com/office/officeart/2008/layout/LinedList"/>
    <dgm:cxn modelId="{5C65B3B2-3845-4AE2-8760-C1A9367CA05D}" srcId="{34CF7791-6426-4108-AF8A-2DE4B03D6CDC}" destId="{A785D42A-1CAE-4FAB-8FE4-68F0898A1FD3}" srcOrd="0" destOrd="0" parTransId="{887583EC-1EE2-49B0-A7DD-CEEA11D65530}" sibTransId="{205C8F1B-16B8-496D-BF2D-8BD7F69CB8EF}"/>
    <dgm:cxn modelId="{87F5D4B3-2736-4F82-8A78-6366ED275009}" srcId="{46D666F3-1E84-4ECE-B1BD-C09EB684DB76}" destId="{1EA2C53D-692D-40CE-B619-58ABF4B9A363}" srcOrd="0" destOrd="0" parTransId="{8F116030-2117-4E20-9310-42C7B035A984}" sibTransId="{8C491A7B-1D23-4261-8D52-458B1FBAD04D}"/>
    <dgm:cxn modelId="{FF0CC9B5-1A41-47A8-A226-3B491C2BD497}" type="presOf" srcId="{34CF7791-6426-4108-AF8A-2DE4B03D6CDC}" destId="{5A6BD4C2-1645-4AA8-B8D9-403B6CFB2ABA}" srcOrd="0" destOrd="0" presId="urn:microsoft.com/office/officeart/2008/layout/LinedList"/>
    <dgm:cxn modelId="{3FCEE6B8-1549-42DB-B70D-E8060814BC08}" type="presOf" srcId="{192580AC-5C84-406B-B2B0-7F6690905375}" destId="{F48780D4-FF3E-4840-8239-AFC468FCAEA9}" srcOrd="0" destOrd="0" presId="urn:microsoft.com/office/officeart/2008/layout/LinedList"/>
    <dgm:cxn modelId="{9CE80DBF-E02D-43CB-9AC6-AABFBF8E28E0}" srcId="{045DFF7E-21BB-4F49-BBF5-1BF57DB1A366}" destId="{E504AF6B-4F73-4398-AD6D-1BC98893D647}" srcOrd="0" destOrd="0" parTransId="{568079D7-4F31-4C51-93D0-AD2448609BBC}" sibTransId="{B3DFDD48-2466-48FE-82CC-F65EEF724E8A}"/>
    <dgm:cxn modelId="{F46FD3C2-0B46-4576-94CC-F687D47EB385}" srcId="{5744E8A8-861E-4B8D-9ED0-D62419922439}" destId="{ECFC6BCE-2B63-4D8E-B9B7-AE110B4E5C08}" srcOrd="0" destOrd="0" parTransId="{377B85EB-1A9B-4132-9125-B6AA4383D1F1}" sibTransId="{8CDB633C-8ED6-48F7-8A77-EDE300E3F880}"/>
    <dgm:cxn modelId="{8B6698C6-D289-4A89-8111-9B8A9F885888}" srcId="{4D202FED-50C3-42D7-AB2A-7DB5366C7F60}" destId="{3141D030-C24B-416C-BC2E-ACC4E8C228C1}" srcOrd="1" destOrd="0" parTransId="{9735C141-ADE8-40FA-B093-C32826D99676}" sibTransId="{B7B86AB4-4A06-45E8-A57E-5BF2697481B0}"/>
    <dgm:cxn modelId="{1C6987D2-5F1A-416C-A71E-94A165B93854}" srcId="{A5348230-B88D-4B92-B03F-7464E672A358}" destId="{81BCF24B-E1D9-4231-9F4B-235FB07FC3AA}" srcOrd="0" destOrd="0" parTransId="{4E8D145D-AEC0-44FB-9EB3-84BF2F2F6503}" sibTransId="{735BC654-2397-4306-82BC-F3D747B0C846}"/>
    <dgm:cxn modelId="{50BFE5D2-B60B-4A4F-B743-1FFC6B2E56BB}" srcId="{35A02906-ED5B-4862-A6AD-617BEE4A11A5}" destId="{46D666F3-1E84-4ECE-B1BD-C09EB684DB76}" srcOrd="0" destOrd="0" parTransId="{5B252713-0639-451D-9E8E-23A65889C04F}" sibTransId="{B22091A6-F04A-4874-B288-1125C642C060}"/>
    <dgm:cxn modelId="{7B5630D6-741A-44E9-80C4-B4B836572B2E}" srcId="{3141D030-C24B-416C-BC2E-ACC4E8C228C1}" destId="{D57D2067-FE05-4BBA-8100-70FF33433F85}" srcOrd="1" destOrd="0" parTransId="{DDE52437-2253-4270-BE68-845DFAF07A7F}" sibTransId="{09A01C04-69B1-410D-965F-36C8A8DA03A7}"/>
    <dgm:cxn modelId="{C7D9ACDA-0EAA-4224-A5FC-3CAFE9258635}" type="presOf" srcId="{A5348230-B88D-4B92-B03F-7464E672A358}" destId="{E43C2E39-7A93-4DC0-8CCA-146BF7C289E3}" srcOrd="0" destOrd="0" presId="urn:microsoft.com/office/officeart/2008/layout/LinedList"/>
    <dgm:cxn modelId="{93AFDFDB-CC76-4554-8BE5-24539BE01648}" type="presOf" srcId="{93B19BF1-EDC8-4267-B444-1001F675E5CB}" destId="{E788A38D-DD06-4342-A760-4FC06EACE931}" srcOrd="0" destOrd="0" presId="urn:microsoft.com/office/officeart/2008/layout/LinedList"/>
    <dgm:cxn modelId="{2DD1ECDB-2824-4035-9506-2F07FFBAA9F3}" type="presOf" srcId="{C083B5C8-42D4-4BDC-AD34-4439BDEC5628}" destId="{F4ECC0EF-216B-49B8-A8D8-3D2580248267}" srcOrd="0" destOrd="0" presId="urn:microsoft.com/office/officeart/2008/layout/LinedList"/>
    <dgm:cxn modelId="{B8490DE2-D949-4BFF-8D13-E9ACD843B07A}" srcId="{C08D2E88-31DB-4D70-906B-5FD47588087A}" destId="{192580AC-5C84-406B-B2B0-7F6690905375}" srcOrd="0" destOrd="0" parTransId="{46D139D8-6475-4DB0-B75D-0F50B7C8A581}" sibTransId="{EBAFA9D7-A8A8-4609-9312-5AA8F43189F9}"/>
    <dgm:cxn modelId="{64F2A8E5-EA54-43CB-841E-E15E924A2C96}" type="presOf" srcId="{E504AF6B-4F73-4398-AD6D-1BC98893D647}" destId="{27C14E0C-EF5D-4E09-A332-81E9983D1DA8}" srcOrd="0" destOrd="0" presId="urn:microsoft.com/office/officeart/2008/layout/LinedList"/>
    <dgm:cxn modelId="{BFC38CEE-7362-4C2C-ABEA-8931698F1ADA}" type="presOf" srcId="{ECFC6BCE-2B63-4D8E-B9B7-AE110B4E5C08}" destId="{77FC9232-0321-441E-A6B0-6DAA31A1BD59}" srcOrd="0" destOrd="0" presId="urn:microsoft.com/office/officeart/2008/layout/LinedList"/>
    <dgm:cxn modelId="{A42FFCEE-C359-491C-96D7-3EE7E0C0B449}" type="presOf" srcId="{1EA2C53D-692D-40CE-B619-58ABF4B9A363}" destId="{B00479CD-E9F5-4918-AAB6-710B01A4D86F}" srcOrd="0" destOrd="0" presId="urn:microsoft.com/office/officeart/2008/layout/LinedList"/>
    <dgm:cxn modelId="{A394AAFD-A29D-4DDC-93F9-8AAAFDEE7AF3}" type="presOf" srcId="{4D202FED-50C3-42D7-AB2A-7DB5366C7F60}" destId="{6FD293CB-1154-493A-A88A-416CEBBC8918}" srcOrd="0" destOrd="0" presId="urn:microsoft.com/office/officeart/2008/layout/LinedList"/>
    <dgm:cxn modelId="{9D267D2E-4198-48A7-ADDC-E1E9B434169A}" type="presParOf" srcId="{6FD293CB-1154-493A-A88A-416CEBBC8918}" destId="{A9B0A376-3B4D-4627-98A9-7F95CF28BFE9}" srcOrd="0" destOrd="0" presId="urn:microsoft.com/office/officeart/2008/layout/LinedList"/>
    <dgm:cxn modelId="{55147D35-97E8-41A5-8A41-7DC21EDCECB8}" type="presParOf" srcId="{6FD293CB-1154-493A-A88A-416CEBBC8918}" destId="{339C84F5-12B1-4E93-AE71-3DFC59D47AAA}" srcOrd="1" destOrd="0" presId="urn:microsoft.com/office/officeart/2008/layout/LinedList"/>
    <dgm:cxn modelId="{10942D4F-D5D1-4275-967F-19D650DC1B45}" type="presParOf" srcId="{339C84F5-12B1-4E93-AE71-3DFC59D47AAA}" destId="{C889729D-B79F-4144-BE2F-815232D0AAAE}" srcOrd="0" destOrd="0" presId="urn:microsoft.com/office/officeart/2008/layout/LinedList"/>
    <dgm:cxn modelId="{33CCBFC0-CA60-4926-9BEF-FF776663E6BC}" type="presParOf" srcId="{339C84F5-12B1-4E93-AE71-3DFC59D47AAA}" destId="{41BF0798-AD95-4796-A2B5-D3D494300FE5}" srcOrd="1" destOrd="0" presId="urn:microsoft.com/office/officeart/2008/layout/LinedList"/>
    <dgm:cxn modelId="{DE42A2A2-418A-4535-991E-EBC150914734}" type="presParOf" srcId="{41BF0798-AD95-4796-A2B5-D3D494300FE5}" destId="{843E1B7D-C48C-4F6F-A313-9FBC3521D345}" srcOrd="0" destOrd="0" presId="urn:microsoft.com/office/officeart/2008/layout/LinedList"/>
    <dgm:cxn modelId="{813C4429-AF0A-443B-B12D-B04153FE9545}" type="presParOf" srcId="{41BF0798-AD95-4796-A2B5-D3D494300FE5}" destId="{03DCCB23-FBAD-4E14-8BAD-DF066B9DB452}" srcOrd="1" destOrd="0" presId="urn:microsoft.com/office/officeart/2008/layout/LinedList"/>
    <dgm:cxn modelId="{397730C5-06C2-4B33-B0DA-25C8D865BF73}" type="presParOf" srcId="{03DCCB23-FBAD-4E14-8BAD-DF066B9DB452}" destId="{875F805A-6271-4538-A201-B5E8924450A7}" srcOrd="0" destOrd="0" presId="urn:microsoft.com/office/officeart/2008/layout/LinedList"/>
    <dgm:cxn modelId="{F548BABE-37EF-488A-A014-1E8DAAA2D636}" type="presParOf" srcId="{03DCCB23-FBAD-4E14-8BAD-DF066B9DB452}" destId="{F48780D4-FF3E-4840-8239-AFC468FCAEA9}" srcOrd="1" destOrd="0" presId="urn:microsoft.com/office/officeart/2008/layout/LinedList"/>
    <dgm:cxn modelId="{D77968EF-C0CF-4A16-BF09-3729C8CD4ED4}" type="presParOf" srcId="{03DCCB23-FBAD-4E14-8BAD-DF066B9DB452}" destId="{E1833FA2-31CA-4E30-8680-5EC250457E89}" srcOrd="2" destOrd="0" presId="urn:microsoft.com/office/officeart/2008/layout/LinedList"/>
    <dgm:cxn modelId="{E697EE39-3243-4FB1-8C98-747F3DD1D4C4}" type="presParOf" srcId="{E1833FA2-31CA-4E30-8680-5EC250457E89}" destId="{1EC2A1F4-16D6-40F7-86AD-19722FB1A166}" srcOrd="0" destOrd="0" presId="urn:microsoft.com/office/officeart/2008/layout/LinedList"/>
    <dgm:cxn modelId="{0FF9B01F-EDBB-4B03-A86E-1B50DF7E345A}" type="presParOf" srcId="{1EC2A1F4-16D6-40F7-86AD-19722FB1A166}" destId="{3C82D86B-469D-4995-B724-D37EF07537D5}" srcOrd="0" destOrd="0" presId="urn:microsoft.com/office/officeart/2008/layout/LinedList"/>
    <dgm:cxn modelId="{93414D07-E042-49E6-8E85-94AB6EADE3BF}" type="presParOf" srcId="{1EC2A1F4-16D6-40F7-86AD-19722FB1A166}" destId="{DAEFDB26-DCD8-4631-9672-D5C42B235506}" srcOrd="1" destOrd="0" presId="urn:microsoft.com/office/officeart/2008/layout/LinedList"/>
    <dgm:cxn modelId="{975F5313-AED7-4E5D-8EF1-1796C22D709F}" type="presParOf" srcId="{1EC2A1F4-16D6-40F7-86AD-19722FB1A166}" destId="{298EC132-94FE-4172-B04C-A18CA6749E06}" srcOrd="2" destOrd="0" presId="urn:microsoft.com/office/officeart/2008/layout/LinedList"/>
    <dgm:cxn modelId="{C430816E-FADC-4AA7-8A9B-DC2ABE8A5687}" type="presParOf" srcId="{41BF0798-AD95-4796-A2B5-D3D494300FE5}" destId="{322C8770-A0C0-4C4C-A1B5-ED59812C2E18}" srcOrd="2" destOrd="0" presId="urn:microsoft.com/office/officeart/2008/layout/LinedList"/>
    <dgm:cxn modelId="{A3C4A313-5AE6-4CFD-B0B9-C177488FE3D4}" type="presParOf" srcId="{41BF0798-AD95-4796-A2B5-D3D494300FE5}" destId="{A9F5BCC2-1CBD-476F-85FA-8715EDDF83C9}" srcOrd="3" destOrd="0" presId="urn:microsoft.com/office/officeart/2008/layout/LinedList"/>
    <dgm:cxn modelId="{C88462BE-8F10-47A0-A925-D40D721A8C4F}" type="presParOf" srcId="{41BF0798-AD95-4796-A2B5-D3D494300FE5}" destId="{482EB8F6-EE2B-4834-BA73-DE5814096D7B}" srcOrd="4" destOrd="0" presId="urn:microsoft.com/office/officeart/2008/layout/LinedList"/>
    <dgm:cxn modelId="{39A6F9FA-363B-4DEE-AB01-40B4A29A5C17}" type="presParOf" srcId="{482EB8F6-EE2B-4834-BA73-DE5814096D7B}" destId="{83F70951-A93E-4E66-8749-FCC234C0A75D}" srcOrd="0" destOrd="0" presId="urn:microsoft.com/office/officeart/2008/layout/LinedList"/>
    <dgm:cxn modelId="{E79DEFA9-0802-4EEA-8299-78B5958CC666}" type="presParOf" srcId="{482EB8F6-EE2B-4834-BA73-DE5814096D7B}" destId="{E43C2E39-7A93-4DC0-8CCA-146BF7C289E3}" srcOrd="1" destOrd="0" presId="urn:microsoft.com/office/officeart/2008/layout/LinedList"/>
    <dgm:cxn modelId="{BE9E7B98-95AF-45FB-9C93-27F7ABD711AE}" type="presParOf" srcId="{482EB8F6-EE2B-4834-BA73-DE5814096D7B}" destId="{2EC6FD6A-188C-4D71-8902-3CB3E6C4545F}" srcOrd="2" destOrd="0" presId="urn:microsoft.com/office/officeart/2008/layout/LinedList"/>
    <dgm:cxn modelId="{60B40CB1-F6D2-43DC-9294-91CDD8FF57DD}" type="presParOf" srcId="{2EC6FD6A-188C-4D71-8902-3CB3E6C4545F}" destId="{EF95F331-E687-4A24-B12F-1AAEB161ED73}" srcOrd="0" destOrd="0" presId="urn:microsoft.com/office/officeart/2008/layout/LinedList"/>
    <dgm:cxn modelId="{21F3E183-F79D-46BC-9302-0151DD84E7C6}" type="presParOf" srcId="{EF95F331-E687-4A24-B12F-1AAEB161ED73}" destId="{AD110391-878A-4E95-9EF3-80D3A24A36FA}" srcOrd="0" destOrd="0" presId="urn:microsoft.com/office/officeart/2008/layout/LinedList"/>
    <dgm:cxn modelId="{192334D3-C02C-47BB-AE2A-F31FAD02270F}" type="presParOf" srcId="{EF95F331-E687-4A24-B12F-1AAEB161ED73}" destId="{883AD7DB-22EF-465E-9B2D-2D7FE77B4472}" srcOrd="1" destOrd="0" presId="urn:microsoft.com/office/officeart/2008/layout/LinedList"/>
    <dgm:cxn modelId="{C7FE932B-2BC1-43D6-8251-7BF0436D3E54}" type="presParOf" srcId="{EF95F331-E687-4A24-B12F-1AAEB161ED73}" destId="{716C35BD-79F4-4854-B87A-5727AD74BDFC}" srcOrd="2" destOrd="0" presId="urn:microsoft.com/office/officeart/2008/layout/LinedList"/>
    <dgm:cxn modelId="{54CA4AA5-0C4A-41D6-A4B4-EC822DFC2CB5}" type="presParOf" srcId="{2EC6FD6A-188C-4D71-8902-3CB3E6C4545F}" destId="{81CC2BF7-3113-4B82-869F-20DF3D4C53C4}" srcOrd="1" destOrd="0" presId="urn:microsoft.com/office/officeart/2008/layout/LinedList"/>
    <dgm:cxn modelId="{D8C5D3C4-70E1-4890-938C-10A506B32865}" type="presParOf" srcId="{2EC6FD6A-188C-4D71-8902-3CB3E6C4545F}" destId="{D54C8D46-42AF-46D0-8A5D-5232BF7B1CB3}" srcOrd="2" destOrd="0" presId="urn:microsoft.com/office/officeart/2008/layout/LinedList"/>
    <dgm:cxn modelId="{1CA742D6-0F2C-49F3-969D-E5FA5A2DDC98}" type="presParOf" srcId="{D54C8D46-42AF-46D0-8A5D-5232BF7B1CB3}" destId="{E1A0EB2B-8283-4873-B44A-4F48CA8EA5F1}" srcOrd="0" destOrd="0" presId="urn:microsoft.com/office/officeart/2008/layout/LinedList"/>
    <dgm:cxn modelId="{BA371E56-2A13-4493-B91F-FE94ECEA9C96}" type="presParOf" srcId="{D54C8D46-42AF-46D0-8A5D-5232BF7B1CB3}" destId="{D5285AAC-6E4C-4BAC-8935-E13002E5B5A5}" srcOrd="1" destOrd="0" presId="urn:microsoft.com/office/officeart/2008/layout/LinedList"/>
    <dgm:cxn modelId="{B98C37B1-AF3E-4D48-BBD7-54F44A01D49F}" type="presParOf" srcId="{D54C8D46-42AF-46D0-8A5D-5232BF7B1CB3}" destId="{86EC136C-C263-4AC0-98B0-54331C3F3ED1}" srcOrd="2" destOrd="0" presId="urn:microsoft.com/office/officeart/2008/layout/LinedList"/>
    <dgm:cxn modelId="{CA72103B-898F-4FFE-A801-26FCA6EC6736}" type="presParOf" srcId="{41BF0798-AD95-4796-A2B5-D3D494300FE5}" destId="{C9392B41-786F-4220-9982-E2781471F980}" srcOrd="5" destOrd="0" presId="urn:microsoft.com/office/officeart/2008/layout/LinedList"/>
    <dgm:cxn modelId="{0914CAB3-EF63-4F0A-A2B7-36EBB444DFA5}" type="presParOf" srcId="{41BF0798-AD95-4796-A2B5-D3D494300FE5}" destId="{8402F6D4-9CD3-4E2E-BD96-220A3683C6AA}" srcOrd="6" destOrd="0" presId="urn:microsoft.com/office/officeart/2008/layout/LinedList"/>
    <dgm:cxn modelId="{E43CEBB2-756F-403F-9884-01A62ED5E09C}" type="presParOf" srcId="{6FD293CB-1154-493A-A88A-416CEBBC8918}" destId="{67A0572C-3232-468F-84B2-041773B26424}" srcOrd="2" destOrd="0" presId="urn:microsoft.com/office/officeart/2008/layout/LinedList"/>
    <dgm:cxn modelId="{EE4F7186-CAE8-40E5-8C40-98CDFC08F790}" type="presParOf" srcId="{6FD293CB-1154-493A-A88A-416CEBBC8918}" destId="{ACC41CE1-92A9-4078-8317-B113B0DB7D28}" srcOrd="3" destOrd="0" presId="urn:microsoft.com/office/officeart/2008/layout/LinedList"/>
    <dgm:cxn modelId="{0F89C5F8-5044-4736-A3F3-3E135FCD79EA}" type="presParOf" srcId="{ACC41CE1-92A9-4078-8317-B113B0DB7D28}" destId="{D82AB53D-D655-44E7-90C2-E8A441BE1084}" srcOrd="0" destOrd="0" presId="urn:microsoft.com/office/officeart/2008/layout/LinedList"/>
    <dgm:cxn modelId="{2E8AD362-4DC4-4D81-8B57-062D0BC4DE96}" type="presParOf" srcId="{ACC41CE1-92A9-4078-8317-B113B0DB7D28}" destId="{27C1DB7A-00E4-411D-AAA9-C1FA0CCB8932}" srcOrd="1" destOrd="0" presId="urn:microsoft.com/office/officeart/2008/layout/LinedList"/>
    <dgm:cxn modelId="{3CF44749-643B-4EEE-84E5-5AD799BC58A6}" type="presParOf" srcId="{27C1DB7A-00E4-411D-AAA9-C1FA0CCB8932}" destId="{C56D1E4A-56C9-448E-999F-E11C9DEFE493}" srcOrd="0" destOrd="0" presId="urn:microsoft.com/office/officeart/2008/layout/LinedList"/>
    <dgm:cxn modelId="{318616CE-E93A-4F6E-A445-14F4E48A1906}" type="presParOf" srcId="{27C1DB7A-00E4-411D-AAA9-C1FA0CCB8932}" destId="{357B1882-6574-4C01-87ED-99AF30BC7B1D}" srcOrd="1" destOrd="0" presId="urn:microsoft.com/office/officeart/2008/layout/LinedList"/>
    <dgm:cxn modelId="{82BDF948-39A5-4AE2-A5AD-D8E0309D7326}" type="presParOf" srcId="{357B1882-6574-4C01-87ED-99AF30BC7B1D}" destId="{75677F9F-FF14-46A0-B3B6-CA23C7212627}" srcOrd="0" destOrd="0" presId="urn:microsoft.com/office/officeart/2008/layout/LinedList"/>
    <dgm:cxn modelId="{BEA9E15E-5369-48CB-97BC-B79E39C5BD52}" type="presParOf" srcId="{357B1882-6574-4C01-87ED-99AF30BC7B1D}" destId="{5A6BD4C2-1645-4AA8-B8D9-403B6CFB2ABA}" srcOrd="1" destOrd="0" presId="urn:microsoft.com/office/officeart/2008/layout/LinedList"/>
    <dgm:cxn modelId="{64950333-6F07-40E0-BFC7-6CE7A1E6E0E2}" type="presParOf" srcId="{357B1882-6574-4C01-87ED-99AF30BC7B1D}" destId="{CCAAF118-7257-46FE-B252-D946FAC35F55}" srcOrd="2" destOrd="0" presId="urn:microsoft.com/office/officeart/2008/layout/LinedList"/>
    <dgm:cxn modelId="{3C613E24-CB47-4D48-8D1B-68071D00F1E3}" type="presParOf" srcId="{CCAAF118-7257-46FE-B252-D946FAC35F55}" destId="{3FCA64D2-DC8A-4596-ACBD-F726786190FC}" srcOrd="0" destOrd="0" presId="urn:microsoft.com/office/officeart/2008/layout/LinedList"/>
    <dgm:cxn modelId="{70C853FB-22B8-4762-91E8-C584056EAFC9}" type="presParOf" srcId="{3FCA64D2-DC8A-4596-ACBD-F726786190FC}" destId="{4EC1AE0B-7397-46C6-871C-C6F3FBE84A0F}" srcOrd="0" destOrd="0" presId="urn:microsoft.com/office/officeart/2008/layout/LinedList"/>
    <dgm:cxn modelId="{FF0201A5-3295-459B-ADCB-E576E7F3D450}" type="presParOf" srcId="{3FCA64D2-DC8A-4596-ACBD-F726786190FC}" destId="{B3F84002-247F-4D1F-97D2-FE009A84880A}" srcOrd="1" destOrd="0" presId="urn:microsoft.com/office/officeart/2008/layout/LinedList"/>
    <dgm:cxn modelId="{65D3FE9F-802D-4A90-9501-32DDFB25F862}" type="presParOf" srcId="{3FCA64D2-DC8A-4596-ACBD-F726786190FC}" destId="{76DC3B38-5C26-4606-A9A5-EF11BFDD30FD}" srcOrd="2" destOrd="0" presId="urn:microsoft.com/office/officeart/2008/layout/LinedList"/>
    <dgm:cxn modelId="{489DBBD6-7F74-4616-AFA7-909B22AF0CDF}" type="presParOf" srcId="{27C1DB7A-00E4-411D-AAA9-C1FA0CCB8932}" destId="{787A6A29-F339-485B-82AC-523896660A41}" srcOrd="2" destOrd="0" presId="urn:microsoft.com/office/officeart/2008/layout/LinedList"/>
    <dgm:cxn modelId="{B9C1B373-025B-4F2B-8B05-9C16D2F96081}" type="presParOf" srcId="{27C1DB7A-00E4-411D-AAA9-C1FA0CCB8932}" destId="{5019938F-F3D8-463F-AA51-B47F3C93C815}" srcOrd="3" destOrd="0" presId="urn:microsoft.com/office/officeart/2008/layout/LinedList"/>
    <dgm:cxn modelId="{979B1946-C038-46CE-BF60-DCE85EBAE274}" type="presParOf" srcId="{27C1DB7A-00E4-411D-AAA9-C1FA0CCB8932}" destId="{B4FBB766-B434-4962-AEF6-7EFC6D5C2EEE}" srcOrd="4" destOrd="0" presId="urn:microsoft.com/office/officeart/2008/layout/LinedList"/>
    <dgm:cxn modelId="{7191C552-6167-417F-BD29-7C0E9A58ADB8}" type="presParOf" srcId="{B4FBB766-B434-4962-AEF6-7EFC6D5C2EEE}" destId="{DB39388C-AFB3-4229-977E-2EE38A1B49C3}" srcOrd="0" destOrd="0" presId="urn:microsoft.com/office/officeart/2008/layout/LinedList"/>
    <dgm:cxn modelId="{E63845B9-B5D5-45F4-BD5B-4589F7A07604}" type="presParOf" srcId="{B4FBB766-B434-4962-AEF6-7EFC6D5C2EEE}" destId="{D81630B0-AEBC-4A61-9CB1-41934D111AB5}" srcOrd="1" destOrd="0" presId="urn:microsoft.com/office/officeart/2008/layout/LinedList"/>
    <dgm:cxn modelId="{A8D99523-E8E1-40A7-B973-1D4A69868F8C}" type="presParOf" srcId="{B4FBB766-B434-4962-AEF6-7EFC6D5C2EEE}" destId="{72933C8F-C95C-4370-8D1F-5340370EF517}" srcOrd="2" destOrd="0" presId="urn:microsoft.com/office/officeart/2008/layout/LinedList"/>
    <dgm:cxn modelId="{6B9690BF-EA10-4296-B771-DC814E5BAC46}" type="presParOf" srcId="{72933C8F-C95C-4370-8D1F-5340370EF517}" destId="{39227792-7AEB-450F-B8CD-BA30190EC062}" srcOrd="0" destOrd="0" presId="urn:microsoft.com/office/officeart/2008/layout/LinedList"/>
    <dgm:cxn modelId="{ECBCCAE4-7B44-4BC8-9BAF-055BDE167C28}" type="presParOf" srcId="{39227792-7AEB-450F-B8CD-BA30190EC062}" destId="{F1629266-6E45-494E-B6CB-3ABC503C3171}" srcOrd="0" destOrd="0" presId="urn:microsoft.com/office/officeart/2008/layout/LinedList"/>
    <dgm:cxn modelId="{5962B89D-BC69-4734-930A-A6B52F3067A8}" type="presParOf" srcId="{39227792-7AEB-450F-B8CD-BA30190EC062}" destId="{E788A38D-DD06-4342-A760-4FC06EACE931}" srcOrd="1" destOrd="0" presId="urn:microsoft.com/office/officeart/2008/layout/LinedList"/>
    <dgm:cxn modelId="{B2CCF6F3-F2FD-4E18-9736-CAE72898F66E}" type="presParOf" srcId="{39227792-7AEB-450F-B8CD-BA30190EC062}" destId="{E2CD0DB2-C43E-4E22-937B-E9E799E5150A}" srcOrd="2" destOrd="0" presId="urn:microsoft.com/office/officeart/2008/layout/LinedList"/>
    <dgm:cxn modelId="{4082F7C9-77D0-467F-BD71-FF4345DF03D2}" type="presParOf" srcId="{27C1DB7A-00E4-411D-AAA9-C1FA0CCB8932}" destId="{1B792610-863B-4EE7-9A5E-A73E0F1C1215}" srcOrd="5" destOrd="0" presId="urn:microsoft.com/office/officeart/2008/layout/LinedList"/>
    <dgm:cxn modelId="{85591227-69FE-45AC-B211-D2D5FD8603B3}" type="presParOf" srcId="{27C1DB7A-00E4-411D-AAA9-C1FA0CCB8932}" destId="{6A2A34AA-C61E-45F9-BB7E-78599F3D73E5}" srcOrd="6" destOrd="0" presId="urn:microsoft.com/office/officeart/2008/layout/LinedList"/>
    <dgm:cxn modelId="{9718C12B-6C46-4D7A-9AB3-23437CF4FD0B}" type="presParOf" srcId="{6FD293CB-1154-493A-A88A-416CEBBC8918}" destId="{53827F87-1966-4EBB-A55E-7FE03330A131}" srcOrd="4" destOrd="0" presId="urn:microsoft.com/office/officeart/2008/layout/LinedList"/>
    <dgm:cxn modelId="{ADAE5AA2-E123-41E9-A6CE-3E37EDA13734}" type="presParOf" srcId="{6FD293CB-1154-493A-A88A-416CEBBC8918}" destId="{159DDC0F-155E-480D-8A65-0FFC4D97972D}" srcOrd="5" destOrd="0" presId="urn:microsoft.com/office/officeart/2008/layout/LinedList"/>
    <dgm:cxn modelId="{56E46853-3835-4BB0-B63E-FCC8AB47B9CA}" type="presParOf" srcId="{159DDC0F-155E-480D-8A65-0FFC4D97972D}" destId="{9417B2EA-D92C-4C08-B5FC-C66F430D29C0}" srcOrd="0" destOrd="0" presId="urn:microsoft.com/office/officeart/2008/layout/LinedList"/>
    <dgm:cxn modelId="{5588AA36-984F-42EB-9E9C-623636DB5B84}" type="presParOf" srcId="{159DDC0F-155E-480D-8A65-0FFC4D97972D}" destId="{CF926445-B1A4-4EDB-BDC2-7B1F89B8885F}" srcOrd="1" destOrd="0" presId="urn:microsoft.com/office/officeart/2008/layout/LinedList"/>
    <dgm:cxn modelId="{852513F2-AE97-4764-8A5A-0CCEC9B97022}" type="presParOf" srcId="{CF926445-B1A4-4EDB-BDC2-7B1F89B8885F}" destId="{42083A27-AF26-45DE-B8AF-F344BF8C2130}" srcOrd="0" destOrd="0" presId="urn:microsoft.com/office/officeart/2008/layout/LinedList"/>
    <dgm:cxn modelId="{17903112-5311-4FF1-BB5B-9929455556A2}" type="presParOf" srcId="{CF926445-B1A4-4EDB-BDC2-7B1F89B8885F}" destId="{BA856796-81C7-4137-A284-921E3A9F096B}" srcOrd="1" destOrd="0" presId="urn:microsoft.com/office/officeart/2008/layout/LinedList"/>
    <dgm:cxn modelId="{48907213-E85C-4F59-825D-22EF1C01D4ED}" type="presParOf" srcId="{BA856796-81C7-4137-A284-921E3A9F096B}" destId="{AC65D198-6A89-4F71-8544-3A941D280E60}" srcOrd="0" destOrd="0" presId="urn:microsoft.com/office/officeart/2008/layout/LinedList"/>
    <dgm:cxn modelId="{73109567-CD7E-4480-B8AA-D07DB4305C36}" type="presParOf" srcId="{BA856796-81C7-4137-A284-921E3A9F096B}" destId="{8A6E5F56-41F8-4197-88A1-0CE528C2B09F}" srcOrd="1" destOrd="0" presId="urn:microsoft.com/office/officeart/2008/layout/LinedList"/>
    <dgm:cxn modelId="{85CD0AFA-3356-47EE-B20C-1CA7F5BBA6B1}" type="presParOf" srcId="{BA856796-81C7-4137-A284-921E3A9F096B}" destId="{C2F00583-4A87-46E8-ADAB-94E80CCDEDED}" srcOrd="2" destOrd="0" presId="urn:microsoft.com/office/officeart/2008/layout/LinedList"/>
    <dgm:cxn modelId="{03F0FB76-9352-44B6-A2CE-28BBD18814BF}" type="presParOf" srcId="{C2F00583-4A87-46E8-ADAB-94E80CCDEDED}" destId="{9F2768B7-9C51-4BD5-8C12-0722BFC0E2D6}" srcOrd="0" destOrd="0" presId="urn:microsoft.com/office/officeart/2008/layout/LinedList"/>
    <dgm:cxn modelId="{F2FBBD9D-43D8-4AD8-B0B5-2014BF46256A}" type="presParOf" srcId="{9F2768B7-9C51-4BD5-8C12-0722BFC0E2D6}" destId="{29536E7F-E491-4FDB-8A60-F56ABE2A37C5}" srcOrd="0" destOrd="0" presId="urn:microsoft.com/office/officeart/2008/layout/LinedList"/>
    <dgm:cxn modelId="{5D064E9D-A440-4CC8-8BBC-FD1D11B945C5}" type="presParOf" srcId="{9F2768B7-9C51-4BD5-8C12-0722BFC0E2D6}" destId="{B00479CD-E9F5-4918-AAB6-710B01A4D86F}" srcOrd="1" destOrd="0" presId="urn:microsoft.com/office/officeart/2008/layout/LinedList"/>
    <dgm:cxn modelId="{CFFDB6FA-3C8F-4426-A14F-BFFF24680718}" type="presParOf" srcId="{9F2768B7-9C51-4BD5-8C12-0722BFC0E2D6}" destId="{4E08B345-EE1A-4087-8F89-6F57C155202E}" srcOrd="2" destOrd="0" presId="urn:microsoft.com/office/officeart/2008/layout/LinedList"/>
    <dgm:cxn modelId="{1AA6E558-2F63-4737-9EEF-6731D43AE155}" type="presParOf" srcId="{CF926445-B1A4-4EDB-BDC2-7B1F89B8885F}" destId="{C901FD01-34B3-4611-8A3D-97EB0DED48B8}" srcOrd="2" destOrd="0" presId="urn:microsoft.com/office/officeart/2008/layout/LinedList"/>
    <dgm:cxn modelId="{818075C7-C9EE-4921-B722-8F73F9D6CCB5}" type="presParOf" srcId="{CF926445-B1A4-4EDB-BDC2-7B1F89B8885F}" destId="{638975F3-9110-40EE-B179-842F0F9B3603}" srcOrd="3" destOrd="0" presId="urn:microsoft.com/office/officeart/2008/layout/LinedList"/>
    <dgm:cxn modelId="{C7D0FFCF-D683-4059-8E6E-AB2553950E32}" type="presParOf" srcId="{CF926445-B1A4-4EDB-BDC2-7B1F89B8885F}" destId="{1CBAE573-46D0-4CA9-ACCE-FECBA159D5FD}" srcOrd="4" destOrd="0" presId="urn:microsoft.com/office/officeart/2008/layout/LinedList"/>
    <dgm:cxn modelId="{AB73649C-E72F-40B9-98AA-1979AFFA1A0A}" type="presParOf" srcId="{1CBAE573-46D0-4CA9-ACCE-FECBA159D5FD}" destId="{EA6C3524-1837-4DDF-BA19-01A19990605E}" srcOrd="0" destOrd="0" presId="urn:microsoft.com/office/officeart/2008/layout/LinedList"/>
    <dgm:cxn modelId="{B20DED36-EAA1-4892-BF22-4869AC8F6F32}" type="presParOf" srcId="{1CBAE573-46D0-4CA9-ACCE-FECBA159D5FD}" destId="{C3367304-A2FE-4F44-B841-B025FDB6478A}" srcOrd="1" destOrd="0" presId="urn:microsoft.com/office/officeart/2008/layout/LinedList"/>
    <dgm:cxn modelId="{63260FA7-34D9-4F83-B850-133D576E6B70}" type="presParOf" srcId="{1CBAE573-46D0-4CA9-ACCE-FECBA159D5FD}" destId="{E7954A3C-3843-4C13-B5A7-417D68901F30}" srcOrd="2" destOrd="0" presId="urn:microsoft.com/office/officeart/2008/layout/LinedList"/>
    <dgm:cxn modelId="{1A262190-DCE2-4737-A951-0BD7BC3055C7}" type="presParOf" srcId="{CF926445-B1A4-4EDB-BDC2-7B1F89B8885F}" destId="{43F0861C-AF76-4AFB-8858-F80415F287AC}" srcOrd="5" destOrd="0" presId="urn:microsoft.com/office/officeart/2008/layout/LinedList"/>
    <dgm:cxn modelId="{035400F5-C41B-4CEC-AA6A-D64E9F816E62}" type="presParOf" srcId="{CF926445-B1A4-4EDB-BDC2-7B1F89B8885F}" destId="{B0E2A63A-3125-48CA-8966-32C285333D12}" srcOrd="6" destOrd="0" presId="urn:microsoft.com/office/officeart/2008/layout/LinedList"/>
    <dgm:cxn modelId="{25E26711-645B-4789-AF14-1E8E3A60720A}" type="presParOf" srcId="{6FD293CB-1154-493A-A88A-416CEBBC8918}" destId="{CA57BD0D-76A5-4C20-A0F3-17E403A1278D}" srcOrd="6" destOrd="0" presId="urn:microsoft.com/office/officeart/2008/layout/LinedList"/>
    <dgm:cxn modelId="{946C0F07-437B-46EB-8FD3-58FA000F8DCD}" type="presParOf" srcId="{6FD293CB-1154-493A-A88A-416CEBBC8918}" destId="{A9E047FE-B217-448F-9F5A-518B9F5B19A3}" srcOrd="7" destOrd="0" presId="urn:microsoft.com/office/officeart/2008/layout/LinedList"/>
    <dgm:cxn modelId="{A4041C82-0065-45E1-A979-8FEEDC27B608}" type="presParOf" srcId="{A9E047FE-B217-448F-9F5A-518B9F5B19A3}" destId="{265DC0E0-B0BE-49BB-8CCF-6AD179721CD0}" srcOrd="0" destOrd="0" presId="urn:microsoft.com/office/officeart/2008/layout/LinedList"/>
    <dgm:cxn modelId="{E249941C-CB60-40E1-997D-3DC97C2F4AB9}" type="presParOf" srcId="{A9E047FE-B217-448F-9F5A-518B9F5B19A3}" destId="{01AF0334-2514-41A8-A059-4BF2166EB354}" srcOrd="1" destOrd="0" presId="urn:microsoft.com/office/officeart/2008/layout/LinedList"/>
    <dgm:cxn modelId="{486A00FF-570A-40A3-A97C-45302B3B0DB6}" type="presParOf" srcId="{01AF0334-2514-41A8-A059-4BF2166EB354}" destId="{B6EC2128-5CC0-4121-8FF5-54C6823D38B8}" srcOrd="0" destOrd="0" presId="urn:microsoft.com/office/officeart/2008/layout/LinedList"/>
    <dgm:cxn modelId="{77687656-6DE6-4E59-9189-790B623CB4A2}" type="presParOf" srcId="{01AF0334-2514-41A8-A059-4BF2166EB354}" destId="{FB029D0F-87F0-4D58-B5B6-491E81050CBA}" srcOrd="1" destOrd="0" presId="urn:microsoft.com/office/officeart/2008/layout/LinedList"/>
    <dgm:cxn modelId="{662ABA74-8059-4460-A17A-C01924EBA258}" type="presParOf" srcId="{FB029D0F-87F0-4D58-B5B6-491E81050CBA}" destId="{7FC9D90C-846F-485F-B55B-A79DB77CCB78}" srcOrd="0" destOrd="0" presId="urn:microsoft.com/office/officeart/2008/layout/LinedList"/>
    <dgm:cxn modelId="{81A6137F-D2D7-40E5-8BCD-80784DD8E251}" type="presParOf" srcId="{FB029D0F-87F0-4D58-B5B6-491E81050CBA}" destId="{77FC9232-0321-441E-A6B0-6DAA31A1BD59}" srcOrd="1" destOrd="0" presId="urn:microsoft.com/office/officeart/2008/layout/LinedList"/>
    <dgm:cxn modelId="{64A23A88-7CB1-4907-A1C5-A3581FB713A6}" type="presParOf" srcId="{FB029D0F-87F0-4D58-B5B6-491E81050CBA}" destId="{CEA467CE-2E3F-42C7-8F13-9E266455DEC1}" srcOrd="2" destOrd="0" presId="urn:microsoft.com/office/officeart/2008/layout/LinedList"/>
    <dgm:cxn modelId="{F14A6CAE-02A9-4C2E-9142-E570D878B1B2}" type="presParOf" srcId="{CEA467CE-2E3F-42C7-8F13-9E266455DEC1}" destId="{EAAB0619-11A6-4D3C-8830-195DA1B17689}" srcOrd="0" destOrd="0" presId="urn:microsoft.com/office/officeart/2008/layout/LinedList"/>
    <dgm:cxn modelId="{6577731F-D937-41C4-9FB1-93B497F6B536}" type="presParOf" srcId="{EAAB0619-11A6-4D3C-8830-195DA1B17689}" destId="{2DF1B3A7-ECEC-4B6A-B3FD-02E326763768}" srcOrd="0" destOrd="0" presId="urn:microsoft.com/office/officeart/2008/layout/LinedList"/>
    <dgm:cxn modelId="{C2460DD2-7EB9-4D55-96E5-71F06D24754C}" type="presParOf" srcId="{EAAB0619-11A6-4D3C-8830-195DA1B17689}" destId="{7DB1F8BF-AD9E-465A-9596-7C94BB7E1F8B}" srcOrd="1" destOrd="0" presId="urn:microsoft.com/office/officeart/2008/layout/LinedList"/>
    <dgm:cxn modelId="{6DF1F6C5-862F-49F6-AE78-7ADC9E928D3D}" type="presParOf" srcId="{EAAB0619-11A6-4D3C-8830-195DA1B17689}" destId="{615E8BDD-7256-400A-9E16-B7FE4DC19547}" srcOrd="2" destOrd="0" presId="urn:microsoft.com/office/officeart/2008/layout/LinedList"/>
    <dgm:cxn modelId="{5652F380-BF7E-4164-9F39-C97D6D3D9E20}" type="presParOf" srcId="{01AF0334-2514-41A8-A059-4BF2166EB354}" destId="{04237DD0-59CC-4F67-BE90-C62DD1FFAAF8}" srcOrd="2" destOrd="0" presId="urn:microsoft.com/office/officeart/2008/layout/LinedList"/>
    <dgm:cxn modelId="{97705964-D55E-41AA-8650-BE9BD7AFF4F9}" type="presParOf" srcId="{01AF0334-2514-41A8-A059-4BF2166EB354}" destId="{ECBF86BC-B198-446A-B74B-5DF8D003F30F}" srcOrd="3" destOrd="0" presId="urn:microsoft.com/office/officeart/2008/layout/LinedList"/>
    <dgm:cxn modelId="{E8ECB653-900E-4460-BB7E-D14E0906A738}" type="presParOf" srcId="{01AF0334-2514-41A8-A059-4BF2166EB354}" destId="{2269CC28-3742-44E9-BDAB-49925A06FF9B}" srcOrd="4" destOrd="0" presId="urn:microsoft.com/office/officeart/2008/layout/LinedList"/>
    <dgm:cxn modelId="{F2444FF4-EE79-42C9-ABDD-F673F96B48D7}" type="presParOf" srcId="{2269CC28-3742-44E9-BDAB-49925A06FF9B}" destId="{C94DE462-D782-4819-BC70-C8655F2F61F5}" srcOrd="0" destOrd="0" presId="urn:microsoft.com/office/officeart/2008/layout/LinedList"/>
    <dgm:cxn modelId="{E85F1BF5-DEFC-4187-AC69-5AA041EF3990}" type="presParOf" srcId="{2269CC28-3742-44E9-BDAB-49925A06FF9B}" destId="{F4ECC0EF-216B-49B8-A8D8-3D2580248267}" srcOrd="1" destOrd="0" presId="urn:microsoft.com/office/officeart/2008/layout/LinedList"/>
    <dgm:cxn modelId="{4888EC91-FF60-40E4-8ED0-B7E50C16A9FE}" type="presParOf" srcId="{2269CC28-3742-44E9-BDAB-49925A06FF9B}" destId="{772C758C-8496-45F7-9F1D-5B210FA78AAF}" srcOrd="2" destOrd="0" presId="urn:microsoft.com/office/officeart/2008/layout/LinedList"/>
    <dgm:cxn modelId="{521D6D6E-7D6F-4977-A82B-7C20EB928C23}" type="presParOf" srcId="{772C758C-8496-45F7-9F1D-5B210FA78AAF}" destId="{0B0A26A9-EB42-44A3-B419-56B1A6F1BE96}" srcOrd="0" destOrd="0" presId="urn:microsoft.com/office/officeart/2008/layout/LinedList"/>
    <dgm:cxn modelId="{A987D08E-0FE8-4149-A42E-3F6E26B26FD6}" type="presParOf" srcId="{0B0A26A9-EB42-44A3-B419-56B1A6F1BE96}" destId="{C4F636B8-3D6A-40F0-9A32-02B23E215886}" srcOrd="0" destOrd="0" presId="urn:microsoft.com/office/officeart/2008/layout/LinedList"/>
    <dgm:cxn modelId="{EDA549AC-42EA-4F3C-B516-FA7BB48E2854}" type="presParOf" srcId="{0B0A26A9-EB42-44A3-B419-56B1A6F1BE96}" destId="{ED32688D-D435-46DC-A11F-011D871AE8A5}" srcOrd="1" destOrd="0" presId="urn:microsoft.com/office/officeart/2008/layout/LinedList"/>
    <dgm:cxn modelId="{135632FE-1A31-476B-8763-40172CD94C2B}" type="presParOf" srcId="{0B0A26A9-EB42-44A3-B419-56B1A6F1BE96}" destId="{F5E60C21-27E4-4DB2-96FF-06630FD0A1A5}" srcOrd="2" destOrd="0" presId="urn:microsoft.com/office/officeart/2008/layout/LinedList"/>
    <dgm:cxn modelId="{5310C926-1A3D-494E-BE2A-BBB51D34BE41}" type="presParOf" srcId="{01AF0334-2514-41A8-A059-4BF2166EB354}" destId="{764E551A-A50C-4A14-9DB5-C29499081FEF}" srcOrd="5" destOrd="0" presId="urn:microsoft.com/office/officeart/2008/layout/LinedList"/>
    <dgm:cxn modelId="{33612763-C9BE-48EF-AC9A-19BAE91498E2}" type="presParOf" srcId="{01AF0334-2514-41A8-A059-4BF2166EB354}" destId="{D4F95F4D-4726-44F1-BB65-F47D619F86C4}" srcOrd="6" destOrd="0" presId="urn:microsoft.com/office/officeart/2008/layout/LinedList"/>
    <dgm:cxn modelId="{81D4CCC3-F5B6-4C44-9CF0-93E6DA2C65A4}" type="presParOf" srcId="{6FD293CB-1154-493A-A88A-416CEBBC8918}" destId="{F976D481-1AE9-4CF7-ADCF-F189AC3AFDD8}" srcOrd="8" destOrd="0" presId="urn:microsoft.com/office/officeart/2008/layout/LinedList"/>
    <dgm:cxn modelId="{5270A805-1591-42AD-B162-9B4CFF1BA0FB}" type="presParOf" srcId="{6FD293CB-1154-493A-A88A-416CEBBC8918}" destId="{723DB58A-ED93-4E14-98DC-3E767944B8CB}" srcOrd="9" destOrd="0" presId="urn:microsoft.com/office/officeart/2008/layout/LinedList"/>
    <dgm:cxn modelId="{2E46063B-0852-421D-BF5A-A3E1A8D34542}" type="presParOf" srcId="{723DB58A-ED93-4E14-98DC-3E767944B8CB}" destId="{83D126A1-18EB-43F9-A51A-EDCE73CAAD1A}" srcOrd="0" destOrd="0" presId="urn:microsoft.com/office/officeart/2008/layout/LinedList"/>
    <dgm:cxn modelId="{B57FA4FC-FBB4-413B-900B-C1D66F48B171}" type="presParOf" srcId="{723DB58A-ED93-4E14-98DC-3E767944B8CB}" destId="{3B15D0FB-EB55-429D-B277-7E323388F9F9}" srcOrd="1" destOrd="0" presId="urn:microsoft.com/office/officeart/2008/layout/LinedList"/>
    <dgm:cxn modelId="{75BF3195-CA1A-4218-873C-04D3841E1711}" type="presParOf" srcId="{3B15D0FB-EB55-429D-B277-7E323388F9F9}" destId="{E490979F-EC28-4288-8BB8-BB526523FCD2}" srcOrd="0" destOrd="0" presId="urn:microsoft.com/office/officeart/2008/layout/LinedList"/>
    <dgm:cxn modelId="{A166B06F-993C-46CB-956C-88682F30F8E5}" type="presParOf" srcId="{3B15D0FB-EB55-429D-B277-7E323388F9F9}" destId="{B8331BC6-C9A2-49E1-B5F7-668123C4A51C}" srcOrd="1" destOrd="0" presId="urn:microsoft.com/office/officeart/2008/layout/LinedList"/>
    <dgm:cxn modelId="{8F3799DF-BAED-48F3-B328-D447353E5CB3}" type="presParOf" srcId="{B8331BC6-C9A2-49E1-B5F7-668123C4A51C}" destId="{1AAAA4F8-35F0-4FCA-A3F4-D7FB3927250C}" srcOrd="0" destOrd="0" presId="urn:microsoft.com/office/officeart/2008/layout/LinedList"/>
    <dgm:cxn modelId="{3F60A191-628B-479A-8BA0-3ADFA3CF5585}" type="presParOf" srcId="{B8331BC6-C9A2-49E1-B5F7-668123C4A51C}" destId="{27C14E0C-EF5D-4E09-A332-81E9983D1DA8}" srcOrd="1" destOrd="0" presId="urn:microsoft.com/office/officeart/2008/layout/LinedList"/>
    <dgm:cxn modelId="{A5205D34-6759-4F4B-991A-35D1DB3E3EEB}" type="presParOf" srcId="{B8331BC6-C9A2-49E1-B5F7-668123C4A51C}" destId="{33AD5B04-18AC-4F4F-BB6B-D4335A31E83D}" srcOrd="2" destOrd="0" presId="urn:microsoft.com/office/officeart/2008/layout/LinedList"/>
    <dgm:cxn modelId="{AC2AC431-116C-451D-935F-340E5AF442E8}" type="presParOf" srcId="{33AD5B04-18AC-4F4F-BB6B-D4335A31E83D}" destId="{F95B5C80-4B25-47E5-86EB-5789A7CC1E73}" srcOrd="0" destOrd="0" presId="urn:microsoft.com/office/officeart/2008/layout/LinedList"/>
    <dgm:cxn modelId="{A7057B01-7F55-4455-922C-ED8CE5316CC4}" type="presParOf" srcId="{F95B5C80-4B25-47E5-86EB-5789A7CC1E73}" destId="{99A43080-0518-46E2-AECF-0B23C7159050}" srcOrd="0" destOrd="0" presId="urn:microsoft.com/office/officeart/2008/layout/LinedList"/>
    <dgm:cxn modelId="{4AB2C231-BA34-4E3D-BF61-F63AB8D31339}" type="presParOf" srcId="{F95B5C80-4B25-47E5-86EB-5789A7CC1E73}" destId="{3D6730DF-30B2-420F-BA9D-9809664E6A31}" srcOrd="1" destOrd="0" presId="urn:microsoft.com/office/officeart/2008/layout/LinedList"/>
    <dgm:cxn modelId="{F40E9FA8-F3B1-45AB-B3C1-F90B36B88C93}" type="presParOf" srcId="{F95B5C80-4B25-47E5-86EB-5789A7CC1E73}" destId="{091D6908-CDA0-4717-B61F-2155BDABA1D8}" srcOrd="2" destOrd="0" presId="urn:microsoft.com/office/officeart/2008/layout/LinedList"/>
    <dgm:cxn modelId="{DBAE1102-F375-4636-B68A-F05D52E8152E}" type="presParOf" srcId="{3B15D0FB-EB55-429D-B277-7E323388F9F9}" destId="{125355B1-2709-45A0-8F3F-08005BFDA725}" srcOrd="2" destOrd="0" presId="urn:microsoft.com/office/officeart/2008/layout/LinedList"/>
    <dgm:cxn modelId="{7EEA0E4E-907F-457C-98A7-1D6FD7003632}" type="presParOf" srcId="{3B15D0FB-EB55-429D-B277-7E323388F9F9}" destId="{927A23AC-7804-4E66-81C8-E02BC7BE9751}"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4D202FED-50C3-42D7-AB2A-7DB5366C7F60}"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23C386BE-7E8E-49D2-93ED-EDE9C5A7A1DA}">
      <dgm:prSet custT="1"/>
      <dgm:spPr/>
      <dgm:t>
        <a:bodyPr/>
        <a:lstStyle/>
        <a:p>
          <a:pPr>
            <a:buNone/>
          </a:pPr>
          <a:r>
            <a:rPr lang="en-US" sz="1200" b="1" dirty="0"/>
            <a:t>How it works?</a:t>
          </a:r>
          <a:endParaRPr lang="en-US" sz="1200" dirty="0"/>
        </a:p>
      </dgm:t>
    </dgm:pt>
    <dgm:pt modelId="{84F8B49F-531D-4218-8019-A2AC0410F9C9}" type="parTrans" cxnId="{5EBE92D8-D4DF-47D9-975F-4E05F45090F0}">
      <dgm:prSet/>
      <dgm:spPr/>
      <dgm:t>
        <a:bodyPr/>
        <a:lstStyle/>
        <a:p>
          <a:endParaRPr lang="en-US" sz="1000"/>
        </a:p>
      </dgm:t>
    </dgm:pt>
    <dgm:pt modelId="{1FC5D190-859D-43EF-B0AF-8FC5447D5898}" type="sibTrans" cxnId="{5EBE92D8-D4DF-47D9-975F-4E05F45090F0}">
      <dgm:prSet/>
      <dgm:spPr/>
      <dgm:t>
        <a:bodyPr/>
        <a:lstStyle/>
        <a:p>
          <a:endParaRPr lang="en-US" sz="1000"/>
        </a:p>
      </dgm:t>
    </dgm:pt>
    <dgm:pt modelId="{6BD9F4CF-65BD-4E55-909F-123D67CBA836}">
      <dgm:prSet custT="1"/>
      <dgm:spPr/>
      <dgm:t>
        <a:bodyPr/>
        <a:lstStyle/>
        <a:p>
          <a:pPr>
            <a:buFont typeface="+mj-lt"/>
            <a:buAutoNum type="arabicPeriod"/>
          </a:pPr>
          <a:r>
            <a:rPr lang="en-US" sz="1000" b="1" dirty="0"/>
            <a:t>Logical segmentation:</a:t>
          </a:r>
          <a:endParaRPr lang="en-US" sz="1000" dirty="0"/>
        </a:p>
      </dgm:t>
    </dgm:pt>
    <dgm:pt modelId="{FF5C2EFE-08CF-4408-95A8-71603E60DE98}" type="parTrans" cxnId="{463A56B7-0791-4C43-B583-5F759BA15E3C}">
      <dgm:prSet/>
      <dgm:spPr/>
      <dgm:t>
        <a:bodyPr/>
        <a:lstStyle/>
        <a:p>
          <a:endParaRPr lang="en-US" sz="1000"/>
        </a:p>
      </dgm:t>
    </dgm:pt>
    <dgm:pt modelId="{BE5DA79F-8632-441E-97C9-E6BD9AE67E39}" type="sibTrans" cxnId="{463A56B7-0791-4C43-B583-5F759BA15E3C}">
      <dgm:prSet/>
      <dgm:spPr/>
      <dgm:t>
        <a:bodyPr/>
        <a:lstStyle/>
        <a:p>
          <a:endParaRPr lang="en-US" sz="1000"/>
        </a:p>
      </dgm:t>
    </dgm:pt>
    <dgm:pt modelId="{E3E9AA7A-6F64-4180-B11A-AC95BCC650F7}">
      <dgm:prSet custT="1"/>
      <dgm:spPr/>
      <dgm:t>
        <a:bodyPr/>
        <a:lstStyle/>
        <a:p>
          <a:pPr>
            <a:buNone/>
          </a:pPr>
          <a:r>
            <a:rPr lang="en-US" sz="1200" b="1" dirty="0"/>
            <a:t>Benefits (Pros)</a:t>
          </a:r>
          <a:endParaRPr lang="en-US" sz="1200" dirty="0"/>
        </a:p>
      </dgm:t>
    </dgm:pt>
    <dgm:pt modelId="{792CF48B-97C6-46FA-AC9F-E57295DF9892}" type="parTrans" cxnId="{44D67627-4002-41B9-8AC0-C2DA8DAA8E21}">
      <dgm:prSet/>
      <dgm:spPr/>
      <dgm:t>
        <a:bodyPr/>
        <a:lstStyle/>
        <a:p>
          <a:endParaRPr lang="en-US" sz="1000"/>
        </a:p>
      </dgm:t>
    </dgm:pt>
    <dgm:pt modelId="{A777F2B0-DC7D-4E5B-99A4-679B4D35F27C}" type="sibTrans" cxnId="{44D67627-4002-41B9-8AC0-C2DA8DAA8E21}">
      <dgm:prSet/>
      <dgm:spPr/>
      <dgm:t>
        <a:bodyPr/>
        <a:lstStyle/>
        <a:p>
          <a:endParaRPr lang="en-US" sz="1000"/>
        </a:p>
      </dgm:t>
    </dgm:pt>
    <dgm:pt modelId="{1397FBA7-056B-44C5-A5D3-1125E8F03C4C}">
      <dgm:prSet custT="1"/>
      <dgm:spPr/>
      <dgm:t>
        <a:bodyPr/>
        <a:lstStyle/>
        <a:p>
          <a:pPr>
            <a:buFont typeface="+mj-lt"/>
            <a:buAutoNum type="arabicPeriod"/>
          </a:pPr>
          <a:r>
            <a:rPr lang="en-US" sz="1000" b="1" dirty="0"/>
            <a:t>Physical segmentation:</a:t>
          </a:r>
          <a:endParaRPr lang="en-US" sz="1000" dirty="0"/>
        </a:p>
      </dgm:t>
    </dgm:pt>
    <dgm:pt modelId="{135CB390-363F-4FB1-A603-36B01C73DE17}" type="parTrans" cxnId="{AAB2171B-8622-450D-BE45-67E20A437A6D}">
      <dgm:prSet/>
      <dgm:spPr/>
      <dgm:t>
        <a:bodyPr/>
        <a:lstStyle/>
        <a:p>
          <a:endParaRPr lang="en-US" sz="1000"/>
        </a:p>
      </dgm:t>
    </dgm:pt>
    <dgm:pt modelId="{1B062FC4-6665-4F14-BBEF-9DD56E69358F}" type="sibTrans" cxnId="{AAB2171B-8622-450D-BE45-67E20A437A6D}">
      <dgm:prSet/>
      <dgm:spPr/>
      <dgm:t>
        <a:bodyPr/>
        <a:lstStyle/>
        <a:p>
          <a:endParaRPr lang="en-US" sz="1000"/>
        </a:p>
      </dgm:t>
    </dgm:pt>
    <dgm:pt modelId="{6DEE6D7D-2198-4E3D-9C82-86A1AB24D2D7}">
      <dgm:prSet custT="1"/>
      <dgm:spPr/>
      <dgm:t>
        <a:bodyPr/>
        <a:lstStyle/>
        <a:p>
          <a:pPr>
            <a:buFont typeface="+mj-lt"/>
            <a:buAutoNum type="arabicPeriod"/>
          </a:pPr>
          <a:r>
            <a:rPr lang="en-US" sz="1000" b="1" dirty="0"/>
            <a:t>Microsegmentation:</a:t>
          </a:r>
          <a:endParaRPr lang="en-US" sz="1000" dirty="0"/>
        </a:p>
      </dgm:t>
    </dgm:pt>
    <dgm:pt modelId="{E45A6DCE-C1B8-466B-AD44-1D4D167A3CC9}" type="parTrans" cxnId="{6C0E0F30-EFA7-4154-8103-0E16E2ADCC1C}">
      <dgm:prSet/>
      <dgm:spPr/>
      <dgm:t>
        <a:bodyPr/>
        <a:lstStyle/>
        <a:p>
          <a:endParaRPr lang="en-US" sz="1000"/>
        </a:p>
      </dgm:t>
    </dgm:pt>
    <dgm:pt modelId="{FA62F57A-17FE-494B-BFEC-B578E58A31A2}" type="sibTrans" cxnId="{6C0E0F30-EFA7-4154-8103-0E16E2ADCC1C}">
      <dgm:prSet/>
      <dgm:spPr/>
      <dgm:t>
        <a:bodyPr/>
        <a:lstStyle/>
        <a:p>
          <a:endParaRPr lang="en-US" sz="1000"/>
        </a:p>
      </dgm:t>
    </dgm:pt>
    <dgm:pt modelId="{E49A7639-031B-45FF-9C00-AF7965C0B9BD}">
      <dgm:prSet custT="1"/>
      <dgm:spPr/>
      <dgm:t>
        <a:bodyPr/>
        <a:lstStyle/>
        <a:p>
          <a:pPr>
            <a:buFont typeface="+mj-lt"/>
            <a:buAutoNum type="arabicPeriod"/>
          </a:pPr>
          <a:r>
            <a:rPr lang="en-US" sz="1000" b="1" dirty="0"/>
            <a:t>Improved Security</a:t>
          </a:r>
          <a:endParaRPr lang="en-US" sz="1000" dirty="0"/>
        </a:p>
      </dgm:t>
    </dgm:pt>
    <dgm:pt modelId="{7F0AFE42-E244-4FB6-A8E6-6C860EB4BBD7}" type="parTrans" cxnId="{F51E8940-FEA2-4F1B-ABE5-B3346CA74200}">
      <dgm:prSet/>
      <dgm:spPr/>
      <dgm:t>
        <a:bodyPr/>
        <a:lstStyle/>
        <a:p>
          <a:endParaRPr lang="en-US" sz="1000"/>
        </a:p>
      </dgm:t>
    </dgm:pt>
    <dgm:pt modelId="{04FB5830-61E4-4967-B210-95F882E24167}" type="sibTrans" cxnId="{F51E8940-FEA2-4F1B-ABE5-B3346CA74200}">
      <dgm:prSet/>
      <dgm:spPr/>
      <dgm:t>
        <a:bodyPr/>
        <a:lstStyle/>
        <a:p>
          <a:endParaRPr lang="en-US" sz="1000"/>
        </a:p>
      </dgm:t>
    </dgm:pt>
    <dgm:pt modelId="{3C3BA71A-7F0B-4D76-9943-3A7AD00035FF}">
      <dgm:prSet custT="1"/>
      <dgm:spPr/>
      <dgm:t>
        <a:bodyPr/>
        <a:lstStyle/>
        <a:p>
          <a:pPr>
            <a:buFont typeface="Arial" panose="020B0604020202020204" pitchFamily="34" charset="0"/>
            <a:buChar char="•"/>
          </a:pPr>
          <a:r>
            <a:rPr lang="en-US" sz="1000" dirty="0"/>
            <a:t>Limits lateral movement for attackers—if one segment is breached, others remain safe.</a:t>
          </a:r>
        </a:p>
      </dgm:t>
    </dgm:pt>
    <dgm:pt modelId="{BC231492-36FC-44BF-99FF-171765787611}" type="parTrans" cxnId="{5B7A7831-D5B3-4DEC-BF19-773437EFD25C}">
      <dgm:prSet/>
      <dgm:spPr/>
      <dgm:t>
        <a:bodyPr/>
        <a:lstStyle/>
        <a:p>
          <a:endParaRPr lang="en-US" sz="1000"/>
        </a:p>
      </dgm:t>
    </dgm:pt>
    <dgm:pt modelId="{D8DAFC02-2980-4467-9001-593A2D7E73FE}" type="sibTrans" cxnId="{5B7A7831-D5B3-4DEC-BF19-773437EFD25C}">
      <dgm:prSet/>
      <dgm:spPr/>
      <dgm:t>
        <a:bodyPr/>
        <a:lstStyle/>
        <a:p>
          <a:endParaRPr lang="en-US" sz="1000"/>
        </a:p>
      </dgm:t>
    </dgm:pt>
    <dgm:pt modelId="{66A023EE-B0AC-4701-A75E-81B05A21B65C}">
      <dgm:prSet custT="1"/>
      <dgm:spPr/>
      <dgm:t>
        <a:bodyPr/>
        <a:lstStyle/>
        <a:p>
          <a:pPr>
            <a:buFont typeface="Arial" panose="020B0604020202020204" pitchFamily="34" charset="0"/>
            <a:buChar char="•"/>
          </a:pPr>
          <a:r>
            <a:rPr lang="en-US" sz="1000" dirty="0"/>
            <a:t>Helps enforce “least privilege” by controlling which devices/users can access specific resources.</a:t>
          </a:r>
        </a:p>
      </dgm:t>
    </dgm:pt>
    <dgm:pt modelId="{2F4D9663-366E-44FC-AFA7-9B50D53CF9BD}" type="parTrans" cxnId="{210DAB0B-7BB4-49D7-8A79-D98CDA9CCF75}">
      <dgm:prSet/>
      <dgm:spPr/>
      <dgm:t>
        <a:bodyPr/>
        <a:lstStyle/>
        <a:p>
          <a:endParaRPr lang="en-US" sz="1000"/>
        </a:p>
      </dgm:t>
    </dgm:pt>
    <dgm:pt modelId="{E8C7CAD3-56CE-4F17-932C-B72ED69BF109}" type="sibTrans" cxnId="{210DAB0B-7BB4-49D7-8A79-D98CDA9CCF75}">
      <dgm:prSet/>
      <dgm:spPr/>
      <dgm:t>
        <a:bodyPr/>
        <a:lstStyle/>
        <a:p>
          <a:endParaRPr lang="en-US" sz="1000"/>
        </a:p>
      </dgm:t>
    </dgm:pt>
    <dgm:pt modelId="{447C52BD-15A0-43A5-BAC3-E2C37B86A7E6}">
      <dgm:prSet custT="1"/>
      <dgm:spPr/>
      <dgm:t>
        <a:bodyPr/>
        <a:lstStyle/>
        <a:p>
          <a:pPr>
            <a:buFont typeface="Arial" panose="020B0604020202020204" pitchFamily="34" charset="0"/>
            <a:buChar char="•"/>
          </a:pPr>
          <a:r>
            <a:rPr lang="en-US" sz="1000" dirty="0"/>
            <a:t>Supports compliance requirements (e.g., PCI DSS requires segmentation of payment card data systems).</a:t>
          </a:r>
        </a:p>
      </dgm:t>
    </dgm:pt>
    <dgm:pt modelId="{3EB647B0-0244-4A29-904D-43909AF2EE29}" type="parTrans" cxnId="{4491CBEC-AA1B-4F53-999B-176570F3A563}">
      <dgm:prSet/>
      <dgm:spPr/>
      <dgm:t>
        <a:bodyPr/>
        <a:lstStyle/>
        <a:p>
          <a:endParaRPr lang="en-US" sz="1000"/>
        </a:p>
      </dgm:t>
    </dgm:pt>
    <dgm:pt modelId="{7DACF63A-9EA0-481B-AE38-AD1A3838648C}" type="sibTrans" cxnId="{4491CBEC-AA1B-4F53-999B-176570F3A563}">
      <dgm:prSet/>
      <dgm:spPr/>
      <dgm:t>
        <a:bodyPr/>
        <a:lstStyle/>
        <a:p>
          <a:endParaRPr lang="en-US" sz="1000"/>
        </a:p>
      </dgm:t>
    </dgm:pt>
    <dgm:pt modelId="{CB5F2783-FC73-4F31-839A-5A1E2B7A5A11}">
      <dgm:prSet custT="1"/>
      <dgm:spPr/>
      <dgm:t>
        <a:bodyPr/>
        <a:lstStyle/>
        <a:p>
          <a:pPr>
            <a:buFont typeface="+mj-lt"/>
            <a:buAutoNum type="arabicPeriod"/>
          </a:pPr>
          <a:r>
            <a:rPr lang="en-US" sz="1000" b="1" dirty="0"/>
            <a:t>Performance Optimization</a:t>
          </a:r>
          <a:endParaRPr lang="en-US" sz="1000" dirty="0"/>
        </a:p>
      </dgm:t>
    </dgm:pt>
    <dgm:pt modelId="{695D7547-0DA2-4042-9F02-920AFC7C0E66}" type="parTrans" cxnId="{E621AE7C-1974-4B30-855C-1EECBAA23DB1}">
      <dgm:prSet/>
      <dgm:spPr/>
      <dgm:t>
        <a:bodyPr/>
        <a:lstStyle/>
        <a:p>
          <a:endParaRPr lang="en-US" sz="1000"/>
        </a:p>
      </dgm:t>
    </dgm:pt>
    <dgm:pt modelId="{FBC33A27-B52B-4B00-B64A-54CA4CA28D8A}" type="sibTrans" cxnId="{E621AE7C-1974-4B30-855C-1EECBAA23DB1}">
      <dgm:prSet/>
      <dgm:spPr/>
      <dgm:t>
        <a:bodyPr/>
        <a:lstStyle/>
        <a:p>
          <a:endParaRPr lang="en-US" sz="1000"/>
        </a:p>
      </dgm:t>
    </dgm:pt>
    <dgm:pt modelId="{D373261A-1B6D-4E48-B43E-17E37773A185}">
      <dgm:prSet custT="1"/>
      <dgm:spPr/>
      <dgm:t>
        <a:bodyPr/>
        <a:lstStyle/>
        <a:p>
          <a:pPr>
            <a:buFont typeface="Arial" panose="020B0604020202020204" pitchFamily="34" charset="0"/>
            <a:buChar char="•"/>
          </a:pPr>
          <a:r>
            <a:rPr lang="en-US" sz="1000" dirty="0"/>
            <a:t>Reduces broadcast traffic and network congestion.</a:t>
          </a:r>
        </a:p>
      </dgm:t>
    </dgm:pt>
    <dgm:pt modelId="{2C22E3F8-A373-414A-B657-3701E92B0AC4}" type="parTrans" cxnId="{768F7F3E-4231-4493-9CDC-A0369BB301E2}">
      <dgm:prSet/>
      <dgm:spPr/>
      <dgm:t>
        <a:bodyPr/>
        <a:lstStyle/>
        <a:p>
          <a:endParaRPr lang="en-US" sz="1000"/>
        </a:p>
      </dgm:t>
    </dgm:pt>
    <dgm:pt modelId="{7F28538E-8E1C-4DC2-8D19-6DB24D34BE62}" type="sibTrans" cxnId="{768F7F3E-4231-4493-9CDC-A0369BB301E2}">
      <dgm:prSet/>
      <dgm:spPr/>
      <dgm:t>
        <a:bodyPr/>
        <a:lstStyle/>
        <a:p>
          <a:endParaRPr lang="en-US" sz="1000"/>
        </a:p>
      </dgm:t>
    </dgm:pt>
    <dgm:pt modelId="{5895B2A4-ADE9-47CC-B99B-B6AF0606AC0E}">
      <dgm:prSet custT="1"/>
      <dgm:spPr/>
      <dgm:t>
        <a:bodyPr/>
        <a:lstStyle/>
        <a:p>
          <a:pPr>
            <a:buFont typeface="Arial" panose="020B0604020202020204" pitchFamily="34" charset="0"/>
            <a:buChar char="•"/>
          </a:pPr>
          <a:r>
            <a:rPr lang="en-US" sz="1000" dirty="0"/>
            <a:t>Helps prioritize critical application traffic.</a:t>
          </a:r>
        </a:p>
      </dgm:t>
    </dgm:pt>
    <dgm:pt modelId="{C68A50BA-34DA-4AED-9B3C-BB3F4D8597E8}" type="parTrans" cxnId="{2A7DE1E4-A2BF-44F4-A747-BBA29DA9C18A}">
      <dgm:prSet/>
      <dgm:spPr/>
      <dgm:t>
        <a:bodyPr/>
        <a:lstStyle/>
        <a:p>
          <a:endParaRPr lang="en-US" sz="1000"/>
        </a:p>
      </dgm:t>
    </dgm:pt>
    <dgm:pt modelId="{F70B4939-C1DD-4307-A21D-C5D337329715}" type="sibTrans" cxnId="{2A7DE1E4-A2BF-44F4-A747-BBA29DA9C18A}">
      <dgm:prSet/>
      <dgm:spPr/>
      <dgm:t>
        <a:bodyPr/>
        <a:lstStyle/>
        <a:p>
          <a:endParaRPr lang="en-US" sz="1000"/>
        </a:p>
      </dgm:t>
    </dgm:pt>
    <dgm:pt modelId="{4FF91C32-E91E-4D04-A806-85A34D6C6F4D}">
      <dgm:prSet custT="1"/>
      <dgm:spPr/>
      <dgm:t>
        <a:bodyPr/>
        <a:lstStyle/>
        <a:p>
          <a:pPr>
            <a:buFont typeface="+mj-lt"/>
            <a:buAutoNum type="arabicPeriod"/>
          </a:pPr>
          <a:r>
            <a:rPr lang="en-US" sz="1000" b="1" dirty="0"/>
            <a:t>Simplified Monitoring &amp; Troubleshooting</a:t>
          </a:r>
          <a:endParaRPr lang="en-US" sz="1000" dirty="0"/>
        </a:p>
      </dgm:t>
    </dgm:pt>
    <dgm:pt modelId="{470FEBC6-4E85-4F36-8CCD-2811EB8856A2}" type="parTrans" cxnId="{8A4D074C-08F1-4B97-87B4-8ABCBAF739B3}">
      <dgm:prSet/>
      <dgm:spPr/>
      <dgm:t>
        <a:bodyPr/>
        <a:lstStyle/>
        <a:p>
          <a:endParaRPr lang="en-US" sz="1000"/>
        </a:p>
      </dgm:t>
    </dgm:pt>
    <dgm:pt modelId="{C7072495-EBD5-469E-A9FF-ECE42AD8C110}" type="sibTrans" cxnId="{8A4D074C-08F1-4B97-87B4-8ABCBAF739B3}">
      <dgm:prSet/>
      <dgm:spPr/>
      <dgm:t>
        <a:bodyPr/>
        <a:lstStyle/>
        <a:p>
          <a:endParaRPr lang="en-US" sz="1000"/>
        </a:p>
      </dgm:t>
    </dgm:pt>
    <dgm:pt modelId="{76A7D6D3-D20A-4884-871C-AC549E948BC4}">
      <dgm:prSet custT="1"/>
      <dgm:spPr/>
      <dgm:t>
        <a:bodyPr/>
        <a:lstStyle/>
        <a:p>
          <a:pPr>
            <a:buFont typeface="Arial" panose="020B0604020202020204" pitchFamily="34" charset="0"/>
            <a:buChar char="•"/>
          </a:pPr>
          <a:r>
            <a:rPr lang="en-US" sz="1000" dirty="0"/>
            <a:t>Makes it easier to detect unusual traffic patterns within smaller segments.</a:t>
          </a:r>
        </a:p>
      </dgm:t>
    </dgm:pt>
    <dgm:pt modelId="{A3F2F41D-1F61-4987-9C64-9B47C3FD6E91}" type="parTrans" cxnId="{C85A349A-161E-4861-B0A8-FB3B46AFFEF7}">
      <dgm:prSet/>
      <dgm:spPr/>
      <dgm:t>
        <a:bodyPr/>
        <a:lstStyle/>
        <a:p>
          <a:endParaRPr lang="en-US" sz="1000"/>
        </a:p>
      </dgm:t>
    </dgm:pt>
    <dgm:pt modelId="{0FB7DF89-B065-4035-8809-ABB4EAFCBCCD}" type="sibTrans" cxnId="{C85A349A-161E-4861-B0A8-FB3B46AFFEF7}">
      <dgm:prSet/>
      <dgm:spPr/>
      <dgm:t>
        <a:bodyPr/>
        <a:lstStyle/>
        <a:p>
          <a:endParaRPr lang="en-US" sz="1000"/>
        </a:p>
      </dgm:t>
    </dgm:pt>
    <dgm:pt modelId="{BAB38EE4-6A3F-471A-8569-44A6288997E2}">
      <dgm:prSet custT="1"/>
      <dgm:spPr/>
      <dgm:t>
        <a:bodyPr/>
        <a:lstStyle/>
        <a:p>
          <a:pPr>
            <a:buFont typeface="Arial" panose="020B0604020202020204" pitchFamily="34" charset="0"/>
            <a:buChar char="•"/>
          </a:pPr>
          <a:r>
            <a:rPr lang="en-US" sz="1000" dirty="0"/>
            <a:t>Provides better visibility into what’s happening in each zone.</a:t>
          </a:r>
        </a:p>
      </dgm:t>
    </dgm:pt>
    <dgm:pt modelId="{66163F29-34C4-4B8C-A796-190F5BEF156E}" type="parTrans" cxnId="{999F5D8E-D05F-4FCC-B9E7-3E430266E0E2}">
      <dgm:prSet/>
      <dgm:spPr/>
      <dgm:t>
        <a:bodyPr/>
        <a:lstStyle/>
        <a:p>
          <a:endParaRPr lang="en-US" sz="1000"/>
        </a:p>
      </dgm:t>
    </dgm:pt>
    <dgm:pt modelId="{6FFFFC10-8552-4F32-AB93-9ECA44592761}" type="sibTrans" cxnId="{999F5D8E-D05F-4FCC-B9E7-3E430266E0E2}">
      <dgm:prSet/>
      <dgm:spPr/>
      <dgm:t>
        <a:bodyPr/>
        <a:lstStyle/>
        <a:p>
          <a:endParaRPr lang="en-US" sz="1000"/>
        </a:p>
      </dgm:t>
    </dgm:pt>
    <dgm:pt modelId="{213D598A-BD8F-4F18-A557-4594AFD7FF84}">
      <dgm:prSet custT="1"/>
      <dgm:spPr/>
      <dgm:t>
        <a:bodyPr/>
        <a:lstStyle/>
        <a:p>
          <a:pPr>
            <a:buFont typeface="+mj-lt"/>
            <a:buAutoNum type="arabicPeriod"/>
          </a:pPr>
          <a:r>
            <a:rPr lang="en-US" sz="1000" b="1" dirty="0"/>
            <a:t>Containment of Issues</a:t>
          </a:r>
          <a:endParaRPr lang="en-US" sz="1000" dirty="0"/>
        </a:p>
      </dgm:t>
    </dgm:pt>
    <dgm:pt modelId="{0A46B7A9-ABA9-440E-8A01-F0949C29F76E}" type="parTrans" cxnId="{44208808-7694-4FB0-A1DE-EE3D2F0947CE}">
      <dgm:prSet/>
      <dgm:spPr/>
      <dgm:t>
        <a:bodyPr/>
        <a:lstStyle/>
        <a:p>
          <a:endParaRPr lang="en-US" sz="1000"/>
        </a:p>
      </dgm:t>
    </dgm:pt>
    <dgm:pt modelId="{EB09F108-8BF3-4091-A8CB-67105B295C30}" type="sibTrans" cxnId="{44208808-7694-4FB0-A1DE-EE3D2F0947CE}">
      <dgm:prSet/>
      <dgm:spPr/>
      <dgm:t>
        <a:bodyPr/>
        <a:lstStyle/>
        <a:p>
          <a:endParaRPr lang="en-US" sz="1000"/>
        </a:p>
      </dgm:t>
    </dgm:pt>
    <dgm:pt modelId="{BFB3FAF2-4989-4CE8-9F41-4E5505D5B40C}">
      <dgm:prSet custT="1"/>
      <dgm:spPr/>
      <dgm:t>
        <a:bodyPr/>
        <a:lstStyle/>
        <a:p>
          <a:pPr>
            <a:buFont typeface="Arial" panose="020B0604020202020204" pitchFamily="34" charset="0"/>
            <a:buChar char="•"/>
          </a:pPr>
          <a:r>
            <a:rPr lang="en-US" sz="1000" dirty="0"/>
            <a:t>Limits the spread of malware, ransomware, or misconfigurations.</a:t>
          </a:r>
        </a:p>
      </dgm:t>
    </dgm:pt>
    <dgm:pt modelId="{B21057CE-817A-46DC-B5E7-B114D4FAD044}" type="parTrans" cxnId="{383C650B-4DDC-4E73-9203-C8CFB0027F6B}">
      <dgm:prSet/>
      <dgm:spPr/>
      <dgm:t>
        <a:bodyPr/>
        <a:lstStyle/>
        <a:p>
          <a:endParaRPr lang="en-US" sz="1000"/>
        </a:p>
      </dgm:t>
    </dgm:pt>
    <dgm:pt modelId="{EC0E11F3-E9C6-416B-BB53-82CEC370ADCB}" type="sibTrans" cxnId="{383C650B-4DDC-4E73-9203-C8CFB0027F6B}">
      <dgm:prSet/>
      <dgm:spPr/>
      <dgm:t>
        <a:bodyPr/>
        <a:lstStyle/>
        <a:p>
          <a:endParaRPr lang="en-US" sz="1000"/>
        </a:p>
      </dgm:t>
    </dgm:pt>
    <dgm:pt modelId="{B6F62DAF-6306-4F3C-BD10-AFED5A77C5CB}">
      <dgm:prSet custT="1"/>
      <dgm:spPr/>
      <dgm:t>
        <a:bodyPr/>
        <a:lstStyle/>
        <a:p>
          <a:pPr>
            <a:buFont typeface="Arial" panose="020B0604020202020204" pitchFamily="34" charset="0"/>
            <a:buChar char="•"/>
          </a:pPr>
          <a:r>
            <a:rPr lang="en-US" sz="1000" dirty="0"/>
            <a:t>Prevents a single failure from affecting the entire network.</a:t>
          </a:r>
        </a:p>
      </dgm:t>
    </dgm:pt>
    <dgm:pt modelId="{9E564D30-5309-46AC-A4BC-51DA40E36715}" type="parTrans" cxnId="{EAEC32CE-8B7A-4172-895A-B5345C842445}">
      <dgm:prSet/>
      <dgm:spPr/>
      <dgm:t>
        <a:bodyPr/>
        <a:lstStyle/>
        <a:p>
          <a:endParaRPr lang="en-US" sz="1000"/>
        </a:p>
      </dgm:t>
    </dgm:pt>
    <dgm:pt modelId="{98016966-FECF-4647-A95D-D1D9A68AA20C}" type="sibTrans" cxnId="{EAEC32CE-8B7A-4172-895A-B5345C842445}">
      <dgm:prSet/>
      <dgm:spPr/>
      <dgm:t>
        <a:bodyPr/>
        <a:lstStyle/>
        <a:p>
          <a:endParaRPr lang="en-US" sz="1000"/>
        </a:p>
      </dgm:t>
    </dgm:pt>
    <dgm:pt modelId="{C0A116AC-B03D-490F-AF9F-FD3F022E6E37}">
      <dgm:prSet custT="1"/>
      <dgm:spPr/>
      <dgm:t>
        <a:bodyPr/>
        <a:lstStyle/>
        <a:p>
          <a:pPr>
            <a:buFont typeface="Arial" panose="020B0604020202020204" pitchFamily="34" charset="0"/>
            <a:buChar char="•"/>
          </a:pPr>
          <a:r>
            <a:rPr lang="en-US" sz="1000" dirty="0"/>
            <a:t>A finer-grained approach (common in data centers and cloud environments) where policies are enforced down to the workload or application level.</a:t>
          </a:r>
        </a:p>
      </dgm:t>
    </dgm:pt>
    <dgm:pt modelId="{2BD824AE-DC19-4C5E-B882-DFBC185C594B}" type="parTrans" cxnId="{1D9C490F-BED1-461F-92B5-206C5173B540}">
      <dgm:prSet/>
      <dgm:spPr/>
      <dgm:t>
        <a:bodyPr/>
        <a:lstStyle/>
        <a:p>
          <a:endParaRPr lang="en-US" sz="1000"/>
        </a:p>
      </dgm:t>
    </dgm:pt>
    <dgm:pt modelId="{CA7B022A-0242-48BA-994B-106E7E40B521}" type="sibTrans" cxnId="{1D9C490F-BED1-461F-92B5-206C5173B540}">
      <dgm:prSet/>
      <dgm:spPr/>
      <dgm:t>
        <a:bodyPr/>
        <a:lstStyle/>
        <a:p>
          <a:endParaRPr lang="en-US" sz="1000"/>
        </a:p>
      </dgm:t>
    </dgm:pt>
    <dgm:pt modelId="{6C52C2F2-BA12-40BE-8353-34F745062629}">
      <dgm:prSet custT="1"/>
      <dgm:spPr/>
      <dgm:t>
        <a:bodyPr/>
        <a:lstStyle/>
        <a:p>
          <a:pPr>
            <a:buFont typeface="Arial" panose="020B0604020202020204" pitchFamily="34" charset="0"/>
            <a:buChar char="•"/>
          </a:pPr>
          <a:r>
            <a:rPr lang="en-US" sz="1000" dirty="0"/>
            <a:t>Uses separate switches, routers, or firewalls for isolation.</a:t>
          </a:r>
        </a:p>
      </dgm:t>
    </dgm:pt>
    <dgm:pt modelId="{0C0A550B-21F8-4B01-8F3A-2424C3B3C97D}" type="parTrans" cxnId="{0A488C0F-DDF9-451E-9950-80E2289787DF}">
      <dgm:prSet/>
      <dgm:spPr/>
      <dgm:t>
        <a:bodyPr/>
        <a:lstStyle/>
        <a:p>
          <a:endParaRPr lang="en-US" sz="1000"/>
        </a:p>
      </dgm:t>
    </dgm:pt>
    <dgm:pt modelId="{8ABFF652-AF33-4BCC-B0EB-D40F363DD675}" type="sibTrans" cxnId="{0A488C0F-DDF9-451E-9950-80E2289787DF}">
      <dgm:prSet/>
      <dgm:spPr/>
      <dgm:t>
        <a:bodyPr/>
        <a:lstStyle/>
        <a:p>
          <a:endParaRPr lang="en-US" sz="1000"/>
        </a:p>
      </dgm:t>
    </dgm:pt>
    <dgm:pt modelId="{536FB0E8-5F7C-4CBA-9144-88E5428CFD88}">
      <dgm:prSet custT="1"/>
      <dgm:spPr/>
      <dgm:t>
        <a:bodyPr/>
        <a:lstStyle/>
        <a:p>
          <a:pPr>
            <a:buFont typeface="Arial" panose="020B0604020202020204" pitchFamily="34" charset="0"/>
            <a:buChar char="•"/>
          </a:pPr>
          <a:r>
            <a:rPr lang="en-US" sz="1000" dirty="0"/>
            <a:t>Uses technologies like VLANs, subnets, and ACLs to separate traffic.</a:t>
          </a:r>
        </a:p>
      </dgm:t>
    </dgm:pt>
    <dgm:pt modelId="{485C96A4-9368-44F8-B013-B4CEA0ABBF38}" type="parTrans" cxnId="{2D0E291C-0A32-4D63-B4A1-529A865B6A9E}">
      <dgm:prSet/>
      <dgm:spPr/>
      <dgm:t>
        <a:bodyPr/>
        <a:lstStyle/>
        <a:p>
          <a:endParaRPr lang="en-US" sz="1000"/>
        </a:p>
      </dgm:t>
    </dgm:pt>
    <dgm:pt modelId="{717C0D1F-ACB9-4C5E-ACC5-87B05888A6A3}" type="sibTrans" cxnId="{2D0E291C-0A32-4D63-B4A1-529A865B6A9E}">
      <dgm:prSet/>
      <dgm:spPr/>
      <dgm:t>
        <a:bodyPr/>
        <a:lstStyle/>
        <a:p>
          <a:endParaRPr lang="en-US" sz="1000"/>
        </a:p>
      </dgm:t>
    </dgm:pt>
    <dgm:pt modelId="{D506DBDE-AE2A-4366-9EF0-F7237F659B1C}">
      <dgm:prSet custT="1"/>
      <dgm:spPr/>
      <dgm:t>
        <a:bodyPr/>
        <a:lstStyle/>
        <a:p>
          <a:pPr>
            <a:buNone/>
          </a:pPr>
          <a:r>
            <a:rPr lang="en-US" sz="1200" b="1" dirty="0"/>
            <a:t>Drawbacks (Cons)</a:t>
          </a:r>
          <a:endParaRPr lang="en-US" sz="1200" dirty="0"/>
        </a:p>
      </dgm:t>
    </dgm:pt>
    <dgm:pt modelId="{2A7D81AB-4F41-4B35-8698-81E97E2F0756}" type="parTrans" cxnId="{B364E287-CC22-4E10-843B-0A9E9F7B7E8F}">
      <dgm:prSet/>
      <dgm:spPr/>
      <dgm:t>
        <a:bodyPr/>
        <a:lstStyle/>
        <a:p>
          <a:endParaRPr lang="en-US" sz="1000"/>
        </a:p>
      </dgm:t>
    </dgm:pt>
    <dgm:pt modelId="{4DF31E4D-0E3B-4318-81C7-E0ED92310A37}" type="sibTrans" cxnId="{B364E287-CC22-4E10-843B-0A9E9F7B7E8F}">
      <dgm:prSet/>
      <dgm:spPr/>
      <dgm:t>
        <a:bodyPr/>
        <a:lstStyle/>
        <a:p>
          <a:endParaRPr lang="en-US" sz="1000"/>
        </a:p>
      </dgm:t>
    </dgm:pt>
    <dgm:pt modelId="{C2E8BB7A-BF8E-497E-B4EC-A05A0BCA37C5}">
      <dgm:prSet custT="1"/>
      <dgm:spPr/>
      <dgm:t>
        <a:bodyPr/>
        <a:lstStyle/>
        <a:p>
          <a:pPr>
            <a:buFont typeface="+mj-lt"/>
            <a:buAutoNum type="arabicPeriod"/>
          </a:pPr>
          <a:r>
            <a:rPr lang="en-US" sz="1000" b="1" dirty="0"/>
            <a:t>Increased Complexity</a:t>
          </a:r>
          <a:endParaRPr lang="en-US" sz="1000" dirty="0"/>
        </a:p>
      </dgm:t>
    </dgm:pt>
    <dgm:pt modelId="{753AA56F-DC47-4293-8521-F3B562886FEE}" type="parTrans" cxnId="{10FC352C-1DF2-47C8-9764-3FCDED422F79}">
      <dgm:prSet/>
      <dgm:spPr/>
      <dgm:t>
        <a:bodyPr/>
        <a:lstStyle/>
        <a:p>
          <a:endParaRPr lang="en-US" sz="1000"/>
        </a:p>
      </dgm:t>
    </dgm:pt>
    <dgm:pt modelId="{E3348639-9E73-42F1-84D7-7903749FF054}" type="sibTrans" cxnId="{10FC352C-1DF2-47C8-9764-3FCDED422F79}">
      <dgm:prSet/>
      <dgm:spPr/>
      <dgm:t>
        <a:bodyPr/>
        <a:lstStyle/>
        <a:p>
          <a:endParaRPr lang="en-US" sz="1000"/>
        </a:p>
      </dgm:t>
    </dgm:pt>
    <dgm:pt modelId="{A53B4E33-B421-40BB-B704-1F5229740EAB}">
      <dgm:prSet custT="1"/>
      <dgm:spPr/>
      <dgm:t>
        <a:bodyPr/>
        <a:lstStyle/>
        <a:p>
          <a:pPr>
            <a:buFont typeface="Arial" panose="020B0604020202020204" pitchFamily="34" charset="0"/>
            <a:buChar char="•"/>
          </a:pPr>
          <a:r>
            <a:rPr lang="en-US" sz="1000" dirty="0"/>
            <a:t>More planning, design, and ongoing management required.</a:t>
          </a:r>
        </a:p>
      </dgm:t>
    </dgm:pt>
    <dgm:pt modelId="{35426B68-BC8F-46E6-B228-AE8F59841F78}" type="parTrans" cxnId="{ED4518C0-332B-48DB-8E9E-A17C4731D46B}">
      <dgm:prSet/>
      <dgm:spPr/>
      <dgm:t>
        <a:bodyPr/>
        <a:lstStyle/>
        <a:p>
          <a:endParaRPr lang="en-US" sz="1000"/>
        </a:p>
      </dgm:t>
    </dgm:pt>
    <dgm:pt modelId="{BF71621C-A905-4142-BACB-CF0C702A07CF}" type="sibTrans" cxnId="{ED4518C0-332B-48DB-8E9E-A17C4731D46B}">
      <dgm:prSet/>
      <dgm:spPr/>
      <dgm:t>
        <a:bodyPr/>
        <a:lstStyle/>
        <a:p>
          <a:endParaRPr lang="en-US" sz="1000"/>
        </a:p>
      </dgm:t>
    </dgm:pt>
    <dgm:pt modelId="{3503ACDC-D204-4FC2-B393-0C77FA69429E}">
      <dgm:prSet custT="1"/>
      <dgm:spPr/>
      <dgm:t>
        <a:bodyPr/>
        <a:lstStyle/>
        <a:p>
          <a:pPr>
            <a:buFont typeface="Arial" panose="020B0604020202020204" pitchFamily="34" charset="0"/>
            <a:buChar char="•"/>
          </a:pPr>
          <a:r>
            <a:rPr lang="en-US" sz="1000" dirty="0"/>
            <a:t>Misconfigured rules can block legitimate traffic or create gaps.</a:t>
          </a:r>
        </a:p>
      </dgm:t>
    </dgm:pt>
    <dgm:pt modelId="{D214A1EE-B894-4513-9AEB-924A51BEE90C}" type="parTrans" cxnId="{27F08C54-95E5-41C4-A67A-67FC813B3420}">
      <dgm:prSet/>
      <dgm:spPr/>
      <dgm:t>
        <a:bodyPr/>
        <a:lstStyle/>
        <a:p>
          <a:endParaRPr lang="en-US" sz="1000"/>
        </a:p>
      </dgm:t>
    </dgm:pt>
    <dgm:pt modelId="{ADF06FC7-E84C-4635-BC23-56D10B474D1C}" type="sibTrans" cxnId="{27F08C54-95E5-41C4-A67A-67FC813B3420}">
      <dgm:prSet/>
      <dgm:spPr/>
      <dgm:t>
        <a:bodyPr/>
        <a:lstStyle/>
        <a:p>
          <a:endParaRPr lang="en-US" sz="1000"/>
        </a:p>
      </dgm:t>
    </dgm:pt>
    <dgm:pt modelId="{0DF8E0D5-0581-4C35-8018-65734F53B102}">
      <dgm:prSet custT="1"/>
      <dgm:spPr/>
      <dgm:t>
        <a:bodyPr/>
        <a:lstStyle/>
        <a:p>
          <a:pPr>
            <a:buFont typeface="+mj-lt"/>
            <a:buAutoNum type="arabicPeriod"/>
          </a:pPr>
          <a:r>
            <a:rPr lang="en-US" sz="1000" b="1" dirty="0"/>
            <a:t>Higher Costs</a:t>
          </a:r>
          <a:endParaRPr lang="en-US" sz="1000" dirty="0"/>
        </a:p>
      </dgm:t>
    </dgm:pt>
    <dgm:pt modelId="{541EE51F-B0E2-43DC-9A6E-5D9BB2D4DB6E}" type="parTrans" cxnId="{F14C06C2-07AC-4299-8FB3-B55FAF62F57F}">
      <dgm:prSet/>
      <dgm:spPr/>
      <dgm:t>
        <a:bodyPr/>
        <a:lstStyle/>
        <a:p>
          <a:endParaRPr lang="en-US" sz="1000"/>
        </a:p>
      </dgm:t>
    </dgm:pt>
    <dgm:pt modelId="{F29AA3F2-FC2A-43BF-88C1-B8A5F571680B}" type="sibTrans" cxnId="{F14C06C2-07AC-4299-8FB3-B55FAF62F57F}">
      <dgm:prSet/>
      <dgm:spPr/>
      <dgm:t>
        <a:bodyPr/>
        <a:lstStyle/>
        <a:p>
          <a:endParaRPr lang="en-US" sz="1000"/>
        </a:p>
      </dgm:t>
    </dgm:pt>
    <dgm:pt modelId="{0CC44BFB-421E-4D1D-8ECF-9D7800C459AB}">
      <dgm:prSet custT="1"/>
      <dgm:spPr/>
      <dgm:t>
        <a:bodyPr/>
        <a:lstStyle/>
        <a:p>
          <a:pPr>
            <a:buFont typeface="Arial" panose="020B0604020202020204" pitchFamily="34" charset="0"/>
            <a:buChar char="•"/>
          </a:pPr>
          <a:r>
            <a:rPr lang="en-US" sz="1000" dirty="0"/>
            <a:t>May require additional hardware (firewalls, routers) or advanced software licenses.</a:t>
          </a:r>
        </a:p>
      </dgm:t>
    </dgm:pt>
    <dgm:pt modelId="{A43E97F1-F4F7-4929-9825-AC5118FF714B}" type="parTrans" cxnId="{493320D1-C1B2-4EAD-9FA0-3CFB797595C4}">
      <dgm:prSet/>
      <dgm:spPr/>
      <dgm:t>
        <a:bodyPr/>
        <a:lstStyle/>
        <a:p>
          <a:endParaRPr lang="en-US" sz="1000"/>
        </a:p>
      </dgm:t>
    </dgm:pt>
    <dgm:pt modelId="{41B80FA7-975E-43DA-B92B-BA01A0699893}" type="sibTrans" cxnId="{493320D1-C1B2-4EAD-9FA0-3CFB797595C4}">
      <dgm:prSet/>
      <dgm:spPr/>
      <dgm:t>
        <a:bodyPr/>
        <a:lstStyle/>
        <a:p>
          <a:endParaRPr lang="en-US" sz="1000"/>
        </a:p>
      </dgm:t>
    </dgm:pt>
    <dgm:pt modelId="{9FE27224-F0E8-4E6A-BC0B-2E031D9187CD}">
      <dgm:prSet custT="1"/>
      <dgm:spPr/>
      <dgm:t>
        <a:bodyPr/>
        <a:lstStyle/>
        <a:p>
          <a:pPr>
            <a:buFont typeface="Arial" panose="020B0604020202020204" pitchFamily="34" charset="0"/>
            <a:buChar char="•"/>
          </a:pPr>
          <a:r>
            <a:rPr lang="en-US" sz="1000" dirty="0"/>
            <a:t>Time and labor costs for designing and maintaining segmentation policies.</a:t>
          </a:r>
        </a:p>
      </dgm:t>
    </dgm:pt>
    <dgm:pt modelId="{A75C52A3-1349-4F10-9E24-0FA2E6755458}" type="parTrans" cxnId="{67DE353F-5530-47BE-801E-A8E4ED8E4A5E}">
      <dgm:prSet/>
      <dgm:spPr/>
      <dgm:t>
        <a:bodyPr/>
        <a:lstStyle/>
        <a:p>
          <a:endParaRPr lang="en-US" sz="1000"/>
        </a:p>
      </dgm:t>
    </dgm:pt>
    <dgm:pt modelId="{358DC446-AD38-4227-8FAE-DA3D099D3B9A}" type="sibTrans" cxnId="{67DE353F-5530-47BE-801E-A8E4ED8E4A5E}">
      <dgm:prSet/>
      <dgm:spPr/>
      <dgm:t>
        <a:bodyPr/>
        <a:lstStyle/>
        <a:p>
          <a:endParaRPr lang="en-US" sz="1000"/>
        </a:p>
      </dgm:t>
    </dgm:pt>
    <dgm:pt modelId="{EC32DE41-8122-4C66-BEB0-EF74F46E120B}">
      <dgm:prSet custT="1"/>
      <dgm:spPr/>
      <dgm:t>
        <a:bodyPr/>
        <a:lstStyle/>
        <a:p>
          <a:pPr>
            <a:buFont typeface="+mj-lt"/>
            <a:buAutoNum type="arabicPeriod"/>
          </a:pPr>
          <a:r>
            <a:rPr lang="en-US" sz="1000" b="1" dirty="0"/>
            <a:t>Potential Performance Bottlenecks</a:t>
          </a:r>
          <a:endParaRPr lang="en-US" sz="1000" dirty="0"/>
        </a:p>
      </dgm:t>
    </dgm:pt>
    <dgm:pt modelId="{6945E9F5-3D25-499D-A846-19B3CC2D5A28}" type="parTrans" cxnId="{B74C45DA-D948-4D1B-83CD-47F1E5E6A316}">
      <dgm:prSet/>
      <dgm:spPr/>
      <dgm:t>
        <a:bodyPr/>
        <a:lstStyle/>
        <a:p>
          <a:endParaRPr lang="en-US" sz="1000"/>
        </a:p>
      </dgm:t>
    </dgm:pt>
    <dgm:pt modelId="{21E31A62-BA6D-4927-8346-380E1B7F28DA}" type="sibTrans" cxnId="{B74C45DA-D948-4D1B-83CD-47F1E5E6A316}">
      <dgm:prSet/>
      <dgm:spPr/>
      <dgm:t>
        <a:bodyPr/>
        <a:lstStyle/>
        <a:p>
          <a:endParaRPr lang="en-US" sz="1000"/>
        </a:p>
      </dgm:t>
    </dgm:pt>
    <dgm:pt modelId="{4B73E305-9DDC-4641-8DDF-3E23BA725B71}">
      <dgm:prSet custT="1"/>
      <dgm:spPr/>
      <dgm:t>
        <a:bodyPr/>
        <a:lstStyle/>
        <a:p>
          <a:pPr>
            <a:buFont typeface="Arial" panose="020B0604020202020204" pitchFamily="34" charset="0"/>
            <a:buChar char="•"/>
          </a:pPr>
          <a:r>
            <a:rPr lang="en-US" sz="1000" dirty="0"/>
            <a:t>If all traffic between segments must pass through a firewall or security appliance, it can create latency or throughput issues.</a:t>
          </a:r>
        </a:p>
      </dgm:t>
    </dgm:pt>
    <dgm:pt modelId="{7A311979-2276-4437-B6F4-D4AAE3DD4256}" type="parTrans" cxnId="{441FF53B-152C-4D26-85C2-E479576832BC}">
      <dgm:prSet/>
      <dgm:spPr/>
      <dgm:t>
        <a:bodyPr/>
        <a:lstStyle/>
        <a:p>
          <a:endParaRPr lang="en-US" sz="1000"/>
        </a:p>
      </dgm:t>
    </dgm:pt>
    <dgm:pt modelId="{4F0D6F29-6D4F-4786-A277-231CDCDC33FA}" type="sibTrans" cxnId="{441FF53B-152C-4D26-85C2-E479576832BC}">
      <dgm:prSet/>
      <dgm:spPr/>
      <dgm:t>
        <a:bodyPr/>
        <a:lstStyle/>
        <a:p>
          <a:endParaRPr lang="en-US" sz="1000"/>
        </a:p>
      </dgm:t>
    </dgm:pt>
    <dgm:pt modelId="{CA4607D2-1F4A-4CB7-AD3C-DC7F0E9A6EC4}">
      <dgm:prSet custT="1"/>
      <dgm:spPr/>
      <dgm:t>
        <a:bodyPr/>
        <a:lstStyle/>
        <a:p>
          <a:pPr>
            <a:buFont typeface="+mj-lt"/>
            <a:buAutoNum type="arabicPeriod"/>
          </a:pPr>
          <a:r>
            <a:rPr lang="en-US" sz="1000" b="1" dirty="0"/>
            <a:t>User/Operational Friction</a:t>
          </a:r>
          <a:endParaRPr lang="en-US" sz="1000" dirty="0"/>
        </a:p>
      </dgm:t>
    </dgm:pt>
    <dgm:pt modelId="{4DC0CB96-B309-4D30-87FD-11149AB71603}" type="parTrans" cxnId="{DFCF4005-A640-4EFD-9EEB-3CEAC6604FEA}">
      <dgm:prSet/>
      <dgm:spPr/>
      <dgm:t>
        <a:bodyPr/>
        <a:lstStyle/>
        <a:p>
          <a:endParaRPr lang="en-US" sz="1000"/>
        </a:p>
      </dgm:t>
    </dgm:pt>
    <dgm:pt modelId="{8D68BBEF-3671-402E-9E41-82DA41C36844}" type="sibTrans" cxnId="{DFCF4005-A640-4EFD-9EEB-3CEAC6604FEA}">
      <dgm:prSet/>
      <dgm:spPr/>
      <dgm:t>
        <a:bodyPr/>
        <a:lstStyle/>
        <a:p>
          <a:endParaRPr lang="en-US" sz="1000"/>
        </a:p>
      </dgm:t>
    </dgm:pt>
    <dgm:pt modelId="{4A83D73A-D363-47D4-8A8C-C541C94FCECC}">
      <dgm:prSet custT="1"/>
      <dgm:spPr/>
      <dgm:t>
        <a:bodyPr/>
        <a:lstStyle/>
        <a:p>
          <a:pPr>
            <a:buFont typeface="Arial" panose="020B0604020202020204" pitchFamily="34" charset="0"/>
            <a:buChar char="•"/>
          </a:pPr>
          <a:r>
            <a:rPr lang="en-US" sz="1000" dirty="0"/>
            <a:t>Employees or apps may face access restrictions that feel inconvenient if not designed carefully.</a:t>
          </a:r>
        </a:p>
      </dgm:t>
    </dgm:pt>
    <dgm:pt modelId="{961ABBBC-86A6-4309-9DDD-3665FA430110}" type="parTrans" cxnId="{C020C3FF-8A17-48DB-BDBC-F0E48BEB76BA}">
      <dgm:prSet/>
      <dgm:spPr/>
      <dgm:t>
        <a:bodyPr/>
        <a:lstStyle/>
        <a:p>
          <a:endParaRPr lang="en-US" sz="1000"/>
        </a:p>
      </dgm:t>
    </dgm:pt>
    <dgm:pt modelId="{D969F298-F5AB-4578-9A7B-1745BF525FCC}" type="sibTrans" cxnId="{C020C3FF-8A17-48DB-BDBC-F0E48BEB76BA}">
      <dgm:prSet/>
      <dgm:spPr/>
      <dgm:t>
        <a:bodyPr/>
        <a:lstStyle/>
        <a:p>
          <a:endParaRPr lang="en-US" sz="1000"/>
        </a:p>
      </dgm:t>
    </dgm:pt>
    <dgm:pt modelId="{BBEEF3C0-9D44-470D-82E4-5A17848814D5}">
      <dgm:prSet custT="1"/>
      <dgm:spPr/>
      <dgm:t>
        <a:bodyPr/>
        <a:lstStyle/>
        <a:p>
          <a:pPr>
            <a:buFont typeface="Arial" panose="020B0604020202020204" pitchFamily="34" charset="0"/>
            <a:buChar char="•"/>
          </a:pPr>
          <a:r>
            <a:rPr lang="en-US" sz="1000" dirty="0"/>
            <a:t>Can require more exception handling.</a:t>
          </a:r>
        </a:p>
      </dgm:t>
    </dgm:pt>
    <dgm:pt modelId="{A3E5EBAC-DF6E-459C-AA03-41CAF1233BD5}" type="parTrans" cxnId="{5FBFD1D1-22AB-41A0-9DF6-9E4E110CA9F0}">
      <dgm:prSet/>
      <dgm:spPr/>
      <dgm:t>
        <a:bodyPr/>
        <a:lstStyle/>
        <a:p>
          <a:endParaRPr lang="en-US" sz="1000"/>
        </a:p>
      </dgm:t>
    </dgm:pt>
    <dgm:pt modelId="{67EC9AFB-FDE0-4111-9765-8267165A62FF}" type="sibTrans" cxnId="{5FBFD1D1-22AB-41A0-9DF6-9E4E110CA9F0}">
      <dgm:prSet/>
      <dgm:spPr/>
      <dgm:t>
        <a:bodyPr/>
        <a:lstStyle/>
        <a:p>
          <a:endParaRPr lang="en-US" sz="1000"/>
        </a:p>
      </dgm:t>
    </dgm:pt>
    <dgm:pt modelId="{DC47164F-AA97-4DDF-8EA6-1BE4C261FF20}">
      <dgm:prSet custT="1"/>
      <dgm:spPr/>
      <dgm:t>
        <a:bodyPr/>
        <a:lstStyle/>
        <a:p>
          <a:pPr>
            <a:buNone/>
          </a:pPr>
          <a:r>
            <a:rPr lang="en-US" sz="1200" b="1" dirty="0"/>
            <a:t>Real-World Use Cases</a:t>
          </a:r>
          <a:endParaRPr lang="en-US" sz="1200" dirty="0"/>
        </a:p>
      </dgm:t>
    </dgm:pt>
    <dgm:pt modelId="{BA3C2F1B-2775-424E-AEBA-3B0289F010D1}" type="parTrans" cxnId="{CB85BC98-DB6C-4DD3-A7B0-EFCC583814FA}">
      <dgm:prSet/>
      <dgm:spPr/>
      <dgm:t>
        <a:bodyPr/>
        <a:lstStyle/>
        <a:p>
          <a:endParaRPr lang="en-US" sz="1000"/>
        </a:p>
      </dgm:t>
    </dgm:pt>
    <dgm:pt modelId="{F187D11D-4EFC-4C19-A8D8-5BCD24E828F4}" type="sibTrans" cxnId="{CB85BC98-DB6C-4DD3-A7B0-EFCC583814FA}">
      <dgm:prSet/>
      <dgm:spPr/>
      <dgm:t>
        <a:bodyPr/>
        <a:lstStyle/>
        <a:p>
          <a:endParaRPr lang="en-US" sz="1000"/>
        </a:p>
      </dgm:t>
    </dgm:pt>
    <dgm:pt modelId="{0EDEEA33-1570-40A6-9B93-8B6750BD1736}">
      <dgm:prSet custT="1"/>
      <dgm:spPr/>
      <dgm:t>
        <a:bodyPr/>
        <a:lstStyle/>
        <a:p>
          <a:pPr>
            <a:buFont typeface="+mj-lt"/>
            <a:buAutoNum type="arabicPeriod"/>
          </a:pPr>
          <a:r>
            <a:rPr lang="en-US" sz="1000" b="1" dirty="0"/>
            <a:t>Enterprise Security:</a:t>
          </a:r>
          <a:endParaRPr lang="en-US" sz="1000" dirty="0"/>
        </a:p>
      </dgm:t>
    </dgm:pt>
    <dgm:pt modelId="{9F2F591C-4A7E-448A-98E9-048628B9638C}" type="parTrans" cxnId="{47DB223D-09C5-4038-A6B9-BAB6640CF031}">
      <dgm:prSet/>
      <dgm:spPr/>
      <dgm:t>
        <a:bodyPr/>
        <a:lstStyle/>
        <a:p>
          <a:endParaRPr lang="en-US" sz="1000"/>
        </a:p>
      </dgm:t>
    </dgm:pt>
    <dgm:pt modelId="{3C1837C4-6D1F-43E0-B025-ED861977165C}" type="sibTrans" cxnId="{47DB223D-09C5-4038-A6B9-BAB6640CF031}">
      <dgm:prSet/>
      <dgm:spPr/>
      <dgm:t>
        <a:bodyPr/>
        <a:lstStyle/>
        <a:p>
          <a:endParaRPr lang="en-US" sz="1000"/>
        </a:p>
      </dgm:t>
    </dgm:pt>
    <dgm:pt modelId="{8AA82415-AB40-4D69-8065-907BE8F9C6BC}">
      <dgm:prSet custT="1"/>
      <dgm:spPr/>
      <dgm:t>
        <a:bodyPr/>
        <a:lstStyle/>
        <a:p>
          <a:pPr>
            <a:buFont typeface="+mj-lt"/>
            <a:buAutoNum type="arabicPeriod"/>
          </a:pPr>
          <a:r>
            <a:rPr lang="en-US" sz="1000" b="1" dirty="0"/>
            <a:t>Data Centers/Cloud:</a:t>
          </a:r>
          <a:endParaRPr lang="en-US" sz="1000" dirty="0"/>
        </a:p>
      </dgm:t>
    </dgm:pt>
    <dgm:pt modelId="{56E81BC6-07AE-4273-B810-1C9BE5A72CD4}" type="parTrans" cxnId="{1D00E39C-A85D-4C73-AD12-F7544B9D344C}">
      <dgm:prSet/>
      <dgm:spPr/>
      <dgm:t>
        <a:bodyPr/>
        <a:lstStyle/>
        <a:p>
          <a:endParaRPr lang="en-US" sz="1000"/>
        </a:p>
      </dgm:t>
    </dgm:pt>
    <dgm:pt modelId="{5047530C-1BED-481F-B41D-6A392B7B03F3}" type="sibTrans" cxnId="{1D00E39C-A85D-4C73-AD12-F7544B9D344C}">
      <dgm:prSet/>
      <dgm:spPr/>
      <dgm:t>
        <a:bodyPr/>
        <a:lstStyle/>
        <a:p>
          <a:endParaRPr lang="en-US" sz="1000"/>
        </a:p>
      </dgm:t>
    </dgm:pt>
    <dgm:pt modelId="{35B40A64-CD92-4ED9-B149-F101A358D679}">
      <dgm:prSet custT="1"/>
      <dgm:spPr/>
      <dgm:t>
        <a:bodyPr/>
        <a:lstStyle/>
        <a:p>
          <a:pPr>
            <a:buFont typeface="+mj-lt"/>
            <a:buAutoNum type="arabicPeriod"/>
          </a:pPr>
          <a:r>
            <a:rPr lang="en-US" sz="1000" b="1" dirty="0"/>
            <a:t>Industrial/OT Networks:</a:t>
          </a:r>
          <a:endParaRPr lang="en-US" sz="1000" dirty="0"/>
        </a:p>
      </dgm:t>
    </dgm:pt>
    <dgm:pt modelId="{BF8BDB91-78D9-4240-B94C-A1BC337394B2}" type="parTrans" cxnId="{D628D8D5-B238-4A36-90F9-31D0356190DD}">
      <dgm:prSet/>
      <dgm:spPr/>
      <dgm:t>
        <a:bodyPr/>
        <a:lstStyle/>
        <a:p>
          <a:endParaRPr lang="en-US" sz="1000"/>
        </a:p>
      </dgm:t>
    </dgm:pt>
    <dgm:pt modelId="{AFEF829B-384C-449E-B0B6-2D8D40B05104}" type="sibTrans" cxnId="{D628D8D5-B238-4A36-90F9-31D0356190DD}">
      <dgm:prSet/>
      <dgm:spPr/>
      <dgm:t>
        <a:bodyPr/>
        <a:lstStyle/>
        <a:p>
          <a:endParaRPr lang="en-US" sz="1000"/>
        </a:p>
      </dgm:t>
    </dgm:pt>
    <dgm:pt modelId="{A2CF0CE3-0F36-433B-BFA0-416E3918DDC5}">
      <dgm:prSet custT="1"/>
      <dgm:spPr/>
      <dgm:t>
        <a:bodyPr/>
        <a:lstStyle/>
        <a:p>
          <a:pPr>
            <a:buFont typeface="+mj-lt"/>
            <a:buAutoNum type="arabicPeriod"/>
          </a:pPr>
          <a:r>
            <a:rPr lang="en-US" sz="1000" b="1" dirty="0"/>
            <a:t>Regulatory Compliance:</a:t>
          </a:r>
          <a:endParaRPr lang="en-US" sz="1000" dirty="0"/>
        </a:p>
      </dgm:t>
    </dgm:pt>
    <dgm:pt modelId="{50A57FF9-F23A-4023-B29C-5158615D815D}" type="parTrans" cxnId="{E0DCB62C-C276-45AD-9272-CB5B2080601B}">
      <dgm:prSet/>
      <dgm:spPr/>
      <dgm:t>
        <a:bodyPr/>
        <a:lstStyle/>
        <a:p>
          <a:endParaRPr lang="en-US" sz="1000"/>
        </a:p>
      </dgm:t>
    </dgm:pt>
    <dgm:pt modelId="{1AF94233-8754-4E66-9CE1-0B8DA512356B}" type="sibTrans" cxnId="{E0DCB62C-C276-45AD-9272-CB5B2080601B}">
      <dgm:prSet/>
      <dgm:spPr/>
      <dgm:t>
        <a:bodyPr/>
        <a:lstStyle/>
        <a:p>
          <a:endParaRPr lang="en-US" sz="1000"/>
        </a:p>
      </dgm:t>
    </dgm:pt>
    <dgm:pt modelId="{7B5D8577-6C1D-41BD-AD2C-B9E666C55662}">
      <dgm:prSet custT="1"/>
      <dgm:spPr/>
      <dgm:t>
        <a:bodyPr/>
        <a:lstStyle/>
        <a:p>
          <a:pPr>
            <a:buFont typeface="Arial" panose="020B0604020202020204" pitchFamily="34" charset="0"/>
            <a:buChar char="•"/>
          </a:pPr>
          <a:r>
            <a:rPr lang="en-US" sz="1000" dirty="0"/>
            <a:t>Isolating HR, Finance, and Guest Wi-Fi networks.</a:t>
          </a:r>
        </a:p>
      </dgm:t>
    </dgm:pt>
    <dgm:pt modelId="{A9B446A1-B2DF-4F4B-A295-5C94E49FFFEE}" type="parTrans" cxnId="{540E823B-4A4D-4E17-A19B-48AE4BA9F14E}">
      <dgm:prSet/>
      <dgm:spPr/>
      <dgm:t>
        <a:bodyPr/>
        <a:lstStyle/>
        <a:p>
          <a:endParaRPr lang="en-US" sz="1000"/>
        </a:p>
      </dgm:t>
    </dgm:pt>
    <dgm:pt modelId="{AE9CCE81-A27C-4128-8D81-8EB0784E145C}" type="sibTrans" cxnId="{540E823B-4A4D-4E17-A19B-48AE4BA9F14E}">
      <dgm:prSet/>
      <dgm:spPr/>
      <dgm:t>
        <a:bodyPr/>
        <a:lstStyle/>
        <a:p>
          <a:endParaRPr lang="en-US" sz="1000"/>
        </a:p>
      </dgm:t>
    </dgm:pt>
    <dgm:pt modelId="{7BB390E6-18FD-4C0D-873C-09EEDD5E067D}">
      <dgm:prSet custT="1"/>
      <dgm:spPr/>
      <dgm:t>
        <a:bodyPr/>
        <a:lstStyle/>
        <a:p>
          <a:pPr>
            <a:buFont typeface="Arial" panose="020B0604020202020204" pitchFamily="34" charset="0"/>
            <a:buChar char="•"/>
          </a:pPr>
          <a:r>
            <a:rPr lang="en-US" sz="1000" dirty="0"/>
            <a:t>Microsegmentation of applications and workloads to limit breach impact.</a:t>
          </a:r>
        </a:p>
      </dgm:t>
    </dgm:pt>
    <dgm:pt modelId="{91BFBE1E-F224-43A6-8DF5-75E871C6DFC0}" type="parTrans" cxnId="{E5170C7E-4E68-4169-8F37-7F7E36D946A6}">
      <dgm:prSet/>
      <dgm:spPr/>
      <dgm:t>
        <a:bodyPr/>
        <a:lstStyle/>
        <a:p>
          <a:endParaRPr lang="en-US" sz="1000"/>
        </a:p>
      </dgm:t>
    </dgm:pt>
    <dgm:pt modelId="{0B7D2293-8B86-49B3-8A16-7D590767E3D2}" type="sibTrans" cxnId="{E5170C7E-4E68-4169-8F37-7F7E36D946A6}">
      <dgm:prSet/>
      <dgm:spPr/>
      <dgm:t>
        <a:bodyPr/>
        <a:lstStyle/>
        <a:p>
          <a:endParaRPr lang="en-US" sz="1000"/>
        </a:p>
      </dgm:t>
    </dgm:pt>
    <dgm:pt modelId="{EAC89895-148B-4862-803D-CB490BCAE502}">
      <dgm:prSet custT="1"/>
      <dgm:spPr/>
      <dgm:t>
        <a:bodyPr/>
        <a:lstStyle/>
        <a:p>
          <a:pPr>
            <a:buFont typeface="Arial" panose="020B0604020202020204" pitchFamily="34" charset="0"/>
            <a:buChar char="•"/>
          </a:pPr>
          <a:r>
            <a:rPr lang="en-US" sz="1000" dirty="0"/>
            <a:t>Separating production equipment from corporate IT traffic.</a:t>
          </a:r>
        </a:p>
      </dgm:t>
    </dgm:pt>
    <dgm:pt modelId="{C031F48F-EDBC-41DB-AA0C-7F8B8A2856F6}" type="parTrans" cxnId="{C3502346-34FA-4C94-92A2-F00772E719AA}">
      <dgm:prSet/>
      <dgm:spPr/>
      <dgm:t>
        <a:bodyPr/>
        <a:lstStyle/>
        <a:p>
          <a:endParaRPr lang="en-US" sz="1000"/>
        </a:p>
      </dgm:t>
    </dgm:pt>
    <dgm:pt modelId="{58D6F486-7F9D-48B5-8322-80B968D0C49B}" type="sibTrans" cxnId="{C3502346-34FA-4C94-92A2-F00772E719AA}">
      <dgm:prSet/>
      <dgm:spPr/>
      <dgm:t>
        <a:bodyPr/>
        <a:lstStyle/>
        <a:p>
          <a:endParaRPr lang="en-US" sz="1000"/>
        </a:p>
      </dgm:t>
    </dgm:pt>
    <dgm:pt modelId="{C2057A73-DFA8-4344-8688-3891C835B8BE}">
      <dgm:prSet custT="1"/>
      <dgm:spPr/>
      <dgm:t>
        <a:bodyPr/>
        <a:lstStyle/>
        <a:p>
          <a:pPr>
            <a:buFont typeface="Arial" panose="020B0604020202020204" pitchFamily="34" charset="0"/>
            <a:buChar char="•"/>
          </a:pPr>
          <a:r>
            <a:rPr lang="en-US" sz="1000" dirty="0"/>
            <a:t>Keeping sensitive data (e.g., cardholder, medical, financial) in isolated environments.</a:t>
          </a:r>
        </a:p>
      </dgm:t>
    </dgm:pt>
    <dgm:pt modelId="{849AFF5C-5B7A-487D-8657-6E9F4D00EA81}" type="parTrans" cxnId="{5D608F84-E169-4B5E-A6BD-2DB1718B33C5}">
      <dgm:prSet/>
      <dgm:spPr/>
      <dgm:t>
        <a:bodyPr/>
        <a:lstStyle/>
        <a:p>
          <a:endParaRPr lang="en-US" sz="1000"/>
        </a:p>
      </dgm:t>
    </dgm:pt>
    <dgm:pt modelId="{A247EEF6-3503-4D44-84F6-6F68989FCEC1}" type="sibTrans" cxnId="{5D608F84-E169-4B5E-A6BD-2DB1718B33C5}">
      <dgm:prSet/>
      <dgm:spPr/>
      <dgm:t>
        <a:bodyPr/>
        <a:lstStyle/>
        <a:p>
          <a:endParaRPr lang="en-US" sz="1000"/>
        </a:p>
      </dgm:t>
    </dgm:pt>
    <dgm:pt modelId="{3402FB19-B201-41A0-863B-905CA1BC51E5}" type="pres">
      <dgm:prSet presAssocID="{4D202FED-50C3-42D7-AB2A-7DB5366C7F60}" presName="Name0" presStyleCnt="0">
        <dgm:presLayoutVars>
          <dgm:dir/>
          <dgm:animLvl val="lvl"/>
          <dgm:resizeHandles val="exact"/>
        </dgm:presLayoutVars>
      </dgm:prSet>
      <dgm:spPr/>
    </dgm:pt>
    <dgm:pt modelId="{65EC17DA-5741-49B5-BCEE-8492E02BC45A}" type="pres">
      <dgm:prSet presAssocID="{23C386BE-7E8E-49D2-93ED-EDE9C5A7A1DA}" presName="composite" presStyleCnt="0"/>
      <dgm:spPr/>
    </dgm:pt>
    <dgm:pt modelId="{9DCD06C4-4B00-4A02-8D3C-ECB15C7D8A55}" type="pres">
      <dgm:prSet presAssocID="{23C386BE-7E8E-49D2-93ED-EDE9C5A7A1DA}" presName="parTx" presStyleLbl="alignNode1" presStyleIdx="0" presStyleCnt="4">
        <dgm:presLayoutVars>
          <dgm:chMax val="0"/>
          <dgm:chPref val="0"/>
          <dgm:bulletEnabled val="1"/>
        </dgm:presLayoutVars>
      </dgm:prSet>
      <dgm:spPr/>
    </dgm:pt>
    <dgm:pt modelId="{71EDE12A-CF83-423D-8C11-CF2E836D330D}" type="pres">
      <dgm:prSet presAssocID="{23C386BE-7E8E-49D2-93ED-EDE9C5A7A1DA}" presName="desTx" presStyleLbl="alignAccFollowNode1" presStyleIdx="0" presStyleCnt="4" custLinFactNeighborX="-287" custLinFactNeighborY="772">
        <dgm:presLayoutVars>
          <dgm:bulletEnabled val="1"/>
        </dgm:presLayoutVars>
      </dgm:prSet>
      <dgm:spPr/>
    </dgm:pt>
    <dgm:pt modelId="{3A2953DB-BC20-4CC4-971F-DC40A1CB741E}" type="pres">
      <dgm:prSet presAssocID="{1FC5D190-859D-43EF-B0AF-8FC5447D5898}" presName="space" presStyleCnt="0"/>
      <dgm:spPr/>
    </dgm:pt>
    <dgm:pt modelId="{F8E50F05-8E7D-4C80-98D4-C1C1781E1AF9}" type="pres">
      <dgm:prSet presAssocID="{E3E9AA7A-6F64-4180-B11A-AC95BCC650F7}" presName="composite" presStyleCnt="0"/>
      <dgm:spPr/>
    </dgm:pt>
    <dgm:pt modelId="{2480DB5E-F055-4F19-9703-0E7C92E1E81E}" type="pres">
      <dgm:prSet presAssocID="{E3E9AA7A-6F64-4180-B11A-AC95BCC650F7}" presName="parTx" presStyleLbl="alignNode1" presStyleIdx="1" presStyleCnt="4">
        <dgm:presLayoutVars>
          <dgm:chMax val="0"/>
          <dgm:chPref val="0"/>
          <dgm:bulletEnabled val="1"/>
        </dgm:presLayoutVars>
      </dgm:prSet>
      <dgm:spPr/>
    </dgm:pt>
    <dgm:pt modelId="{4C8CA628-C8B8-4D4C-B338-63A8335583E4}" type="pres">
      <dgm:prSet presAssocID="{E3E9AA7A-6F64-4180-B11A-AC95BCC650F7}" presName="desTx" presStyleLbl="alignAccFollowNode1" presStyleIdx="1" presStyleCnt="4">
        <dgm:presLayoutVars>
          <dgm:bulletEnabled val="1"/>
        </dgm:presLayoutVars>
      </dgm:prSet>
      <dgm:spPr/>
    </dgm:pt>
    <dgm:pt modelId="{F76E43F3-1067-46D4-BE31-CE7EAB7B6B24}" type="pres">
      <dgm:prSet presAssocID="{A777F2B0-DC7D-4E5B-99A4-679B4D35F27C}" presName="space" presStyleCnt="0"/>
      <dgm:spPr/>
    </dgm:pt>
    <dgm:pt modelId="{CB4FD8CE-F03D-4A5B-B756-8D8456A9051B}" type="pres">
      <dgm:prSet presAssocID="{D506DBDE-AE2A-4366-9EF0-F7237F659B1C}" presName="composite" presStyleCnt="0"/>
      <dgm:spPr/>
    </dgm:pt>
    <dgm:pt modelId="{5C328EEB-535A-441D-8D9B-D1BB4EA03227}" type="pres">
      <dgm:prSet presAssocID="{D506DBDE-AE2A-4366-9EF0-F7237F659B1C}" presName="parTx" presStyleLbl="alignNode1" presStyleIdx="2" presStyleCnt="4">
        <dgm:presLayoutVars>
          <dgm:chMax val="0"/>
          <dgm:chPref val="0"/>
          <dgm:bulletEnabled val="1"/>
        </dgm:presLayoutVars>
      </dgm:prSet>
      <dgm:spPr/>
    </dgm:pt>
    <dgm:pt modelId="{6EE0AAEC-21D7-42CA-AF0A-CBCF5364DE78}" type="pres">
      <dgm:prSet presAssocID="{D506DBDE-AE2A-4366-9EF0-F7237F659B1C}" presName="desTx" presStyleLbl="alignAccFollowNode1" presStyleIdx="2" presStyleCnt="4">
        <dgm:presLayoutVars>
          <dgm:bulletEnabled val="1"/>
        </dgm:presLayoutVars>
      </dgm:prSet>
      <dgm:spPr/>
    </dgm:pt>
    <dgm:pt modelId="{BA6DC0FA-049E-4FFE-94D7-E3024C14A787}" type="pres">
      <dgm:prSet presAssocID="{4DF31E4D-0E3B-4318-81C7-E0ED92310A37}" presName="space" presStyleCnt="0"/>
      <dgm:spPr/>
    </dgm:pt>
    <dgm:pt modelId="{C1CA36EE-E417-4343-B6F6-6045E07C7D2C}" type="pres">
      <dgm:prSet presAssocID="{DC47164F-AA97-4DDF-8EA6-1BE4C261FF20}" presName="composite" presStyleCnt="0"/>
      <dgm:spPr/>
    </dgm:pt>
    <dgm:pt modelId="{0A33F8C1-0E71-444D-810C-C67CF2A58550}" type="pres">
      <dgm:prSet presAssocID="{DC47164F-AA97-4DDF-8EA6-1BE4C261FF20}" presName="parTx" presStyleLbl="alignNode1" presStyleIdx="3" presStyleCnt="4">
        <dgm:presLayoutVars>
          <dgm:chMax val="0"/>
          <dgm:chPref val="0"/>
          <dgm:bulletEnabled val="1"/>
        </dgm:presLayoutVars>
      </dgm:prSet>
      <dgm:spPr/>
    </dgm:pt>
    <dgm:pt modelId="{C0A6FB71-DEF5-42E5-8557-A24EBE1F5535}" type="pres">
      <dgm:prSet presAssocID="{DC47164F-AA97-4DDF-8EA6-1BE4C261FF20}" presName="desTx" presStyleLbl="alignAccFollowNode1" presStyleIdx="3" presStyleCnt="4">
        <dgm:presLayoutVars>
          <dgm:bulletEnabled val="1"/>
        </dgm:presLayoutVars>
      </dgm:prSet>
      <dgm:spPr/>
    </dgm:pt>
  </dgm:ptLst>
  <dgm:cxnLst>
    <dgm:cxn modelId="{879B3D03-0AB5-4482-B8C8-0A09ADE90086}" type="presOf" srcId="{4A83D73A-D363-47D4-8A8C-C541C94FCECC}" destId="{6EE0AAEC-21D7-42CA-AF0A-CBCF5364DE78}" srcOrd="0" destOrd="9" presId="urn:microsoft.com/office/officeart/2005/8/layout/hList1"/>
    <dgm:cxn modelId="{DE6F0405-4833-4DC2-A62D-4DA7DFDD222A}" type="presOf" srcId="{213D598A-BD8F-4F18-A557-4594AFD7FF84}" destId="{4C8CA628-C8B8-4D4C-B338-63A8335583E4}" srcOrd="0" destOrd="10" presId="urn:microsoft.com/office/officeart/2005/8/layout/hList1"/>
    <dgm:cxn modelId="{DFCF4005-A640-4EFD-9EEB-3CEAC6604FEA}" srcId="{D506DBDE-AE2A-4366-9EF0-F7237F659B1C}" destId="{CA4607D2-1F4A-4CB7-AD3C-DC7F0E9A6EC4}" srcOrd="3" destOrd="0" parTransId="{4DC0CB96-B309-4D30-87FD-11149AB71603}" sibTransId="{8D68BBEF-3671-402E-9E41-82DA41C36844}"/>
    <dgm:cxn modelId="{66464008-CFBE-4CFA-A11A-FCBC5C930902}" type="presOf" srcId="{6BD9F4CF-65BD-4E55-909F-123D67CBA836}" destId="{71EDE12A-CF83-423D-8C11-CF2E836D330D}" srcOrd="0" destOrd="0" presId="urn:microsoft.com/office/officeart/2005/8/layout/hList1"/>
    <dgm:cxn modelId="{44208808-7694-4FB0-A1DE-EE3D2F0947CE}" srcId="{E3E9AA7A-6F64-4180-B11A-AC95BCC650F7}" destId="{213D598A-BD8F-4F18-A557-4594AFD7FF84}" srcOrd="3" destOrd="0" parTransId="{0A46B7A9-ABA9-440E-8A01-F0949C29F76E}" sibTransId="{EB09F108-8BF3-4091-A8CB-67105B295C30}"/>
    <dgm:cxn modelId="{EA485C09-6ED0-46B1-9B98-B5761CD48DB2}" type="presOf" srcId="{7B5D8577-6C1D-41BD-AD2C-B9E666C55662}" destId="{C0A6FB71-DEF5-42E5-8557-A24EBE1F5535}" srcOrd="0" destOrd="1" presId="urn:microsoft.com/office/officeart/2005/8/layout/hList1"/>
    <dgm:cxn modelId="{B193E209-FCB9-4B21-8DAC-9AC9D921CF86}" type="presOf" srcId="{66A023EE-B0AC-4701-A75E-81B05A21B65C}" destId="{4C8CA628-C8B8-4D4C-B338-63A8335583E4}" srcOrd="0" destOrd="2" presId="urn:microsoft.com/office/officeart/2005/8/layout/hList1"/>
    <dgm:cxn modelId="{383C650B-4DDC-4E73-9203-C8CFB0027F6B}" srcId="{213D598A-BD8F-4F18-A557-4594AFD7FF84}" destId="{BFB3FAF2-4989-4CE8-9F41-4E5505D5B40C}" srcOrd="0" destOrd="0" parTransId="{B21057CE-817A-46DC-B5E7-B114D4FAD044}" sibTransId="{EC0E11F3-E9C6-416B-BB53-82CEC370ADCB}"/>
    <dgm:cxn modelId="{210DAB0B-7BB4-49D7-8A79-D98CDA9CCF75}" srcId="{E49A7639-031B-45FF-9C00-AF7965C0B9BD}" destId="{66A023EE-B0AC-4701-A75E-81B05A21B65C}" srcOrd="1" destOrd="0" parTransId="{2F4D9663-366E-44FC-AFA7-9B50D53CF9BD}" sibTransId="{E8C7CAD3-56CE-4F17-932C-B72ED69BF109}"/>
    <dgm:cxn modelId="{1D9C490F-BED1-461F-92B5-206C5173B540}" srcId="{6DEE6D7D-2198-4E3D-9C82-86A1AB24D2D7}" destId="{C0A116AC-B03D-490F-AF9F-FD3F022E6E37}" srcOrd="0" destOrd="0" parTransId="{2BD824AE-DC19-4C5E-B882-DFBC185C594B}" sibTransId="{CA7B022A-0242-48BA-994B-106E7E40B521}"/>
    <dgm:cxn modelId="{0A488C0F-DDF9-451E-9950-80E2289787DF}" srcId="{1397FBA7-056B-44C5-A5D3-1125E8F03C4C}" destId="{6C52C2F2-BA12-40BE-8353-34F745062629}" srcOrd="0" destOrd="0" parTransId="{0C0A550B-21F8-4B01-8F3A-2424C3B3C97D}" sibTransId="{8ABFF652-AF33-4BCC-B0EB-D40F363DD675}"/>
    <dgm:cxn modelId="{2BC68116-D04B-4601-98F1-8D8A7D48FD0D}" type="presOf" srcId="{A53B4E33-B421-40BB-B704-1F5229740EAB}" destId="{6EE0AAEC-21D7-42CA-AF0A-CBCF5364DE78}" srcOrd="0" destOrd="1" presId="urn:microsoft.com/office/officeart/2005/8/layout/hList1"/>
    <dgm:cxn modelId="{AAB2171B-8622-450D-BE45-67E20A437A6D}" srcId="{23C386BE-7E8E-49D2-93ED-EDE9C5A7A1DA}" destId="{1397FBA7-056B-44C5-A5D3-1125E8F03C4C}" srcOrd="1" destOrd="0" parTransId="{135CB390-363F-4FB1-A603-36B01C73DE17}" sibTransId="{1B062FC4-6665-4F14-BBEF-9DD56E69358F}"/>
    <dgm:cxn modelId="{2D0E291C-0A32-4D63-B4A1-529A865B6A9E}" srcId="{6BD9F4CF-65BD-4E55-909F-123D67CBA836}" destId="{536FB0E8-5F7C-4CBA-9144-88E5428CFD88}" srcOrd="0" destOrd="0" parTransId="{485C96A4-9368-44F8-B013-B4CEA0ABBF38}" sibTransId="{717C0D1F-ACB9-4C5E-ACC5-87B05888A6A3}"/>
    <dgm:cxn modelId="{3A20161F-7A97-4246-93F3-F0784BEB725E}" type="presOf" srcId="{BBEEF3C0-9D44-470D-82E4-5A17848814D5}" destId="{6EE0AAEC-21D7-42CA-AF0A-CBCF5364DE78}" srcOrd="0" destOrd="10" presId="urn:microsoft.com/office/officeart/2005/8/layout/hList1"/>
    <dgm:cxn modelId="{44D67627-4002-41B9-8AC0-C2DA8DAA8E21}" srcId="{4D202FED-50C3-42D7-AB2A-7DB5366C7F60}" destId="{E3E9AA7A-6F64-4180-B11A-AC95BCC650F7}" srcOrd="1" destOrd="0" parTransId="{792CF48B-97C6-46FA-AC9F-E57295DF9892}" sibTransId="{A777F2B0-DC7D-4E5B-99A4-679B4D35F27C}"/>
    <dgm:cxn modelId="{30BF0F29-E9CE-4706-B088-5EE0FECA17E0}" type="presOf" srcId="{76A7D6D3-D20A-4884-871C-AC549E948BC4}" destId="{4C8CA628-C8B8-4D4C-B338-63A8335583E4}" srcOrd="0" destOrd="8" presId="urn:microsoft.com/office/officeart/2005/8/layout/hList1"/>
    <dgm:cxn modelId="{10FC352C-1DF2-47C8-9764-3FCDED422F79}" srcId="{D506DBDE-AE2A-4366-9EF0-F7237F659B1C}" destId="{C2E8BB7A-BF8E-497E-B4EC-A05A0BCA37C5}" srcOrd="0" destOrd="0" parTransId="{753AA56F-DC47-4293-8521-F3B562886FEE}" sibTransId="{E3348639-9E73-42F1-84D7-7903749FF054}"/>
    <dgm:cxn modelId="{E0DCB62C-C276-45AD-9272-CB5B2080601B}" srcId="{DC47164F-AA97-4DDF-8EA6-1BE4C261FF20}" destId="{A2CF0CE3-0F36-433B-BFA0-416E3918DDC5}" srcOrd="3" destOrd="0" parTransId="{50A57FF9-F23A-4023-B29C-5158615D815D}" sibTransId="{1AF94233-8754-4E66-9CE1-0B8DA512356B}"/>
    <dgm:cxn modelId="{9D15F12F-36B6-4EBA-B561-5CC7E0A6745D}" type="presOf" srcId="{EC32DE41-8122-4C66-BEB0-EF74F46E120B}" destId="{6EE0AAEC-21D7-42CA-AF0A-CBCF5364DE78}" srcOrd="0" destOrd="6" presId="urn:microsoft.com/office/officeart/2005/8/layout/hList1"/>
    <dgm:cxn modelId="{6C0E0F30-EFA7-4154-8103-0E16E2ADCC1C}" srcId="{23C386BE-7E8E-49D2-93ED-EDE9C5A7A1DA}" destId="{6DEE6D7D-2198-4E3D-9C82-86A1AB24D2D7}" srcOrd="2" destOrd="0" parTransId="{E45A6DCE-C1B8-466B-AD44-1D4D167A3CC9}" sibTransId="{FA62F57A-17FE-494B-BFEC-B578E58A31A2}"/>
    <dgm:cxn modelId="{5B7A7831-D5B3-4DEC-BF19-773437EFD25C}" srcId="{E49A7639-031B-45FF-9C00-AF7965C0B9BD}" destId="{3C3BA71A-7F0B-4D76-9943-3A7AD00035FF}" srcOrd="0" destOrd="0" parTransId="{BC231492-36FC-44BF-99FF-171765787611}" sibTransId="{D8DAFC02-2980-4467-9001-593A2D7E73FE}"/>
    <dgm:cxn modelId="{540E823B-4A4D-4E17-A19B-48AE4BA9F14E}" srcId="{0EDEEA33-1570-40A6-9B93-8B6750BD1736}" destId="{7B5D8577-6C1D-41BD-AD2C-B9E666C55662}" srcOrd="0" destOrd="0" parTransId="{A9B446A1-B2DF-4F4B-A295-5C94E49FFFEE}" sibTransId="{AE9CCE81-A27C-4128-8D81-8EB0784E145C}"/>
    <dgm:cxn modelId="{441FF53B-152C-4D26-85C2-E479576832BC}" srcId="{EC32DE41-8122-4C66-BEB0-EF74F46E120B}" destId="{4B73E305-9DDC-4641-8DDF-3E23BA725B71}" srcOrd="0" destOrd="0" parTransId="{7A311979-2276-4437-B6F4-D4AAE3DD4256}" sibTransId="{4F0D6F29-6D4F-4786-A277-231CDCDC33FA}"/>
    <dgm:cxn modelId="{6FB3E13C-0E79-425B-B96D-E9C5B85D3267}" type="presOf" srcId="{6C52C2F2-BA12-40BE-8353-34F745062629}" destId="{71EDE12A-CF83-423D-8C11-CF2E836D330D}" srcOrd="0" destOrd="3" presId="urn:microsoft.com/office/officeart/2005/8/layout/hList1"/>
    <dgm:cxn modelId="{47DB223D-09C5-4038-A6B9-BAB6640CF031}" srcId="{DC47164F-AA97-4DDF-8EA6-1BE4C261FF20}" destId="{0EDEEA33-1570-40A6-9B93-8B6750BD1736}" srcOrd="0" destOrd="0" parTransId="{9F2F591C-4A7E-448A-98E9-048628B9638C}" sibTransId="{3C1837C4-6D1F-43E0-B025-ED861977165C}"/>
    <dgm:cxn modelId="{768F7F3E-4231-4493-9CDC-A0369BB301E2}" srcId="{CB5F2783-FC73-4F31-839A-5A1E2B7A5A11}" destId="{D373261A-1B6D-4E48-B43E-17E37773A185}" srcOrd="0" destOrd="0" parTransId="{2C22E3F8-A373-414A-B657-3701E92B0AC4}" sibTransId="{7F28538E-8E1C-4DC2-8D19-6DB24D34BE62}"/>
    <dgm:cxn modelId="{1F901C3F-C434-407E-9D62-E74149F966E6}" type="presOf" srcId="{536FB0E8-5F7C-4CBA-9144-88E5428CFD88}" destId="{71EDE12A-CF83-423D-8C11-CF2E836D330D}" srcOrd="0" destOrd="1" presId="urn:microsoft.com/office/officeart/2005/8/layout/hList1"/>
    <dgm:cxn modelId="{67DE353F-5530-47BE-801E-A8E4ED8E4A5E}" srcId="{0DF8E0D5-0581-4C35-8018-65734F53B102}" destId="{9FE27224-F0E8-4E6A-BC0B-2E031D9187CD}" srcOrd="1" destOrd="0" parTransId="{A75C52A3-1349-4F10-9E24-0FA2E6755458}" sibTransId="{358DC446-AD38-4227-8FAE-DA3D099D3B9A}"/>
    <dgm:cxn modelId="{6157503F-AB68-4E08-9F1F-BD5FA2AC2B12}" type="presOf" srcId="{CB5F2783-FC73-4F31-839A-5A1E2B7A5A11}" destId="{4C8CA628-C8B8-4D4C-B338-63A8335583E4}" srcOrd="0" destOrd="4" presId="urn:microsoft.com/office/officeart/2005/8/layout/hList1"/>
    <dgm:cxn modelId="{F51E8940-FEA2-4F1B-ABE5-B3346CA74200}" srcId="{E3E9AA7A-6F64-4180-B11A-AC95BCC650F7}" destId="{E49A7639-031B-45FF-9C00-AF7965C0B9BD}" srcOrd="0" destOrd="0" parTransId="{7F0AFE42-E244-4FB6-A8E6-6C860EB4BBD7}" sibTransId="{04FB5830-61E4-4967-B210-95F882E24167}"/>
    <dgm:cxn modelId="{F5449742-552A-43A0-BADE-4B6203E140B7}" type="presOf" srcId="{0EDEEA33-1570-40A6-9B93-8B6750BD1736}" destId="{C0A6FB71-DEF5-42E5-8557-A24EBE1F5535}" srcOrd="0" destOrd="0" presId="urn:microsoft.com/office/officeart/2005/8/layout/hList1"/>
    <dgm:cxn modelId="{C3502346-34FA-4C94-92A2-F00772E719AA}" srcId="{35B40A64-CD92-4ED9-B149-F101A358D679}" destId="{EAC89895-148B-4862-803D-CB490BCAE502}" srcOrd="0" destOrd="0" parTransId="{C031F48F-EDBC-41DB-AA0C-7F8B8A2856F6}" sibTransId="{58D6F486-7F9D-48B5-8322-80B968D0C49B}"/>
    <dgm:cxn modelId="{623F594A-B3F9-4408-A358-51832CABC73C}" type="presOf" srcId="{C2E8BB7A-BF8E-497E-B4EC-A05A0BCA37C5}" destId="{6EE0AAEC-21D7-42CA-AF0A-CBCF5364DE78}" srcOrd="0" destOrd="0" presId="urn:microsoft.com/office/officeart/2005/8/layout/hList1"/>
    <dgm:cxn modelId="{618B744B-7318-4A4A-AEE1-16C60DE1ECBC}" type="presOf" srcId="{CA4607D2-1F4A-4CB7-AD3C-DC7F0E9A6EC4}" destId="{6EE0AAEC-21D7-42CA-AF0A-CBCF5364DE78}" srcOrd="0" destOrd="8" presId="urn:microsoft.com/office/officeart/2005/8/layout/hList1"/>
    <dgm:cxn modelId="{8A4D074C-08F1-4B97-87B4-8ABCBAF739B3}" srcId="{E3E9AA7A-6F64-4180-B11A-AC95BCC650F7}" destId="{4FF91C32-E91E-4D04-A806-85A34D6C6F4D}" srcOrd="2" destOrd="0" parTransId="{470FEBC6-4E85-4F36-8CCD-2811EB8856A2}" sibTransId="{C7072495-EBD5-469E-A9FF-ECE42AD8C110}"/>
    <dgm:cxn modelId="{B196F66C-98F7-42E3-A963-E11A267BDC43}" type="presOf" srcId="{0DF8E0D5-0581-4C35-8018-65734F53B102}" destId="{6EE0AAEC-21D7-42CA-AF0A-CBCF5364DE78}" srcOrd="0" destOrd="3" presId="urn:microsoft.com/office/officeart/2005/8/layout/hList1"/>
    <dgm:cxn modelId="{9F35D96D-2B96-437D-B827-C6C900A48F7A}" type="presOf" srcId="{3C3BA71A-7F0B-4D76-9943-3A7AD00035FF}" destId="{4C8CA628-C8B8-4D4C-B338-63A8335583E4}" srcOrd="0" destOrd="1" presId="urn:microsoft.com/office/officeart/2005/8/layout/hList1"/>
    <dgm:cxn modelId="{74A7AD70-03A5-4F19-9438-AB0B4CC3A7C1}" type="presOf" srcId="{7BB390E6-18FD-4C0D-873C-09EEDD5E067D}" destId="{C0A6FB71-DEF5-42E5-8557-A24EBE1F5535}" srcOrd="0" destOrd="3" presId="urn:microsoft.com/office/officeart/2005/8/layout/hList1"/>
    <dgm:cxn modelId="{A0584772-9490-4918-B8E4-4F95507EB7ED}" type="presOf" srcId="{4B73E305-9DDC-4641-8DDF-3E23BA725B71}" destId="{6EE0AAEC-21D7-42CA-AF0A-CBCF5364DE78}" srcOrd="0" destOrd="7" presId="urn:microsoft.com/office/officeart/2005/8/layout/hList1"/>
    <dgm:cxn modelId="{27F08C54-95E5-41C4-A67A-67FC813B3420}" srcId="{C2E8BB7A-BF8E-497E-B4EC-A05A0BCA37C5}" destId="{3503ACDC-D204-4FC2-B393-0C77FA69429E}" srcOrd="1" destOrd="0" parTransId="{D214A1EE-B894-4513-9AEB-924A51BEE90C}" sibTransId="{ADF06FC7-E84C-4635-BC23-56D10B474D1C}"/>
    <dgm:cxn modelId="{19108E75-0D51-47A0-8CFA-62402F306A4B}" type="presOf" srcId="{9FE27224-F0E8-4E6A-BC0B-2E031D9187CD}" destId="{6EE0AAEC-21D7-42CA-AF0A-CBCF5364DE78}" srcOrd="0" destOrd="5" presId="urn:microsoft.com/office/officeart/2005/8/layout/hList1"/>
    <dgm:cxn modelId="{0A9FAE77-1375-4CB2-82DB-B8693E294497}" type="presOf" srcId="{1397FBA7-056B-44C5-A5D3-1125E8F03C4C}" destId="{71EDE12A-CF83-423D-8C11-CF2E836D330D}" srcOrd="0" destOrd="2" presId="urn:microsoft.com/office/officeart/2005/8/layout/hList1"/>
    <dgm:cxn modelId="{E621AE7C-1974-4B30-855C-1EECBAA23DB1}" srcId="{E3E9AA7A-6F64-4180-B11A-AC95BCC650F7}" destId="{CB5F2783-FC73-4F31-839A-5A1E2B7A5A11}" srcOrd="1" destOrd="0" parTransId="{695D7547-0DA2-4042-9F02-920AFC7C0E66}" sibTransId="{FBC33A27-B52B-4B00-B64A-54CA4CA28D8A}"/>
    <dgm:cxn modelId="{B565077E-DB36-4329-8417-A8C31DD7259F}" type="presOf" srcId="{A2CF0CE3-0F36-433B-BFA0-416E3918DDC5}" destId="{C0A6FB71-DEF5-42E5-8557-A24EBE1F5535}" srcOrd="0" destOrd="6" presId="urn:microsoft.com/office/officeart/2005/8/layout/hList1"/>
    <dgm:cxn modelId="{E5170C7E-4E68-4169-8F37-7F7E36D946A6}" srcId="{8AA82415-AB40-4D69-8065-907BE8F9C6BC}" destId="{7BB390E6-18FD-4C0D-873C-09EEDD5E067D}" srcOrd="0" destOrd="0" parTransId="{91BFBE1E-F224-43A6-8DF5-75E871C6DFC0}" sibTransId="{0B7D2293-8B86-49B3-8A16-7D590767E3D2}"/>
    <dgm:cxn modelId="{5D608F84-E169-4B5E-A6BD-2DB1718B33C5}" srcId="{A2CF0CE3-0F36-433B-BFA0-416E3918DDC5}" destId="{C2057A73-DFA8-4344-8688-3891C835B8BE}" srcOrd="0" destOrd="0" parTransId="{849AFF5C-5B7A-487D-8657-6E9F4D00EA81}" sibTransId="{A247EEF6-3503-4D44-84F6-6F68989FCEC1}"/>
    <dgm:cxn modelId="{B364E287-CC22-4E10-843B-0A9E9F7B7E8F}" srcId="{4D202FED-50C3-42D7-AB2A-7DB5366C7F60}" destId="{D506DBDE-AE2A-4366-9EF0-F7237F659B1C}" srcOrd="2" destOrd="0" parTransId="{2A7D81AB-4F41-4B35-8698-81E97E2F0756}" sibTransId="{4DF31E4D-0E3B-4318-81C7-E0ED92310A37}"/>
    <dgm:cxn modelId="{999F5D8E-D05F-4FCC-B9E7-3E430266E0E2}" srcId="{4FF91C32-E91E-4D04-A806-85A34D6C6F4D}" destId="{BAB38EE4-6A3F-471A-8569-44A6288997E2}" srcOrd="1" destOrd="0" parTransId="{66163F29-34C4-4B8C-A796-190F5BEF156E}" sibTransId="{6FFFFC10-8552-4F32-AB93-9ECA44592761}"/>
    <dgm:cxn modelId="{83910E98-FE8E-4EEB-90BB-BA64EC0391B6}" type="presOf" srcId="{8AA82415-AB40-4D69-8065-907BE8F9C6BC}" destId="{C0A6FB71-DEF5-42E5-8557-A24EBE1F5535}" srcOrd="0" destOrd="2" presId="urn:microsoft.com/office/officeart/2005/8/layout/hList1"/>
    <dgm:cxn modelId="{CB85BC98-DB6C-4DD3-A7B0-EFCC583814FA}" srcId="{4D202FED-50C3-42D7-AB2A-7DB5366C7F60}" destId="{DC47164F-AA97-4DDF-8EA6-1BE4C261FF20}" srcOrd="3" destOrd="0" parTransId="{BA3C2F1B-2775-424E-AEBA-3B0289F010D1}" sibTransId="{F187D11D-4EFC-4C19-A8D8-5BCD24E828F4}"/>
    <dgm:cxn modelId="{C85A349A-161E-4861-B0A8-FB3B46AFFEF7}" srcId="{4FF91C32-E91E-4D04-A806-85A34D6C6F4D}" destId="{76A7D6D3-D20A-4884-871C-AC549E948BC4}" srcOrd="0" destOrd="0" parTransId="{A3F2F41D-1F61-4987-9C64-9B47C3FD6E91}" sibTransId="{0FB7DF89-B065-4035-8809-ABB4EAFCBCCD}"/>
    <dgm:cxn modelId="{FA488C9C-CA22-41C6-A0B1-19F6E97EB98E}" type="presOf" srcId="{4FF91C32-E91E-4D04-A806-85A34D6C6F4D}" destId="{4C8CA628-C8B8-4D4C-B338-63A8335583E4}" srcOrd="0" destOrd="7" presId="urn:microsoft.com/office/officeart/2005/8/layout/hList1"/>
    <dgm:cxn modelId="{1D00E39C-A85D-4C73-AD12-F7544B9D344C}" srcId="{DC47164F-AA97-4DDF-8EA6-1BE4C261FF20}" destId="{8AA82415-AB40-4D69-8065-907BE8F9C6BC}" srcOrd="1" destOrd="0" parTransId="{56E81BC6-07AE-4273-B810-1C9BE5A72CD4}" sibTransId="{5047530C-1BED-481F-B41D-6A392B7B03F3}"/>
    <dgm:cxn modelId="{19CF43A2-2840-47B5-AEE0-67E5B2744488}" type="presOf" srcId="{D373261A-1B6D-4E48-B43E-17E37773A185}" destId="{4C8CA628-C8B8-4D4C-B338-63A8335583E4}" srcOrd="0" destOrd="5" presId="urn:microsoft.com/office/officeart/2005/8/layout/hList1"/>
    <dgm:cxn modelId="{261CC1A6-EFD3-4E0D-BC35-7450A891662B}" type="presOf" srcId="{BAB38EE4-6A3F-471A-8569-44A6288997E2}" destId="{4C8CA628-C8B8-4D4C-B338-63A8335583E4}" srcOrd="0" destOrd="9" presId="urn:microsoft.com/office/officeart/2005/8/layout/hList1"/>
    <dgm:cxn modelId="{F94644A7-6BE7-4BE1-B86C-22272C58A48D}" type="presOf" srcId="{E49A7639-031B-45FF-9C00-AF7965C0B9BD}" destId="{4C8CA628-C8B8-4D4C-B338-63A8335583E4}" srcOrd="0" destOrd="0" presId="urn:microsoft.com/office/officeart/2005/8/layout/hList1"/>
    <dgm:cxn modelId="{C55FC3A8-850C-418C-8D1E-C98A937A6C0E}" type="presOf" srcId="{23C386BE-7E8E-49D2-93ED-EDE9C5A7A1DA}" destId="{9DCD06C4-4B00-4A02-8D3C-ECB15C7D8A55}" srcOrd="0" destOrd="0" presId="urn:microsoft.com/office/officeart/2005/8/layout/hList1"/>
    <dgm:cxn modelId="{341735AA-EDB8-4769-8BFF-77F412946B77}" type="presOf" srcId="{447C52BD-15A0-43A5-BAC3-E2C37B86A7E6}" destId="{4C8CA628-C8B8-4D4C-B338-63A8335583E4}" srcOrd="0" destOrd="3" presId="urn:microsoft.com/office/officeart/2005/8/layout/hList1"/>
    <dgm:cxn modelId="{6D4789B0-D413-4252-8EB3-A2D2ACFC13C7}" type="presOf" srcId="{4D202FED-50C3-42D7-AB2A-7DB5366C7F60}" destId="{3402FB19-B201-41A0-863B-905CA1BC51E5}" srcOrd="0" destOrd="0" presId="urn:microsoft.com/office/officeart/2005/8/layout/hList1"/>
    <dgm:cxn modelId="{F4868BB4-ABF7-4565-8A20-23EA8560F6D2}" type="presOf" srcId="{6DEE6D7D-2198-4E3D-9C82-86A1AB24D2D7}" destId="{71EDE12A-CF83-423D-8C11-CF2E836D330D}" srcOrd="0" destOrd="4" presId="urn:microsoft.com/office/officeart/2005/8/layout/hList1"/>
    <dgm:cxn modelId="{8529BDB6-7C4B-4030-AA58-4AA9B6DF8807}" type="presOf" srcId="{D506DBDE-AE2A-4366-9EF0-F7237F659B1C}" destId="{5C328EEB-535A-441D-8D9B-D1BB4EA03227}" srcOrd="0" destOrd="0" presId="urn:microsoft.com/office/officeart/2005/8/layout/hList1"/>
    <dgm:cxn modelId="{A8065EB7-4BD3-4890-B09C-B5D762DC0560}" type="presOf" srcId="{BFB3FAF2-4989-4CE8-9F41-4E5505D5B40C}" destId="{4C8CA628-C8B8-4D4C-B338-63A8335583E4}" srcOrd="0" destOrd="11" presId="urn:microsoft.com/office/officeart/2005/8/layout/hList1"/>
    <dgm:cxn modelId="{463A56B7-0791-4C43-B583-5F759BA15E3C}" srcId="{23C386BE-7E8E-49D2-93ED-EDE9C5A7A1DA}" destId="{6BD9F4CF-65BD-4E55-909F-123D67CBA836}" srcOrd="0" destOrd="0" parTransId="{FF5C2EFE-08CF-4408-95A8-71603E60DE98}" sibTransId="{BE5DA79F-8632-441E-97C9-E6BD9AE67E39}"/>
    <dgm:cxn modelId="{335F84BD-24F9-4136-99A0-8C9E380E581A}" type="presOf" srcId="{0CC44BFB-421E-4D1D-8ECF-9D7800C459AB}" destId="{6EE0AAEC-21D7-42CA-AF0A-CBCF5364DE78}" srcOrd="0" destOrd="4" presId="urn:microsoft.com/office/officeart/2005/8/layout/hList1"/>
    <dgm:cxn modelId="{495EEFBF-D59E-4676-8D04-ED04D5B5B6CA}" type="presOf" srcId="{DC47164F-AA97-4DDF-8EA6-1BE4C261FF20}" destId="{0A33F8C1-0E71-444D-810C-C67CF2A58550}" srcOrd="0" destOrd="0" presId="urn:microsoft.com/office/officeart/2005/8/layout/hList1"/>
    <dgm:cxn modelId="{ED4518C0-332B-48DB-8E9E-A17C4731D46B}" srcId="{C2E8BB7A-BF8E-497E-B4EC-A05A0BCA37C5}" destId="{A53B4E33-B421-40BB-B704-1F5229740EAB}" srcOrd="0" destOrd="0" parTransId="{35426B68-BC8F-46E6-B228-AE8F59841F78}" sibTransId="{BF71621C-A905-4142-BACB-CF0C702A07CF}"/>
    <dgm:cxn modelId="{2E5F44C0-6457-4379-88EF-C1F14D018E98}" type="presOf" srcId="{3503ACDC-D204-4FC2-B393-0C77FA69429E}" destId="{6EE0AAEC-21D7-42CA-AF0A-CBCF5364DE78}" srcOrd="0" destOrd="2" presId="urn:microsoft.com/office/officeart/2005/8/layout/hList1"/>
    <dgm:cxn modelId="{F14C06C2-07AC-4299-8FB3-B55FAF62F57F}" srcId="{D506DBDE-AE2A-4366-9EF0-F7237F659B1C}" destId="{0DF8E0D5-0581-4C35-8018-65734F53B102}" srcOrd="1" destOrd="0" parTransId="{541EE51F-B0E2-43DC-9A6E-5D9BB2D4DB6E}" sibTransId="{F29AA3F2-FC2A-43BF-88C1-B8A5F571680B}"/>
    <dgm:cxn modelId="{9B919FC2-8E97-4034-A724-298A3684FE93}" type="presOf" srcId="{C2057A73-DFA8-4344-8688-3891C835B8BE}" destId="{C0A6FB71-DEF5-42E5-8557-A24EBE1F5535}" srcOrd="0" destOrd="7" presId="urn:microsoft.com/office/officeart/2005/8/layout/hList1"/>
    <dgm:cxn modelId="{B2B971C6-31D4-48C6-AFE7-0A7687E2B232}" type="presOf" srcId="{EAC89895-148B-4862-803D-CB490BCAE502}" destId="{C0A6FB71-DEF5-42E5-8557-A24EBE1F5535}" srcOrd="0" destOrd="5" presId="urn:microsoft.com/office/officeart/2005/8/layout/hList1"/>
    <dgm:cxn modelId="{5F3497CA-A294-4E13-AA99-7D1B06802153}" type="presOf" srcId="{35B40A64-CD92-4ED9-B149-F101A358D679}" destId="{C0A6FB71-DEF5-42E5-8557-A24EBE1F5535}" srcOrd="0" destOrd="4" presId="urn:microsoft.com/office/officeart/2005/8/layout/hList1"/>
    <dgm:cxn modelId="{EAEC32CE-8B7A-4172-895A-B5345C842445}" srcId="{213D598A-BD8F-4F18-A557-4594AFD7FF84}" destId="{B6F62DAF-6306-4F3C-BD10-AFED5A77C5CB}" srcOrd="1" destOrd="0" parTransId="{9E564D30-5309-46AC-A4BC-51DA40E36715}" sibTransId="{98016966-FECF-4647-A95D-D1D9A68AA20C}"/>
    <dgm:cxn modelId="{493320D1-C1B2-4EAD-9FA0-3CFB797595C4}" srcId="{0DF8E0D5-0581-4C35-8018-65734F53B102}" destId="{0CC44BFB-421E-4D1D-8ECF-9D7800C459AB}" srcOrd="0" destOrd="0" parTransId="{A43E97F1-F4F7-4929-9825-AC5118FF714B}" sibTransId="{41B80FA7-975E-43DA-B92B-BA01A0699893}"/>
    <dgm:cxn modelId="{5FBFD1D1-22AB-41A0-9DF6-9E4E110CA9F0}" srcId="{CA4607D2-1F4A-4CB7-AD3C-DC7F0E9A6EC4}" destId="{BBEEF3C0-9D44-470D-82E4-5A17848814D5}" srcOrd="1" destOrd="0" parTransId="{A3E5EBAC-DF6E-459C-AA03-41CAF1233BD5}" sibTransId="{67EC9AFB-FDE0-4111-9765-8267165A62FF}"/>
    <dgm:cxn modelId="{D628D8D5-B238-4A36-90F9-31D0356190DD}" srcId="{DC47164F-AA97-4DDF-8EA6-1BE4C261FF20}" destId="{35B40A64-CD92-4ED9-B149-F101A358D679}" srcOrd="2" destOrd="0" parTransId="{BF8BDB91-78D9-4240-B94C-A1BC337394B2}" sibTransId="{AFEF829B-384C-449E-B0B6-2D8D40B05104}"/>
    <dgm:cxn modelId="{5EBE92D8-D4DF-47D9-975F-4E05F45090F0}" srcId="{4D202FED-50C3-42D7-AB2A-7DB5366C7F60}" destId="{23C386BE-7E8E-49D2-93ED-EDE9C5A7A1DA}" srcOrd="0" destOrd="0" parTransId="{84F8B49F-531D-4218-8019-A2AC0410F9C9}" sibTransId="{1FC5D190-859D-43EF-B0AF-8FC5447D5898}"/>
    <dgm:cxn modelId="{B74C45DA-D948-4D1B-83CD-47F1E5E6A316}" srcId="{D506DBDE-AE2A-4366-9EF0-F7237F659B1C}" destId="{EC32DE41-8122-4C66-BEB0-EF74F46E120B}" srcOrd="2" destOrd="0" parTransId="{6945E9F5-3D25-499D-A846-19B3CC2D5A28}" sibTransId="{21E31A62-BA6D-4927-8346-380E1B7F28DA}"/>
    <dgm:cxn modelId="{0D886ADA-132B-46A3-8ECD-C918B9D18CCE}" type="presOf" srcId="{E3E9AA7A-6F64-4180-B11A-AC95BCC650F7}" destId="{2480DB5E-F055-4F19-9703-0E7C92E1E81E}" srcOrd="0" destOrd="0" presId="urn:microsoft.com/office/officeart/2005/8/layout/hList1"/>
    <dgm:cxn modelId="{AADF43DC-F008-4614-AE67-AE6E529E29DA}" type="presOf" srcId="{5895B2A4-ADE9-47CC-B99B-B6AF0606AC0E}" destId="{4C8CA628-C8B8-4D4C-B338-63A8335583E4}" srcOrd="0" destOrd="6" presId="urn:microsoft.com/office/officeart/2005/8/layout/hList1"/>
    <dgm:cxn modelId="{5FF7D6DE-7BA6-452D-B0F4-F90D242FF3D7}" type="presOf" srcId="{C0A116AC-B03D-490F-AF9F-FD3F022E6E37}" destId="{71EDE12A-CF83-423D-8C11-CF2E836D330D}" srcOrd="0" destOrd="5" presId="urn:microsoft.com/office/officeart/2005/8/layout/hList1"/>
    <dgm:cxn modelId="{6A8884E3-A411-4DA3-A526-624057DB65D6}" type="presOf" srcId="{B6F62DAF-6306-4F3C-BD10-AFED5A77C5CB}" destId="{4C8CA628-C8B8-4D4C-B338-63A8335583E4}" srcOrd="0" destOrd="12" presId="urn:microsoft.com/office/officeart/2005/8/layout/hList1"/>
    <dgm:cxn modelId="{2A7DE1E4-A2BF-44F4-A747-BBA29DA9C18A}" srcId="{CB5F2783-FC73-4F31-839A-5A1E2B7A5A11}" destId="{5895B2A4-ADE9-47CC-B99B-B6AF0606AC0E}" srcOrd="1" destOrd="0" parTransId="{C68A50BA-34DA-4AED-9B3C-BB3F4D8597E8}" sibTransId="{F70B4939-C1DD-4307-A21D-C5D337329715}"/>
    <dgm:cxn modelId="{4491CBEC-AA1B-4F53-999B-176570F3A563}" srcId="{E49A7639-031B-45FF-9C00-AF7965C0B9BD}" destId="{447C52BD-15A0-43A5-BAC3-E2C37B86A7E6}" srcOrd="2" destOrd="0" parTransId="{3EB647B0-0244-4A29-904D-43909AF2EE29}" sibTransId="{7DACF63A-9EA0-481B-AE38-AD1A3838648C}"/>
    <dgm:cxn modelId="{C020C3FF-8A17-48DB-BDBC-F0E48BEB76BA}" srcId="{CA4607D2-1F4A-4CB7-AD3C-DC7F0E9A6EC4}" destId="{4A83D73A-D363-47D4-8A8C-C541C94FCECC}" srcOrd="0" destOrd="0" parTransId="{961ABBBC-86A6-4309-9DDD-3665FA430110}" sibTransId="{D969F298-F5AB-4578-9A7B-1745BF525FCC}"/>
    <dgm:cxn modelId="{05BA4369-634F-47AF-95D9-5118AF6C634E}" type="presParOf" srcId="{3402FB19-B201-41A0-863B-905CA1BC51E5}" destId="{65EC17DA-5741-49B5-BCEE-8492E02BC45A}" srcOrd="0" destOrd="0" presId="urn:microsoft.com/office/officeart/2005/8/layout/hList1"/>
    <dgm:cxn modelId="{0DA700D1-1C6A-4643-A21E-613E89FDDA40}" type="presParOf" srcId="{65EC17DA-5741-49B5-BCEE-8492E02BC45A}" destId="{9DCD06C4-4B00-4A02-8D3C-ECB15C7D8A55}" srcOrd="0" destOrd="0" presId="urn:microsoft.com/office/officeart/2005/8/layout/hList1"/>
    <dgm:cxn modelId="{C6657CB5-F779-486E-95A2-236D95633330}" type="presParOf" srcId="{65EC17DA-5741-49B5-BCEE-8492E02BC45A}" destId="{71EDE12A-CF83-423D-8C11-CF2E836D330D}" srcOrd="1" destOrd="0" presId="urn:microsoft.com/office/officeart/2005/8/layout/hList1"/>
    <dgm:cxn modelId="{5827B295-48D6-4F60-9986-3D91014AE378}" type="presParOf" srcId="{3402FB19-B201-41A0-863B-905CA1BC51E5}" destId="{3A2953DB-BC20-4CC4-971F-DC40A1CB741E}" srcOrd="1" destOrd="0" presId="urn:microsoft.com/office/officeart/2005/8/layout/hList1"/>
    <dgm:cxn modelId="{F9999EE0-38AC-46EF-8FA9-6182E1DD7C67}" type="presParOf" srcId="{3402FB19-B201-41A0-863B-905CA1BC51E5}" destId="{F8E50F05-8E7D-4C80-98D4-C1C1781E1AF9}" srcOrd="2" destOrd="0" presId="urn:microsoft.com/office/officeart/2005/8/layout/hList1"/>
    <dgm:cxn modelId="{69038C8B-61CC-4D5B-AEC3-A19AF062039B}" type="presParOf" srcId="{F8E50F05-8E7D-4C80-98D4-C1C1781E1AF9}" destId="{2480DB5E-F055-4F19-9703-0E7C92E1E81E}" srcOrd="0" destOrd="0" presId="urn:microsoft.com/office/officeart/2005/8/layout/hList1"/>
    <dgm:cxn modelId="{ACF23F36-D8F9-4FEC-93F6-9028B632CE0A}" type="presParOf" srcId="{F8E50F05-8E7D-4C80-98D4-C1C1781E1AF9}" destId="{4C8CA628-C8B8-4D4C-B338-63A8335583E4}" srcOrd="1" destOrd="0" presId="urn:microsoft.com/office/officeart/2005/8/layout/hList1"/>
    <dgm:cxn modelId="{3ED99E20-E7E6-47BE-94DE-36EC882D681C}" type="presParOf" srcId="{3402FB19-B201-41A0-863B-905CA1BC51E5}" destId="{F76E43F3-1067-46D4-BE31-CE7EAB7B6B24}" srcOrd="3" destOrd="0" presId="urn:microsoft.com/office/officeart/2005/8/layout/hList1"/>
    <dgm:cxn modelId="{A643993C-584D-467D-96A7-25E9B845AEC1}" type="presParOf" srcId="{3402FB19-B201-41A0-863B-905CA1BC51E5}" destId="{CB4FD8CE-F03D-4A5B-B756-8D8456A9051B}" srcOrd="4" destOrd="0" presId="urn:microsoft.com/office/officeart/2005/8/layout/hList1"/>
    <dgm:cxn modelId="{1610B746-1413-4516-B29F-450318411C8A}" type="presParOf" srcId="{CB4FD8CE-F03D-4A5B-B756-8D8456A9051B}" destId="{5C328EEB-535A-441D-8D9B-D1BB4EA03227}" srcOrd="0" destOrd="0" presId="urn:microsoft.com/office/officeart/2005/8/layout/hList1"/>
    <dgm:cxn modelId="{577F7CE7-F29A-478F-835A-5E3DD68F973A}" type="presParOf" srcId="{CB4FD8CE-F03D-4A5B-B756-8D8456A9051B}" destId="{6EE0AAEC-21D7-42CA-AF0A-CBCF5364DE78}" srcOrd="1" destOrd="0" presId="urn:microsoft.com/office/officeart/2005/8/layout/hList1"/>
    <dgm:cxn modelId="{40F43621-4376-4140-BAF0-A226EA37C467}" type="presParOf" srcId="{3402FB19-B201-41A0-863B-905CA1BC51E5}" destId="{BA6DC0FA-049E-4FFE-94D7-E3024C14A787}" srcOrd="5" destOrd="0" presId="urn:microsoft.com/office/officeart/2005/8/layout/hList1"/>
    <dgm:cxn modelId="{C4C418BE-4DDB-4C73-AA72-805919D27A0F}" type="presParOf" srcId="{3402FB19-B201-41A0-863B-905CA1BC51E5}" destId="{C1CA36EE-E417-4343-B6F6-6045E07C7D2C}" srcOrd="6" destOrd="0" presId="urn:microsoft.com/office/officeart/2005/8/layout/hList1"/>
    <dgm:cxn modelId="{4279384A-6C73-43D9-9780-FDD70CED2E00}" type="presParOf" srcId="{C1CA36EE-E417-4343-B6F6-6045E07C7D2C}" destId="{0A33F8C1-0E71-444D-810C-C67CF2A58550}" srcOrd="0" destOrd="0" presId="urn:microsoft.com/office/officeart/2005/8/layout/hList1"/>
    <dgm:cxn modelId="{5221225D-F935-4C7A-9C23-4136C704B1F4}" type="presParOf" srcId="{C1CA36EE-E417-4343-B6F6-6045E07C7D2C}" destId="{C0A6FB71-DEF5-42E5-8557-A24EBE1F553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A68B848D-034B-4BD0-806A-8E6ECF577E8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56285BA-6A15-49B2-B26B-E0E4F62A48FD}">
      <dgm:prSet custT="1"/>
      <dgm:spPr/>
      <dgm:t>
        <a:bodyPr/>
        <a:lstStyle/>
        <a:p>
          <a:r>
            <a:rPr lang="en-US" sz="900" b="1" dirty="0"/>
            <a:t>“Never trust, always verify.”</a:t>
          </a:r>
          <a:endParaRPr lang="en-US" sz="900" dirty="0"/>
        </a:p>
      </dgm:t>
    </dgm:pt>
    <dgm:pt modelId="{203D4A8C-6D61-4A34-B99D-9A5D7C1FCA2F}" type="parTrans" cxnId="{C470D25E-C42E-402D-9327-09675FBAC2BD}">
      <dgm:prSet/>
      <dgm:spPr/>
      <dgm:t>
        <a:bodyPr/>
        <a:lstStyle/>
        <a:p>
          <a:endParaRPr lang="en-US" sz="900"/>
        </a:p>
      </dgm:t>
    </dgm:pt>
    <dgm:pt modelId="{53BA72CF-D24F-40CE-BA2E-B0BBB301D224}" type="sibTrans" cxnId="{C470D25E-C42E-402D-9327-09675FBAC2BD}">
      <dgm:prSet/>
      <dgm:spPr/>
      <dgm:t>
        <a:bodyPr/>
        <a:lstStyle/>
        <a:p>
          <a:endParaRPr lang="en-US" sz="900"/>
        </a:p>
      </dgm:t>
    </dgm:pt>
    <dgm:pt modelId="{5272364D-B70A-4CA0-A732-99C19248DD22}">
      <dgm:prSet custT="1"/>
      <dgm:spPr/>
      <dgm:t>
        <a:bodyPr/>
        <a:lstStyle/>
        <a:p>
          <a:r>
            <a:rPr lang="en-US" sz="900"/>
            <a:t>No subnet, VLAN, or user segment is considered inherently trusted — not even inside the “internal zone.”</a:t>
          </a:r>
        </a:p>
      </dgm:t>
    </dgm:pt>
    <dgm:pt modelId="{6FC9BF18-EC56-408D-9AAB-C6282E37473E}" type="parTrans" cxnId="{D2638630-7C68-4327-A7CA-7ED5D7D24945}">
      <dgm:prSet/>
      <dgm:spPr/>
      <dgm:t>
        <a:bodyPr/>
        <a:lstStyle/>
        <a:p>
          <a:endParaRPr lang="en-US" sz="900"/>
        </a:p>
      </dgm:t>
    </dgm:pt>
    <dgm:pt modelId="{53C43314-4F42-47FD-854D-6F5335714BF4}" type="sibTrans" cxnId="{D2638630-7C68-4327-A7CA-7ED5D7D24945}">
      <dgm:prSet/>
      <dgm:spPr/>
      <dgm:t>
        <a:bodyPr/>
        <a:lstStyle/>
        <a:p>
          <a:endParaRPr lang="en-US" sz="900"/>
        </a:p>
      </dgm:t>
    </dgm:pt>
    <dgm:pt modelId="{B1BE5220-C707-4636-A30E-88829A30141E}">
      <dgm:prSet custT="1"/>
      <dgm:spPr/>
      <dgm:t>
        <a:bodyPr/>
        <a:lstStyle/>
        <a:p>
          <a:r>
            <a:rPr lang="en-US" sz="900"/>
            <a:t>Every flow (north-south or east-west) must be </a:t>
          </a:r>
          <a:r>
            <a:rPr lang="en-US" sz="900" b="1"/>
            <a:t>authenticated, authorized, and inspected</a:t>
          </a:r>
          <a:r>
            <a:rPr lang="en-US" sz="900"/>
            <a:t> before being allowed.</a:t>
          </a:r>
        </a:p>
      </dgm:t>
    </dgm:pt>
    <dgm:pt modelId="{C9C7585F-DC88-4666-9CE2-4FC5B0F636FB}" type="parTrans" cxnId="{9E7C55E0-C086-45A8-B969-A02ECE6794A4}">
      <dgm:prSet/>
      <dgm:spPr/>
      <dgm:t>
        <a:bodyPr/>
        <a:lstStyle/>
        <a:p>
          <a:endParaRPr lang="en-US" sz="900"/>
        </a:p>
      </dgm:t>
    </dgm:pt>
    <dgm:pt modelId="{1069635F-3A30-49B7-A8D0-A0F243543CA3}" type="sibTrans" cxnId="{9E7C55E0-C086-45A8-B969-A02ECE6794A4}">
      <dgm:prSet/>
      <dgm:spPr/>
      <dgm:t>
        <a:bodyPr/>
        <a:lstStyle/>
        <a:p>
          <a:endParaRPr lang="en-US" sz="900"/>
        </a:p>
      </dgm:t>
    </dgm:pt>
    <dgm:pt modelId="{3762EA80-2662-41C3-B32F-13F02D100CE0}">
      <dgm:prSet custT="1"/>
      <dgm:spPr/>
      <dgm:t>
        <a:bodyPr/>
        <a:lstStyle/>
        <a:p>
          <a:r>
            <a:rPr lang="en-US" sz="1000" b="1" dirty="0"/>
            <a:t>Intra-VLAN Traffic (within the same VLAN)</a:t>
          </a:r>
          <a:endParaRPr lang="en-US" sz="1000" dirty="0"/>
        </a:p>
      </dgm:t>
    </dgm:pt>
    <dgm:pt modelId="{C98544BE-75E2-424C-9F12-549D5EE36791}" type="parTrans" cxnId="{1D4444FA-9FBB-4E7A-AC74-E318B454F59F}">
      <dgm:prSet/>
      <dgm:spPr/>
      <dgm:t>
        <a:bodyPr/>
        <a:lstStyle/>
        <a:p>
          <a:endParaRPr lang="en-US" sz="900"/>
        </a:p>
      </dgm:t>
    </dgm:pt>
    <dgm:pt modelId="{8EB28896-E7FE-463F-9244-B8A1A69E0094}" type="sibTrans" cxnId="{1D4444FA-9FBB-4E7A-AC74-E318B454F59F}">
      <dgm:prSet/>
      <dgm:spPr/>
      <dgm:t>
        <a:bodyPr/>
        <a:lstStyle/>
        <a:p>
          <a:endParaRPr lang="en-US" sz="900"/>
        </a:p>
      </dgm:t>
    </dgm:pt>
    <dgm:pt modelId="{0DFB5FCE-43B1-48CF-9259-14F7F91E5107}">
      <dgm:prSet custT="1"/>
      <dgm:spPr/>
      <dgm:t>
        <a:bodyPr/>
        <a:lstStyle/>
        <a:p>
          <a:r>
            <a:rPr lang="en-US" sz="900" dirty="0"/>
            <a:t>Devices can still talk to each other at L2 unless you apply </a:t>
          </a:r>
          <a:r>
            <a:rPr lang="en-US" sz="900" b="1" dirty="0"/>
            <a:t>micro-segmentation</a:t>
          </a:r>
          <a:r>
            <a:rPr lang="en-US" sz="900" dirty="0"/>
            <a:t> (e.g., private VLANs, host isolation, hypervisor firewalls, NAC policies).</a:t>
          </a:r>
        </a:p>
      </dgm:t>
    </dgm:pt>
    <dgm:pt modelId="{213F7573-25E3-4D8E-95A1-D8677E939BAE}" type="parTrans" cxnId="{89B90B36-CA0A-4187-A943-9CD41AC8DA74}">
      <dgm:prSet/>
      <dgm:spPr/>
      <dgm:t>
        <a:bodyPr/>
        <a:lstStyle/>
        <a:p>
          <a:endParaRPr lang="en-US" sz="900"/>
        </a:p>
      </dgm:t>
    </dgm:pt>
    <dgm:pt modelId="{9A5CA189-0BC4-4468-A73F-DE92F3C0E3BB}" type="sibTrans" cxnId="{89B90B36-CA0A-4187-A943-9CD41AC8DA74}">
      <dgm:prSet/>
      <dgm:spPr/>
      <dgm:t>
        <a:bodyPr/>
        <a:lstStyle/>
        <a:p>
          <a:endParaRPr lang="en-US" sz="900"/>
        </a:p>
      </dgm:t>
    </dgm:pt>
    <dgm:pt modelId="{49C6AC4E-BC29-42A7-9BCA-5868B54100CB}">
      <dgm:prSet custT="1"/>
      <dgm:spPr/>
      <dgm:t>
        <a:bodyPr/>
        <a:lstStyle/>
        <a:p>
          <a:r>
            <a:rPr lang="en-US" sz="900" dirty="0"/>
            <a:t>In Zero Trust, even within the same VLAN, security controls may apply (e.g., “Workstation A can’t talk to Workstation B directly without policy approval”).</a:t>
          </a:r>
        </a:p>
      </dgm:t>
    </dgm:pt>
    <dgm:pt modelId="{AE96B44C-2158-4546-9D3A-61AC972CDECE}" type="parTrans" cxnId="{EAA1ECAD-886C-471D-ABF6-57C88F853C47}">
      <dgm:prSet/>
      <dgm:spPr/>
      <dgm:t>
        <a:bodyPr/>
        <a:lstStyle/>
        <a:p>
          <a:endParaRPr lang="en-US" sz="900"/>
        </a:p>
      </dgm:t>
    </dgm:pt>
    <dgm:pt modelId="{E57805AF-6F67-4755-A79B-B32CE93A9D57}" type="sibTrans" cxnId="{EAA1ECAD-886C-471D-ABF6-57C88F853C47}">
      <dgm:prSet/>
      <dgm:spPr/>
      <dgm:t>
        <a:bodyPr/>
        <a:lstStyle/>
        <a:p>
          <a:endParaRPr lang="en-US" sz="900"/>
        </a:p>
      </dgm:t>
    </dgm:pt>
    <dgm:pt modelId="{BA5EC196-A85D-4E0C-8884-65AB258CA723}">
      <dgm:prSet custT="1"/>
      <dgm:spPr/>
      <dgm:t>
        <a:bodyPr/>
        <a:lstStyle/>
        <a:p>
          <a:r>
            <a:rPr lang="en-US" sz="1000" b="1" dirty="0"/>
            <a:t>Inter-VLAN Traffic (between VLANs)</a:t>
          </a:r>
          <a:endParaRPr lang="en-US" sz="1000" dirty="0"/>
        </a:p>
      </dgm:t>
    </dgm:pt>
    <dgm:pt modelId="{66227EDA-0214-4F3A-BDD2-9DB48CB5178A}" type="parTrans" cxnId="{AE434C9B-236F-4493-91D9-6255AC818BDF}">
      <dgm:prSet/>
      <dgm:spPr/>
      <dgm:t>
        <a:bodyPr/>
        <a:lstStyle/>
        <a:p>
          <a:endParaRPr lang="en-US" sz="900"/>
        </a:p>
      </dgm:t>
    </dgm:pt>
    <dgm:pt modelId="{5FFC630D-841C-4BEF-AD47-25650D9A88A0}" type="sibTrans" cxnId="{AE434C9B-236F-4493-91D9-6255AC818BDF}">
      <dgm:prSet/>
      <dgm:spPr/>
      <dgm:t>
        <a:bodyPr/>
        <a:lstStyle/>
        <a:p>
          <a:endParaRPr lang="en-US" sz="900"/>
        </a:p>
      </dgm:t>
    </dgm:pt>
    <dgm:pt modelId="{B4C49E66-F592-4D06-8BB5-99A2AB8B7A0E}">
      <dgm:prSet custT="1"/>
      <dgm:spPr/>
      <dgm:t>
        <a:bodyPr/>
        <a:lstStyle/>
        <a:p>
          <a:r>
            <a:rPr lang="en-US" sz="900" dirty="0"/>
            <a:t>By default, routed by an L3 switch or firewall.</a:t>
          </a:r>
        </a:p>
      </dgm:t>
    </dgm:pt>
    <dgm:pt modelId="{F72B2F44-F639-4AD2-9771-655E0E2793D9}" type="parTrans" cxnId="{CE3C181D-5515-4BE2-90AA-E8FA8D8956AB}">
      <dgm:prSet/>
      <dgm:spPr/>
      <dgm:t>
        <a:bodyPr/>
        <a:lstStyle/>
        <a:p>
          <a:endParaRPr lang="en-US" sz="900"/>
        </a:p>
      </dgm:t>
    </dgm:pt>
    <dgm:pt modelId="{3C159EB4-AEDA-4A43-B5C9-851BF73A5A08}" type="sibTrans" cxnId="{CE3C181D-5515-4BE2-90AA-E8FA8D8956AB}">
      <dgm:prSet/>
      <dgm:spPr/>
      <dgm:t>
        <a:bodyPr/>
        <a:lstStyle/>
        <a:p>
          <a:endParaRPr lang="en-US" sz="900"/>
        </a:p>
      </dgm:t>
    </dgm:pt>
    <dgm:pt modelId="{A7320E12-7F38-416F-937B-1DEE9EA4AED5}">
      <dgm:prSet custT="1"/>
      <dgm:spPr/>
      <dgm:t>
        <a:bodyPr/>
        <a:lstStyle/>
        <a:p>
          <a:r>
            <a:rPr lang="en-US" sz="900" dirty="0"/>
            <a:t>In Zero Trust, you </a:t>
          </a:r>
          <a:r>
            <a:rPr lang="en-US" sz="900" b="1" dirty="0"/>
            <a:t>force that routing through a policy enforcement point (PEP)</a:t>
          </a:r>
          <a:r>
            <a:rPr lang="en-US" sz="900" dirty="0"/>
            <a:t>, often a </a:t>
          </a:r>
          <a:r>
            <a:rPr lang="en-US" sz="900" b="1" dirty="0"/>
            <a:t>firewall with DPI</a:t>
          </a:r>
          <a:r>
            <a:rPr lang="en-US" sz="900" dirty="0"/>
            <a:t> or a </a:t>
          </a:r>
          <a:r>
            <a:rPr lang="en-US" sz="900" b="1" dirty="0"/>
            <a:t>micro-segmentation agent</a:t>
          </a:r>
          <a:r>
            <a:rPr lang="en-US" sz="900" dirty="0"/>
            <a:t> (like Illumio, Zscaler Workload Segmentation, NSX-T).</a:t>
          </a:r>
        </a:p>
      </dgm:t>
    </dgm:pt>
    <dgm:pt modelId="{513B7418-23A0-410F-863A-71B91FA77C86}" type="parTrans" cxnId="{A9FCDB9C-5E7F-4F0A-9007-50466ED6EF60}">
      <dgm:prSet/>
      <dgm:spPr/>
      <dgm:t>
        <a:bodyPr/>
        <a:lstStyle/>
        <a:p>
          <a:endParaRPr lang="en-US" sz="900"/>
        </a:p>
      </dgm:t>
    </dgm:pt>
    <dgm:pt modelId="{0939A78B-0611-4F0F-879C-8F184E2C4108}" type="sibTrans" cxnId="{A9FCDB9C-5E7F-4F0A-9007-50466ED6EF60}">
      <dgm:prSet/>
      <dgm:spPr/>
      <dgm:t>
        <a:bodyPr/>
        <a:lstStyle/>
        <a:p>
          <a:endParaRPr lang="en-US" sz="900"/>
        </a:p>
      </dgm:t>
    </dgm:pt>
    <dgm:pt modelId="{8F8A86D1-A524-4F7B-94D7-D0AE440576CD}">
      <dgm:prSet custT="1"/>
      <dgm:spPr/>
      <dgm:t>
        <a:bodyPr/>
        <a:lstStyle/>
        <a:p>
          <a:r>
            <a:rPr lang="en-US" sz="900" dirty="0"/>
            <a:t>No “trusted subnet” assumption → every flow requires explicit policy.</a:t>
          </a:r>
        </a:p>
      </dgm:t>
    </dgm:pt>
    <dgm:pt modelId="{E4B68144-A1A9-4D9D-BC59-C62590140D05}" type="parTrans" cxnId="{90365F03-51F7-4E16-9423-E3B47526C19C}">
      <dgm:prSet/>
      <dgm:spPr/>
      <dgm:t>
        <a:bodyPr/>
        <a:lstStyle/>
        <a:p>
          <a:endParaRPr lang="en-US" sz="900"/>
        </a:p>
      </dgm:t>
    </dgm:pt>
    <dgm:pt modelId="{74DB172D-65A9-45B2-8B4E-78CB5D49BD0D}" type="sibTrans" cxnId="{90365F03-51F7-4E16-9423-E3B47526C19C}">
      <dgm:prSet/>
      <dgm:spPr/>
      <dgm:t>
        <a:bodyPr/>
        <a:lstStyle/>
        <a:p>
          <a:endParaRPr lang="en-US" sz="900"/>
        </a:p>
      </dgm:t>
    </dgm:pt>
    <dgm:pt modelId="{7761E741-F239-42EB-89E7-803BBC2FFD49}">
      <dgm:prSet custT="1"/>
      <dgm:spPr/>
      <dgm:t>
        <a:bodyPr/>
        <a:lstStyle/>
        <a:p>
          <a:r>
            <a:rPr lang="en-US" sz="1000" b="1" dirty="0"/>
            <a:t>Big Difference vs Traditional Network</a:t>
          </a:r>
          <a:endParaRPr lang="en-US" sz="1000" dirty="0"/>
        </a:p>
      </dgm:t>
    </dgm:pt>
    <dgm:pt modelId="{AF561D9B-F300-4F9E-B835-4DF335221408}" type="parTrans" cxnId="{0D5B364F-4AB1-431F-AF75-8132148FB427}">
      <dgm:prSet/>
      <dgm:spPr/>
      <dgm:t>
        <a:bodyPr/>
        <a:lstStyle/>
        <a:p>
          <a:endParaRPr lang="en-US" sz="900"/>
        </a:p>
      </dgm:t>
    </dgm:pt>
    <dgm:pt modelId="{4FF727EB-EB5B-4F18-A36C-5BDAC1E995C5}" type="sibTrans" cxnId="{0D5B364F-4AB1-431F-AF75-8132148FB427}">
      <dgm:prSet/>
      <dgm:spPr/>
      <dgm:t>
        <a:bodyPr/>
        <a:lstStyle/>
        <a:p>
          <a:endParaRPr lang="en-US" sz="900"/>
        </a:p>
      </dgm:t>
    </dgm:pt>
    <dgm:pt modelId="{52FD0E66-A2AE-4172-A89B-F2D3F23DBA73}">
      <dgm:prSet custT="1"/>
      <dgm:spPr/>
      <dgm:t>
        <a:bodyPr/>
        <a:lstStyle/>
        <a:p>
          <a:r>
            <a:rPr lang="en-US" sz="900" b="1"/>
            <a:t>Traditional</a:t>
          </a:r>
          <a:r>
            <a:rPr lang="en-US" sz="900"/>
            <a:t>:</a:t>
          </a:r>
        </a:p>
      </dgm:t>
    </dgm:pt>
    <dgm:pt modelId="{E22E68C8-2437-42F2-A6FC-A84625402A05}" type="parTrans" cxnId="{4BA8FD63-DA85-475C-B033-F3517E2F8B49}">
      <dgm:prSet/>
      <dgm:spPr/>
      <dgm:t>
        <a:bodyPr/>
        <a:lstStyle/>
        <a:p>
          <a:endParaRPr lang="en-US" sz="900"/>
        </a:p>
      </dgm:t>
    </dgm:pt>
    <dgm:pt modelId="{BE4F5C46-F526-4405-8E80-4262BA5623EC}" type="sibTrans" cxnId="{4BA8FD63-DA85-475C-B033-F3517E2F8B49}">
      <dgm:prSet/>
      <dgm:spPr/>
      <dgm:t>
        <a:bodyPr/>
        <a:lstStyle/>
        <a:p>
          <a:endParaRPr lang="en-US" sz="900"/>
        </a:p>
      </dgm:t>
    </dgm:pt>
    <dgm:pt modelId="{70557AF8-B8EA-44E6-94A8-BB18EE5BD18B}">
      <dgm:prSet custT="1"/>
      <dgm:spPr/>
      <dgm:t>
        <a:bodyPr/>
        <a:lstStyle/>
        <a:p>
          <a:r>
            <a:rPr lang="en-US" sz="900" dirty="0"/>
            <a:t>“Internal VLANs are trusted.”</a:t>
          </a:r>
        </a:p>
      </dgm:t>
    </dgm:pt>
    <dgm:pt modelId="{5577072B-7399-42C5-8B1B-B49332812E0E}" type="parTrans" cxnId="{A3D1B24A-6651-4BB0-A8EC-A7A583C0BC60}">
      <dgm:prSet/>
      <dgm:spPr/>
      <dgm:t>
        <a:bodyPr/>
        <a:lstStyle/>
        <a:p>
          <a:endParaRPr lang="en-US" sz="900"/>
        </a:p>
      </dgm:t>
    </dgm:pt>
    <dgm:pt modelId="{2E15A178-CB90-4B56-99EF-017CAF11A599}" type="sibTrans" cxnId="{A3D1B24A-6651-4BB0-A8EC-A7A583C0BC60}">
      <dgm:prSet/>
      <dgm:spPr/>
      <dgm:t>
        <a:bodyPr/>
        <a:lstStyle/>
        <a:p>
          <a:endParaRPr lang="en-US" sz="900"/>
        </a:p>
      </dgm:t>
    </dgm:pt>
    <dgm:pt modelId="{2785D104-02BF-4893-A7AB-037721A96900}">
      <dgm:prSet custT="1"/>
      <dgm:spPr/>
      <dgm:t>
        <a:bodyPr/>
        <a:lstStyle/>
        <a:p>
          <a:r>
            <a:rPr lang="en-US" sz="900" dirty="0"/>
            <a:t>Inter-VLAN routing may bypass DPI for performance reasons.</a:t>
          </a:r>
        </a:p>
      </dgm:t>
    </dgm:pt>
    <dgm:pt modelId="{8F026979-A521-4317-A3C3-99B9D8CE485E}" type="parTrans" cxnId="{7F125D88-414E-458B-9023-853A30A41934}">
      <dgm:prSet/>
      <dgm:spPr/>
      <dgm:t>
        <a:bodyPr/>
        <a:lstStyle/>
        <a:p>
          <a:endParaRPr lang="en-US" sz="900"/>
        </a:p>
      </dgm:t>
    </dgm:pt>
    <dgm:pt modelId="{C9C8AA55-4B5B-45D4-A4D3-A183DE1DCF23}" type="sibTrans" cxnId="{7F125D88-414E-458B-9023-853A30A41934}">
      <dgm:prSet/>
      <dgm:spPr/>
      <dgm:t>
        <a:bodyPr/>
        <a:lstStyle/>
        <a:p>
          <a:endParaRPr lang="en-US" sz="900"/>
        </a:p>
      </dgm:t>
    </dgm:pt>
    <dgm:pt modelId="{7444A786-CD23-4D77-ACA8-0E9AE04040E6}">
      <dgm:prSet custT="1"/>
      <dgm:spPr/>
      <dgm:t>
        <a:bodyPr/>
        <a:lstStyle/>
        <a:p>
          <a:r>
            <a:rPr lang="en-US" sz="1000" b="1" dirty="0"/>
            <a:t>Zero Trust</a:t>
          </a:r>
          <a:r>
            <a:rPr lang="en-US" sz="1000" dirty="0"/>
            <a:t>:</a:t>
          </a:r>
        </a:p>
      </dgm:t>
    </dgm:pt>
    <dgm:pt modelId="{84C847B9-EF90-42B1-B913-9549566E8719}" type="parTrans" cxnId="{DB5CF43E-9FB3-466D-9EF7-B55225D38C7A}">
      <dgm:prSet/>
      <dgm:spPr/>
      <dgm:t>
        <a:bodyPr/>
        <a:lstStyle/>
        <a:p>
          <a:endParaRPr lang="en-US" sz="900"/>
        </a:p>
      </dgm:t>
    </dgm:pt>
    <dgm:pt modelId="{981AF126-AADC-48AF-9217-0E7005835A12}" type="sibTrans" cxnId="{DB5CF43E-9FB3-466D-9EF7-B55225D38C7A}">
      <dgm:prSet/>
      <dgm:spPr/>
      <dgm:t>
        <a:bodyPr/>
        <a:lstStyle/>
        <a:p>
          <a:endParaRPr lang="en-US" sz="900"/>
        </a:p>
      </dgm:t>
    </dgm:pt>
    <dgm:pt modelId="{21CC43BD-3242-478C-B565-78EE087ACEB3}">
      <dgm:prSet custT="1"/>
      <dgm:spPr/>
      <dgm:t>
        <a:bodyPr/>
        <a:lstStyle/>
        <a:p>
          <a:r>
            <a:rPr lang="en-US" sz="900" dirty="0"/>
            <a:t>No VLAN is inherently trusted.</a:t>
          </a:r>
        </a:p>
      </dgm:t>
    </dgm:pt>
    <dgm:pt modelId="{8FD3ECD5-0A0D-4EF4-A417-5C16667440D6}" type="parTrans" cxnId="{0617AE5C-035E-42CF-B86F-3159ADE5ECE0}">
      <dgm:prSet/>
      <dgm:spPr/>
      <dgm:t>
        <a:bodyPr/>
        <a:lstStyle/>
        <a:p>
          <a:endParaRPr lang="en-US" sz="900"/>
        </a:p>
      </dgm:t>
    </dgm:pt>
    <dgm:pt modelId="{1763908D-3BCE-42E3-BB92-6C7B01D69DD3}" type="sibTrans" cxnId="{0617AE5C-035E-42CF-B86F-3159ADE5ECE0}">
      <dgm:prSet/>
      <dgm:spPr/>
      <dgm:t>
        <a:bodyPr/>
        <a:lstStyle/>
        <a:p>
          <a:endParaRPr lang="en-US" sz="900"/>
        </a:p>
      </dgm:t>
    </dgm:pt>
    <dgm:pt modelId="{A1170D03-DFB3-402B-A039-FEEFDE92D4B3}">
      <dgm:prSet custT="1"/>
      <dgm:spPr/>
      <dgm:t>
        <a:bodyPr/>
        <a:lstStyle/>
        <a:p>
          <a:r>
            <a:rPr lang="en-US" sz="900" dirty="0"/>
            <a:t>Every flow is subject to </a:t>
          </a:r>
          <a:r>
            <a:rPr lang="en-US" sz="900" b="1" dirty="0"/>
            <a:t>policy + inspection</a:t>
          </a:r>
          <a:r>
            <a:rPr lang="en-US" sz="900" dirty="0"/>
            <a:t> (either at the network or host level).</a:t>
          </a:r>
        </a:p>
      </dgm:t>
    </dgm:pt>
    <dgm:pt modelId="{0598F29D-D286-405A-9B72-7B57BF396F12}" type="parTrans" cxnId="{BF3566BF-F77D-4C14-8CA9-DE033BA36881}">
      <dgm:prSet/>
      <dgm:spPr/>
      <dgm:t>
        <a:bodyPr/>
        <a:lstStyle/>
        <a:p>
          <a:endParaRPr lang="en-US" sz="900"/>
        </a:p>
      </dgm:t>
    </dgm:pt>
    <dgm:pt modelId="{5A9267B8-C6AF-4C47-AB05-EA7D587D0036}" type="sibTrans" cxnId="{BF3566BF-F77D-4C14-8CA9-DE033BA36881}">
      <dgm:prSet/>
      <dgm:spPr/>
      <dgm:t>
        <a:bodyPr/>
        <a:lstStyle/>
        <a:p>
          <a:endParaRPr lang="en-US" sz="900"/>
        </a:p>
      </dgm:t>
    </dgm:pt>
    <dgm:pt modelId="{541CA6D8-5835-4218-9063-B605D0042C39}">
      <dgm:prSet custT="1"/>
      <dgm:spPr/>
      <dgm:t>
        <a:bodyPr/>
        <a:lstStyle/>
        <a:p>
          <a:r>
            <a:rPr lang="en-US" sz="1000" b="1" dirty="0"/>
            <a:t>In a Zero Trust design:</a:t>
          </a:r>
        </a:p>
      </dgm:t>
    </dgm:pt>
    <dgm:pt modelId="{2CE31911-9A2B-44E1-8270-25C0199D64C7}" type="parTrans" cxnId="{14261253-BA73-4213-A94C-4ED697929C6E}">
      <dgm:prSet/>
      <dgm:spPr/>
      <dgm:t>
        <a:bodyPr/>
        <a:lstStyle/>
        <a:p>
          <a:endParaRPr lang="en-US" sz="900"/>
        </a:p>
      </dgm:t>
    </dgm:pt>
    <dgm:pt modelId="{C3A75AE8-C248-46CA-934E-B4B3493D43C6}" type="sibTrans" cxnId="{14261253-BA73-4213-A94C-4ED697929C6E}">
      <dgm:prSet/>
      <dgm:spPr/>
      <dgm:t>
        <a:bodyPr/>
        <a:lstStyle/>
        <a:p>
          <a:endParaRPr lang="en-US" sz="900"/>
        </a:p>
      </dgm:t>
    </dgm:pt>
    <dgm:pt modelId="{58F6A65C-FDDC-461A-A6F2-22FBC5DF9319}">
      <dgm:prSet custT="1"/>
      <dgm:spPr/>
      <dgm:t>
        <a:bodyPr/>
        <a:lstStyle/>
        <a:p>
          <a:r>
            <a:rPr lang="en-US" sz="1000" b="1" dirty="0"/>
            <a:t>Intra-VLAN traffic</a:t>
          </a:r>
          <a:r>
            <a:rPr lang="en-US" sz="1000" dirty="0"/>
            <a:t> can be restricted or inspected via micro-segmentation.</a:t>
          </a:r>
        </a:p>
      </dgm:t>
    </dgm:pt>
    <dgm:pt modelId="{61BFB86B-786E-4037-8C8C-51BFECF4B816}" type="parTrans" cxnId="{879C5850-FE42-4ABE-9DBF-D8312E7EF080}">
      <dgm:prSet/>
      <dgm:spPr/>
      <dgm:t>
        <a:bodyPr/>
        <a:lstStyle/>
        <a:p>
          <a:endParaRPr lang="en-US" sz="900"/>
        </a:p>
      </dgm:t>
    </dgm:pt>
    <dgm:pt modelId="{97D78DF6-FEAC-4CCB-801F-6AF5F229AFEB}" type="sibTrans" cxnId="{879C5850-FE42-4ABE-9DBF-D8312E7EF080}">
      <dgm:prSet/>
      <dgm:spPr/>
      <dgm:t>
        <a:bodyPr/>
        <a:lstStyle/>
        <a:p>
          <a:endParaRPr lang="en-US" sz="900"/>
        </a:p>
      </dgm:t>
    </dgm:pt>
    <dgm:pt modelId="{F7CC4DE5-46B5-4BAC-A012-761F01FB1979}">
      <dgm:prSet custT="1"/>
      <dgm:spPr/>
      <dgm:t>
        <a:bodyPr/>
        <a:lstStyle/>
        <a:p>
          <a:r>
            <a:rPr lang="en-US" sz="1000" b="1" dirty="0"/>
            <a:t>Inter-VLAN traffic</a:t>
          </a:r>
          <a:r>
            <a:rPr lang="en-US" sz="1000" dirty="0"/>
            <a:t> must always pass through </a:t>
          </a:r>
          <a:r>
            <a:rPr lang="en-US" sz="1000" b="1" dirty="0"/>
            <a:t>security measures</a:t>
          </a:r>
          <a:r>
            <a:rPr lang="en-US" sz="1000" dirty="0"/>
            <a:t> (firewall, DPI, ZTNA policies, micro-segmentation tools).</a:t>
          </a:r>
        </a:p>
      </dgm:t>
    </dgm:pt>
    <dgm:pt modelId="{9C9BCE70-A365-4F6A-A1FD-D98254A26F6F}" type="parTrans" cxnId="{2E62A82A-092F-4F4B-8706-8D1EAE328F9B}">
      <dgm:prSet/>
      <dgm:spPr/>
      <dgm:t>
        <a:bodyPr/>
        <a:lstStyle/>
        <a:p>
          <a:endParaRPr lang="en-US" sz="900"/>
        </a:p>
      </dgm:t>
    </dgm:pt>
    <dgm:pt modelId="{5A814585-CF36-4FC7-B0E1-B1ABDFA90377}" type="sibTrans" cxnId="{2E62A82A-092F-4F4B-8706-8D1EAE328F9B}">
      <dgm:prSet/>
      <dgm:spPr/>
      <dgm:t>
        <a:bodyPr/>
        <a:lstStyle/>
        <a:p>
          <a:endParaRPr lang="en-US" sz="900"/>
        </a:p>
      </dgm:t>
    </dgm:pt>
    <dgm:pt modelId="{04A7482B-83FE-448C-A930-F3A6A4239D57}">
      <dgm:prSet custT="1"/>
      <dgm:spPr/>
      <dgm:t>
        <a:bodyPr/>
        <a:lstStyle/>
        <a:p>
          <a:r>
            <a:rPr lang="en-US" sz="1000" dirty="0"/>
            <a:t>The concept of a “trusted subnet” is </a:t>
          </a:r>
          <a:r>
            <a:rPr lang="en-US" sz="1000" b="1" dirty="0"/>
            <a:t>eliminated</a:t>
          </a:r>
          <a:r>
            <a:rPr lang="en-US" sz="1000" dirty="0"/>
            <a:t> — only explicitly allowed traffic flows.</a:t>
          </a:r>
        </a:p>
      </dgm:t>
    </dgm:pt>
    <dgm:pt modelId="{6258DDA0-78AF-4F15-8C61-759ED4594D1F}" type="parTrans" cxnId="{287D750C-43BC-4BBA-B482-3CA904E1A0AF}">
      <dgm:prSet/>
      <dgm:spPr/>
      <dgm:t>
        <a:bodyPr/>
        <a:lstStyle/>
        <a:p>
          <a:endParaRPr lang="en-US" sz="900"/>
        </a:p>
      </dgm:t>
    </dgm:pt>
    <dgm:pt modelId="{797E34A6-3D86-48CB-A703-2D64B8ADB14E}" type="sibTrans" cxnId="{287D750C-43BC-4BBA-B482-3CA904E1A0AF}">
      <dgm:prSet/>
      <dgm:spPr/>
      <dgm:t>
        <a:bodyPr/>
        <a:lstStyle/>
        <a:p>
          <a:endParaRPr lang="en-US" sz="900"/>
        </a:p>
      </dgm:t>
    </dgm:pt>
    <dgm:pt modelId="{9DB75E93-BA6D-44A3-9FEE-1CFF65786986}" type="pres">
      <dgm:prSet presAssocID="{A68B848D-034B-4BD0-806A-8E6ECF577E8D}" presName="vert0" presStyleCnt="0">
        <dgm:presLayoutVars>
          <dgm:dir/>
          <dgm:animOne val="branch"/>
          <dgm:animLvl val="lvl"/>
        </dgm:presLayoutVars>
      </dgm:prSet>
      <dgm:spPr/>
    </dgm:pt>
    <dgm:pt modelId="{CCC6350E-DE54-4AAD-8A7A-77A01EC3CED8}" type="pres">
      <dgm:prSet presAssocID="{A56285BA-6A15-49B2-B26B-E0E4F62A48FD}" presName="thickLine" presStyleLbl="alignNode1" presStyleIdx="0" presStyleCnt="6"/>
      <dgm:spPr/>
    </dgm:pt>
    <dgm:pt modelId="{9C241661-8B13-4807-ACB1-6453676D3B75}" type="pres">
      <dgm:prSet presAssocID="{A56285BA-6A15-49B2-B26B-E0E4F62A48FD}" presName="horz1" presStyleCnt="0"/>
      <dgm:spPr/>
    </dgm:pt>
    <dgm:pt modelId="{A972E69F-3FA4-4252-86DE-14087108AD2E}" type="pres">
      <dgm:prSet presAssocID="{A56285BA-6A15-49B2-B26B-E0E4F62A48FD}" presName="tx1" presStyleLbl="revTx" presStyleIdx="0" presStyleCnt="21"/>
      <dgm:spPr/>
    </dgm:pt>
    <dgm:pt modelId="{37997FF3-1A09-4F59-9945-D965F3CB0EDB}" type="pres">
      <dgm:prSet presAssocID="{A56285BA-6A15-49B2-B26B-E0E4F62A48FD}" presName="vert1" presStyleCnt="0"/>
      <dgm:spPr/>
    </dgm:pt>
    <dgm:pt modelId="{3887ECBE-6E80-44E1-AC64-03C38FBDEF1E}" type="pres">
      <dgm:prSet presAssocID="{5272364D-B70A-4CA0-A732-99C19248DD22}" presName="vertSpace2a" presStyleCnt="0"/>
      <dgm:spPr/>
    </dgm:pt>
    <dgm:pt modelId="{7BAC201C-D84A-4F40-87E0-E1E8BE9CB6EE}" type="pres">
      <dgm:prSet presAssocID="{5272364D-B70A-4CA0-A732-99C19248DD22}" presName="horz2" presStyleCnt="0"/>
      <dgm:spPr/>
    </dgm:pt>
    <dgm:pt modelId="{F432D48B-5069-468C-B7E0-00D2925776B0}" type="pres">
      <dgm:prSet presAssocID="{5272364D-B70A-4CA0-A732-99C19248DD22}" presName="horzSpace2" presStyleCnt="0"/>
      <dgm:spPr/>
    </dgm:pt>
    <dgm:pt modelId="{D6C270DE-7AD8-4F73-A173-1BE506D7F417}" type="pres">
      <dgm:prSet presAssocID="{5272364D-B70A-4CA0-A732-99C19248DD22}" presName="tx2" presStyleLbl="revTx" presStyleIdx="1" presStyleCnt="21"/>
      <dgm:spPr/>
    </dgm:pt>
    <dgm:pt modelId="{E5165068-FB38-493D-B7CF-80DD39F678E4}" type="pres">
      <dgm:prSet presAssocID="{5272364D-B70A-4CA0-A732-99C19248DD22}" presName="vert2" presStyleCnt="0"/>
      <dgm:spPr/>
    </dgm:pt>
    <dgm:pt modelId="{AB815329-B297-4D20-A0AA-5B66F315C714}" type="pres">
      <dgm:prSet presAssocID="{5272364D-B70A-4CA0-A732-99C19248DD22}" presName="thinLine2b" presStyleLbl="callout" presStyleIdx="0" presStyleCnt="15"/>
      <dgm:spPr/>
    </dgm:pt>
    <dgm:pt modelId="{F09B9CBF-B478-4B49-97DC-8A63DFE0114A}" type="pres">
      <dgm:prSet presAssocID="{5272364D-B70A-4CA0-A732-99C19248DD22}" presName="vertSpace2b" presStyleCnt="0"/>
      <dgm:spPr/>
    </dgm:pt>
    <dgm:pt modelId="{63F2A55C-B894-4078-B029-655BF796C236}" type="pres">
      <dgm:prSet presAssocID="{B1BE5220-C707-4636-A30E-88829A30141E}" presName="horz2" presStyleCnt="0"/>
      <dgm:spPr/>
    </dgm:pt>
    <dgm:pt modelId="{CF152510-14EB-4E4B-8766-D037DCFEF0C9}" type="pres">
      <dgm:prSet presAssocID="{B1BE5220-C707-4636-A30E-88829A30141E}" presName="horzSpace2" presStyleCnt="0"/>
      <dgm:spPr/>
    </dgm:pt>
    <dgm:pt modelId="{E7C2FC91-32E6-40D9-9F86-A3657E487602}" type="pres">
      <dgm:prSet presAssocID="{B1BE5220-C707-4636-A30E-88829A30141E}" presName="tx2" presStyleLbl="revTx" presStyleIdx="2" presStyleCnt="21"/>
      <dgm:spPr/>
    </dgm:pt>
    <dgm:pt modelId="{D58E3A8E-7D07-4158-AA16-66EEEE65C219}" type="pres">
      <dgm:prSet presAssocID="{B1BE5220-C707-4636-A30E-88829A30141E}" presName="vert2" presStyleCnt="0"/>
      <dgm:spPr/>
    </dgm:pt>
    <dgm:pt modelId="{CB16A42A-45E3-47D2-99EA-A15ABF6CBC9F}" type="pres">
      <dgm:prSet presAssocID="{B1BE5220-C707-4636-A30E-88829A30141E}" presName="thinLine2b" presStyleLbl="callout" presStyleIdx="1" presStyleCnt="15"/>
      <dgm:spPr/>
    </dgm:pt>
    <dgm:pt modelId="{6CDF486B-3A8A-4BF0-83B8-4F227D9D11E1}" type="pres">
      <dgm:prSet presAssocID="{B1BE5220-C707-4636-A30E-88829A30141E}" presName="vertSpace2b" presStyleCnt="0"/>
      <dgm:spPr/>
    </dgm:pt>
    <dgm:pt modelId="{3E2F0E13-693A-45FC-9662-4BD2AE819345}" type="pres">
      <dgm:prSet presAssocID="{3762EA80-2662-41C3-B32F-13F02D100CE0}" presName="thickLine" presStyleLbl="alignNode1" presStyleIdx="1" presStyleCnt="6"/>
      <dgm:spPr/>
    </dgm:pt>
    <dgm:pt modelId="{D20072A4-FC68-4883-A8F2-A061C8C63CE6}" type="pres">
      <dgm:prSet presAssocID="{3762EA80-2662-41C3-B32F-13F02D100CE0}" presName="horz1" presStyleCnt="0"/>
      <dgm:spPr/>
    </dgm:pt>
    <dgm:pt modelId="{C3F83F79-A654-4393-9297-8C1DEF821327}" type="pres">
      <dgm:prSet presAssocID="{3762EA80-2662-41C3-B32F-13F02D100CE0}" presName="tx1" presStyleLbl="revTx" presStyleIdx="3" presStyleCnt="21"/>
      <dgm:spPr/>
    </dgm:pt>
    <dgm:pt modelId="{D6EA6FBD-9C6B-44B5-B923-66B1B8D75F05}" type="pres">
      <dgm:prSet presAssocID="{3762EA80-2662-41C3-B32F-13F02D100CE0}" presName="vert1" presStyleCnt="0"/>
      <dgm:spPr/>
    </dgm:pt>
    <dgm:pt modelId="{F9B953CA-F942-4962-9FF5-4C8BEC50F7F8}" type="pres">
      <dgm:prSet presAssocID="{0DFB5FCE-43B1-48CF-9259-14F7F91E5107}" presName="vertSpace2a" presStyleCnt="0"/>
      <dgm:spPr/>
    </dgm:pt>
    <dgm:pt modelId="{A6BE43CF-79C7-4A26-8D29-2E7B50A63041}" type="pres">
      <dgm:prSet presAssocID="{0DFB5FCE-43B1-48CF-9259-14F7F91E5107}" presName="horz2" presStyleCnt="0"/>
      <dgm:spPr/>
    </dgm:pt>
    <dgm:pt modelId="{BC03EEFE-8AF0-427E-BA24-145FD2D1C467}" type="pres">
      <dgm:prSet presAssocID="{0DFB5FCE-43B1-48CF-9259-14F7F91E5107}" presName="horzSpace2" presStyleCnt="0"/>
      <dgm:spPr/>
    </dgm:pt>
    <dgm:pt modelId="{00E46ADA-9971-4CFC-9A11-C7DC2B55DDEA}" type="pres">
      <dgm:prSet presAssocID="{0DFB5FCE-43B1-48CF-9259-14F7F91E5107}" presName="tx2" presStyleLbl="revTx" presStyleIdx="4" presStyleCnt="21"/>
      <dgm:spPr/>
    </dgm:pt>
    <dgm:pt modelId="{D12DF149-92E0-493A-BC5B-87AC3195B54D}" type="pres">
      <dgm:prSet presAssocID="{0DFB5FCE-43B1-48CF-9259-14F7F91E5107}" presName="vert2" presStyleCnt="0"/>
      <dgm:spPr/>
    </dgm:pt>
    <dgm:pt modelId="{A4382609-42CF-4237-B787-A6EE87108459}" type="pres">
      <dgm:prSet presAssocID="{0DFB5FCE-43B1-48CF-9259-14F7F91E5107}" presName="thinLine2b" presStyleLbl="callout" presStyleIdx="2" presStyleCnt="15"/>
      <dgm:spPr/>
    </dgm:pt>
    <dgm:pt modelId="{5A6CCA89-3BCD-4A56-9657-419EFA7D2ED5}" type="pres">
      <dgm:prSet presAssocID="{0DFB5FCE-43B1-48CF-9259-14F7F91E5107}" presName="vertSpace2b" presStyleCnt="0"/>
      <dgm:spPr/>
    </dgm:pt>
    <dgm:pt modelId="{EB6BB2B3-7B43-41E2-B677-F2DA55AE2109}" type="pres">
      <dgm:prSet presAssocID="{49C6AC4E-BC29-42A7-9BCA-5868B54100CB}" presName="horz2" presStyleCnt="0"/>
      <dgm:spPr/>
    </dgm:pt>
    <dgm:pt modelId="{21606CDF-4DE4-4881-BDC3-0F01A5D6630D}" type="pres">
      <dgm:prSet presAssocID="{49C6AC4E-BC29-42A7-9BCA-5868B54100CB}" presName="horzSpace2" presStyleCnt="0"/>
      <dgm:spPr/>
    </dgm:pt>
    <dgm:pt modelId="{012EE685-38DC-40C6-870F-419B7368158D}" type="pres">
      <dgm:prSet presAssocID="{49C6AC4E-BC29-42A7-9BCA-5868B54100CB}" presName="tx2" presStyleLbl="revTx" presStyleIdx="5" presStyleCnt="21"/>
      <dgm:spPr/>
    </dgm:pt>
    <dgm:pt modelId="{17721E24-900E-4654-81F5-5528EC06BE97}" type="pres">
      <dgm:prSet presAssocID="{49C6AC4E-BC29-42A7-9BCA-5868B54100CB}" presName="vert2" presStyleCnt="0"/>
      <dgm:spPr/>
    </dgm:pt>
    <dgm:pt modelId="{12E86FA5-53BA-4E6A-814B-F885CCBE2AAA}" type="pres">
      <dgm:prSet presAssocID="{49C6AC4E-BC29-42A7-9BCA-5868B54100CB}" presName="thinLine2b" presStyleLbl="callout" presStyleIdx="3" presStyleCnt="15"/>
      <dgm:spPr/>
    </dgm:pt>
    <dgm:pt modelId="{72633910-A7BA-40C8-AF5E-EC78309E534D}" type="pres">
      <dgm:prSet presAssocID="{49C6AC4E-BC29-42A7-9BCA-5868B54100CB}" presName="vertSpace2b" presStyleCnt="0"/>
      <dgm:spPr/>
    </dgm:pt>
    <dgm:pt modelId="{22E97D54-C6ED-40F4-AE1D-5599928692AD}" type="pres">
      <dgm:prSet presAssocID="{BA5EC196-A85D-4E0C-8884-65AB258CA723}" presName="thickLine" presStyleLbl="alignNode1" presStyleIdx="2" presStyleCnt="6"/>
      <dgm:spPr/>
    </dgm:pt>
    <dgm:pt modelId="{48B6A2FB-6CF1-49C1-9B4F-139A991E3056}" type="pres">
      <dgm:prSet presAssocID="{BA5EC196-A85D-4E0C-8884-65AB258CA723}" presName="horz1" presStyleCnt="0"/>
      <dgm:spPr/>
    </dgm:pt>
    <dgm:pt modelId="{CE96823D-6C69-4B48-9E03-BC8C5EA2609E}" type="pres">
      <dgm:prSet presAssocID="{BA5EC196-A85D-4E0C-8884-65AB258CA723}" presName="tx1" presStyleLbl="revTx" presStyleIdx="6" presStyleCnt="21"/>
      <dgm:spPr/>
    </dgm:pt>
    <dgm:pt modelId="{CA1F1D1A-FFF5-44BE-A691-68CCB627DE6D}" type="pres">
      <dgm:prSet presAssocID="{BA5EC196-A85D-4E0C-8884-65AB258CA723}" presName="vert1" presStyleCnt="0"/>
      <dgm:spPr/>
    </dgm:pt>
    <dgm:pt modelId="{078A01BC-E876-41E2-9DA3-AB20FB9593BF}" type="pres">
      <dgm:prSet presAssocID="{B4C49E66-F592-4D06-8BB5-99A2AB8B7A0E}" presName="vertSpace2a" presStyleCnt="0"/>
      <dgm:spPr/>
    </dgm:pt>
    <dgm:pt modelId="{F50DB600-04DC-434C-8B97-1E9C930C8A0B}" type="pres">
      <dgm:prSet presAssocID="{B4C49E66-F592-4D06-8BB5-99A2AB8B7A0E}" presName="horz2" presStyleCnt="0"/>
      <dgm:spPr/>
    </dgm:pt>
    <dgm:pt modelId="{18233909-0C72-4F0C-85CE-48E35F912004}" type="pres">
      <dgm:prSet presAssocID="{B4C49E66-F592-4D06-8BB5-99A2AB8B7A0E}" presName="horzSpace2" presStyleCnt="0"/>
      <dgm:spPr/>
    </dgm:pt>
    <dgm:pt modelId="{149E894A-21CD-49CF-B20B-2B8093957794}" type="pres">
      <dgm:prSet presAssocID="{B4C49E66-F592-4D06-8BB5-99A2AB8B7A0E}" presName="tx2" presStyleLbl="revTx" presStyleIdx="7" presStyleCnt="21"/>
      <dgm:spPr/>
    </dgm:pt>
    <dgm:pt modelId="{CA4E52E6-458B-41C2-9709-4E91B3D611CD}" type="pres">
      <dgm:prSet presAssocID="{B4C49E66-F592-4D06-8BB5-99A2AB8B7A0E}" presName="vert2" presStyleCnt="0"/>
      <dgm:spPr/>
    </dgm:pt>
    <dgm:pt modelId="{D1805BBF-DC73-4BF0-B659-F41769D0FE6B}" type="pres">
      <dgm:prSet presAssocID="{B4C49E66-F592-4D06-8BB5-99A2AB8B7A0E}" presName="thinLine2b" presStyleLbl="callout" presStyleIdx="4" presStyleCnt="15"/>
      <dgm:spPr/>
    </dgm:pt>
    <dgm:pt modelId="{F89BCA5E-D3EF-4022-94DC-FDDB27A33A40}" type="pres">
      <dgm:prSet presAssocID="{B4C49E66-F592-4D06-8BB5-99A2AB8B7A0E}" presName="vertSpace2b" presStyleCnt="0"/>
      <dgm:spPr/>
    </dgm:pt>
    <dgm:pt modelId="{7D1B31EA-4D00-4666-87B7-537EB341F246}" type="pres">
      <dgm:prSet presAssocID="{A7320E12-7F38-416F-937B-1DEE9EA4AED5}" presName="horz2" presStyleCnt="0"/>
      <dgm:spPr/>
    </dgm:pt>
    <dgm:pt modelId="{C66522BE-AC49-4ACB-9FD1-BB14A5B4D554}" type="pres">
      <dgm:prSet presAssocID="{A7320E12-7F38-416F-937B-1DEE9EA4AED5}" presName="horzSpace2" presStyleCnt="0"/>
      <dgm:spPr/>
    </dgm:pt>
    <dgm:pt modelId="{E2DC33B7-BA32-4C1D-8178-CB5F139D7B92}" type="pres">
      <dgm:prSet presAssocID="{A7320E12-7F38-416F-937B-1DEE9EA4AED5}" presName="tx2" presStyleLbl="revTx" presStyleIdx="8" presStyleCnt="21"/>
      <dgm:spPr/>
    </dgm:pt>
    <dgm:pt modelId="{0CB7894A-3DFB-42AA-BE37-FF7574AAAEE1}" type="pres">
      <dgm:prSet presAssocID="{A7320E12-7F38-416F-937B-1DEE9EA4AED5}" presName="vert2" presStyleCnt="0"/>
      <dgm:spPr/>
    </dgm:pt>
    <dgm:pt modelId="{CB16C4B6-0D90-44D6-B071-14CD9EBD428A}" type="pres">
      <dgm:prSet presAssocID="{A7320E12-7F38-416F-937B-1DEE9EA4AED5}" presName="thinLine2b" presStyleLbl="callout" presStyleIdx="5" presStyleCnt="15"/>
      <dgm:spPr/>
    </dgm:pt>
    <dgm:pt modelId="{4D71A842-1D4A-4FF8-9B02-8557B56EB16D}" type="pres">
      <dgm:prSet presAssocID="{A7320E12-7F38-416F-937B-1DEE9EA4AED5}" presName="vertSpace2b" presStyleCnt="0"/>
      <dgm:spPr/>
    </dgm:pt>
    <dgm:pt modelId="{4E758E88-A988-4391-93E7-2726A05366B3}" type="pres">
      <dgm:prSet presAssocID="{8F8A86D1-A524-4F7B-94D7-D0AE440576CD}" presName="horz2" presStyleCnt="0"/>
      <dgm:spPr/>
    </dgm:pt>
    <dgm:pt modelId="{EC8631B5-2C2F-479A-9378-442248129C3D}" type="pres">
      <dgm:prSet presAssocID="{8F8A86D1-A524-4F7B-94D7-D0AE440576CD}" presName="horzSpace2" presStyleCnt="0"/>
      <dgm:spPr/>
    </dgm:pt>
    <dgm:pt modelId="{98E4EFD3-7022-4B5F-9DC5-627D1224AF3A}" type="pres">
      <dgm:prSet presAssocID="{8F8A86D1-A524-4F7B-94D7-D0AE440576CD}" presName="tx2" presStyleLbl="revTx" presStyleIdx="9" presStyleCnt="21"/>
      <dgm:spPr/>
    </dgm:pt>
    <dgm:pt modelId="{8CFF5DB3-6C69-4FA2-88DE-A8F088A60758}" type="pres">
      <dgm:prSet presAssocID="{8F8A86D1-A524-4F7B-94D7-D0AE440576CD}" presName="vert2" presStyleCnt="0"/>
      <dgm:spPr/>
    </dgm:pt>
    <dgm:pt modelId="{E4A262BE-B780-4EF5-AD0E-9392ECEED529}" type="pres">
      <dgm:prSet presAssocID="{8F8A86D1-A524-4F7B-94D7-D0AE440576CD}" presName="thinLine2b" presStyleLbl="callout" presStyleIdx="6" presStyleCnt="15"/>
      <dgm:spPr/>
    </dgm:pt>
    <dgm:pt modelId="{AF83E2BE-BA12-490A-A656-FA9FB4BA9079}" type="pres">
      <dgm:prSet presAssocID="{8F8A86D1-A524-4F7B-94D7-D0AE440576CD}" presName="vertSpace2b" presStyleCnt="0"/>
      <dgm:spPr/>
    </dgm:pt>
    <dgm:pt modelId="{56A54315-5A53-498D-A649-7F0996C96E6D}" type="pres">
      <dgm:prSet presAssocID="{7761E741-F239-42EB-89E7-803BBC2FFD49}" presName="thickLine" presStyleLbl="alignNode1" presStyleIdx="3" presStyleCnt="6"/>
      <dgm:spPr/>
    </dgm:pt>
    <dgm:pt modelId="{835B3B6E-F122-42E2-A27C-CAD9A5A52BB0}" type="pres">
      <dgm:prSet presAssocID="{7761E741-F239-42EB-89E7-803BBC2FFD49}" presName="horz1" presStyleCnt="0"/>
      <dgm:spPr/>
    </dgm:pt>
    <dgm:pt modelId="{83564A25-5320-45E1-8756-7B6FB302E0B2}" type="pres">
      <dgm:prSet presAssocID="{7761E741-F239-42EB-89E7-803BBC2FFD49}" presName="tx1" presStyleLbl="revTx" presStyleIdx="10" presStyleCnt="21"/>
      <dgm:spPr/>
    </dgm:pt>
    <dgm:pt modelId="{F475DC0C-0D21-413F-B681-5035A5BE9CFE}" type="pres">
      <dgm:prSet presAssocID="{7761E741-F239-42EB-89E7-803BBC2FFD49}" presName="vert1" presStyleCnt="0"/>
      <dgm:spPr/>
    </dgm:pt>
    <dgm:pt modelId="{A1FBB57C-998D-49D1-AF5F-82BC178E11CD}" type="pres">
      <dgm:prSet presAssocID="{52FD0E66-A2AE-4172-A89B-F2D3F23DBA73}" presName="vertSpace2a" presStyleCnt="0"/>
      <dgm:spPr/>
    </dgm:pt>
    <dgm:pt modelId="{2831B511-0959-4FFB-AC35-81B516011A76}" type="pres">
      <dgm:prSet presAssocID="{52FD0E66-A2AE-4172-A89B-F2D3F23DBA73}" presName="horz2" presStyleCnt="0"/>
      <dgm:spPr/>
    </dgm:pt>
    <dgm:pt modelId="{881021F5-865E-436C-B069-F3B1D52F320C}" type="pres">
      <dgm:prSet presAssocID="{52FD0E66-A2AE-4172-A89B-F2D3F23DBA73}" presName="horzSpace2" presStyleCnt="0"/>
      <dgm:spPr/>
    </dgm:pt>
    <dgm:pt modelId="{FDC1A560-5870-4101-B22A-152005B4C869}" type="pres">
      <dgm:prSet presAssocID="{52FD0E66-A2AE-4172-A89B-F2D3F23DBA73}" presName="tx2" presStyleLbl="revTx" presStyleIdx="11" presStyleCnt="21"/>
      <dgm:spPr/>
    </dgm:pt>
    <dgm:pt modelId="{280D9916-5A60-4747-8DA7-0E57AC40BDD5}" type="pres">
      <dgm:prSet presAssocID="{52FD0E66-A2AE-4172-A89B-F2D3F23DBA73}" presName="vert2" presStyleCnt="0"/>
      <dgm:spPr/>
    </dgm:pt>
    <dgm:pt modelId="{E99E2D58-73A4-47F9-A877-7FD9CA671C72}" type="pres">
      <dgm:prSet presAssocID="{52FD0E66-A2AE-4172-A89B-F2D3F23DBA73}" presName="thinLine2b" presStyleLbl="callout" presStyleIdx="7" presStyleCnt="15"/>
      <dgm:spPr/>
    </dgm:pt>
    <dgm:pt modelId="{B8C6F0FA-C32D-45AD-A105-3FB193D4974B}" type="pres">
      <dgm:prSet presAssocID="{52FD0E66-A2AE-4172-A89B-F2D3F23DBA73}" presName="vertSpace2b" presStyleCnt="0"/>
      <dgm:spPr/>
    </dgm:pt>
    <dgm:pt modelId="{DF452B57-8320-4ADE-9EC4-799A6997FEC3}" type="pres">
      <dgm:prSet presAssocID="{70557AF8-B8EA-44E6-94A8-BB18EE5BD18B}" presName="horz2" presStyleCnt="0"/>
      <dgm:spPr/>
    </dgm:pt>
    <dgm:pt modelId="{D9D18803-8D5D-41C2-89B0-F004D6330052}" type="pres">
      <dgm:prSet presAssocID="{70557AF8-B8EA-44E6-94A8-BB18EE5BD18B}" presName="horzSpace2" presStyleCnt="0"/>
      <dgm:spPr/>
    </dgm:pt>
    <dgm:pt modelId="{01FFD231-472E-4F80-BA35-DC929E84CE60}" type="pres">
      <dgm:prSet presAssocID="{70557AF8-B8EA-44E6-94A8-BB18EE5BD18B}" presName="tx2" presStyleLbl="revTx" presStyleIdx="12" presStyleCnt="21"/>
      <dgm:spPr/>
    </dgm:pt>
    <dgm:pt modelId="{FA6467E8-E9F2-4ED9-880D-DDEC491C0F23}" type="pres">
      <dgm:prSet presAssocID="{70557AF8-B8EA-44E6-94A8-BB18EE5BD18B}" presName="vert2" presStyleCnt="0"/>
      <dgm:spPr/>
    </dgm:pt>
    <dgm:pt modelId="{84CC7DDF-F0C3-4A15-BEBA-304C3437AEE6}" type="pres">
      <dgm:prSet presAssocID="{70557AF8-B8EA-44E6-94A8-BB18EE5BD18B}" presName="thinLine2b" presStyleLbl="callout" presStyleIdx="8" presStyleCnt="15"/>
      <dgm:spPr/>
    </dgm:pt>
    <dgm:pt modelId="{A895F3A0-E733-491D-91A5-A4769E6A01E4}" type="pres">
      <dgm:prSet presAssocID="{70557AF8-B8EA-44E6-94A8-BB18EE5BD18B}" presName="vertSpace2b" presStyleCnt="0"/>
      <dgm:spPr/>
    </dgm:pt>
    <dgm:pt modelId="{B062D1D2-35BB-44A6-9BA3-CF8413E49A63}" type="pres">
      <dgm:prSet presAssocID="{2785D104-02BF-4893-A7AB-037721A96900}" presName="horz2" presStyleCnt="0"/>
      <dgm:spPr/>
    </dgm:pt>
    <dgm:pt modelId="{CEC8F52A-3AC0-4C39-B563-28C4D05DDE80}" type="pres">
      <dgm:prSet presAssocID="{2785D104-02BF-4893-A7AB-037721A96900}" presName="horzSpace2" presStyleCnt="0"/>
      <dgm:spPr/>
    </dgm:pt>
    <dgm:pt modelId="{5BE0E182-125F-4263-9AC9-B4D49C4BDB7C}" type="pres">
      <dgm:prSet presAssocID="{2785D104-02BF-4893-A7AB-037721A96900}" presName="tx2" presStyleLbl="revTx" presStyleIdx="13" presStyleCnt="21"/>
      <dgm:spPr/>
    </dgm:pt>
    <dgm:pt modelId="{06711204-4B53-4FA1-A573-CB82657487A5}" type="pres">
      <dgm:prSet presAssocID="{2785D104-02BF-4893-A7AB-037721A96900}" presName="vert2" presStyleCnt="0"/>
      <dgm:spPr/>
    </dgm:pt>
    <dgm:pt modelId="{F08D0A21-B394-48C3-AA7A-D8D1E7156819}" type="pres">
      <dgm:prSet presAssocID="{2785D104-02BF-4893-A7AB-037721A96900}" presName="thinLine2b" presStyleLbl="callout" presStyleIdx="9" presStyleCnt="15"/>
      <dgm:spPr/>
    </dgm:pt>
    <dgm:pt modelId="{F7EC3F8B-3FFD-4CFB-BC2C-80893808F2D0}" type="pres">
      <dgm:prSet presAssocID="{2785D104-02BF-4893-A7AB-037721A96900}" presName="vertSpace2b" presStyleCnt="0"/>
      <dgm:spPr/>
    </dgm:pt>
    <dgm:pt modelId="{64538E44-C5C9-4344-8BA4-DA181C4A113C}" type="pres">
      <dgm:prSet presAssocID="{7444A786-CD23-4D77-ACA8-0E9AE04040E6}" presName="thickLine" presStyleLbl="alignNode1" presStyleIdx="4" presStyleCnt="6"/>
      <dgm:spPr/>
    </dgm:pt>
    <dgm:pt modelId="{E9A47CFA-9029-4EA3-99CB-28D5732463CB}" type="pres">
      <dgm:prSet presAssocID="{7444A786-CD23-4D77-ACA8-0E9AE04040E6}" presName="horz1" presStyleCnt="0"/>
      <dgm:spPr/>
    </dgm:pt>
    <dgm:pt modelId="{69395239-C4CE-4838-9135-570024E96525}" type="pres">
      <dgm:prSet presAssocID="{7444A786-CD23-4D77-ACA8-0E9AE04040E6}" presName="tx1" presStyleLbl="revTx" presStyleIdx="14" presStyleCnt="21"/>
      <dgm:spPr/>
    </dgm:pt>
    <dgm:pt modelId="{872485E0-0B9C-4663-9563-303B98420A1C}" type="pres">
      <dgm:prSet presAssocID="{7444A786-CD23-4D77-ACA8-0E9AE04040E6}" presName="vert1" presStyleCnt="0"/>
      <dgm:spPr/>
    </dgm:pt>
    <dgm:pt modelId="{AE6960B9-021F-40F9-91D3-687B1F8E65E0}" type="pres">
      <dgm:prSet presAssocID="{21CC43BD-3242-478C-B565-78EE087ACEB3}" presName="vertSpace2a" presStyleCnt="0"/>
      <dgm:spPr/>
    </dgm:pt>
    <dgm:pt modelId="{1540FB6A-F074-4F70-ACBC-B46F3510C968}" type="pres">
      <dgm:prSet presAssocID="{21CC43BD-3242-478C-B565-78EE087ACEB3}" presName="horz2" presStyleCnt="0"/>
      <dgm:spPr/>
    </dgm:pt>
    <dgm:pt modelId="{00F1E606-0CB5-46FC-817B-2F01877F394F}" type="pres">
      <dgm:prSet presAssocID="{21CC43BD-3242-478C-B565-78EE087ACEB3}" presName="horzSpace2" presStyleCnt="0"/>
      <dgm:spPr/>
    </dgm:pt>
    <dgm:pt modelId="{286BFFA1-B919-405E-9F3E-D8094375BE80}" type="pres">
      <dgm:prSet presAssocID="{21CC43BD-3242-478C-B565-78EE087ACEB3}" presName="tx2" presStyleLbl="revTx" presStyleIdx="15" presStyleCnt="21"/>
      <dgm:spPr/>
    </dgm:pt>
    <dgm:pt modelId="{1491F7DB-8C90-43C0-A0A4-034C18D6A695}" type="pres">
      <dgm:prSet presAssocID="{21CC43BD-3242-478C-B565-78EE087ACEB3}" presName="vert2" presStyleCnt="0"/>
      <dgm:spPr/>
    </dgm:pt>
    <dgm:pt modelId="{1DF76011-0255-4A47-AD2E-6BD0582F05B8}" type="pres">
      <dgm:prSet presAssocID="{21CC43BD-3242-478C-B565-78EE087ACEB3}" presName="thinLine2b" presStyleLbl="callout" presStyleIdx="10" presStyleCnt="15"/>
      <dgm:spPr/>
    </dgm:pt>
    <dgm:pt modelId="{40C5BF1D-7E33-41FD-B8DA-C811E9229708}" type="pres">
      <dgm:prSet presAssocID="{21CC43BD-3242-478C-B565-78EE087ACEB3}" presName="vertSpace2b" presStyleCnt="0"/>
      <dgm:spPr/>
    </dgm:pt>
    <dgm:pt modelId="{CC52FD4B-3128-4E57-8E51-66E85D3892E3}" type="pres">
      <dgm:prSet presAssocID="{A1170D03-DFB3-402B-A039-FEEFDE92D4B3}" presName="horz2" presStyleCnt="0"/>
      <dgm:spPr/>
    </dgm:pt>
    <dgm:pt modelId="{9DC2EA7E-64DD-49BD-86A9-F5B1D8B49426}" type="pres">
      <dgm:prSet presAssocID="{A1170D03-DFB3-402B-A039-FEEFDE92D4B3}" presName="horzSpace2" presStyleCnt="0"/>
      <dgm:spPr/>
    </dgm:pt>
    <dgm:pt modelId="{3C317328-6CD4-4A17-B119-59C89A437E82}" type="pres">
      <dgm:prSet presAssocID="{A1170D03-DFB3-402B-A039-FEEFDE92D4B3}" presName="tx2" presStyleLbl="revTx" presStyleIdx="16" presStyleCnt="21"/>
      <dgm:spPr/>
    </dgm:pt>
    <dgm:pt modelId="{83C79C90-EBF4-4F77-BD26-DA3A026E976E}" type="pres">
      <dgm:prSet presAssocID="{A1170D03-DFB3-402B-A039-FEEFDE92D4B3}" presName="vert2" presStyleCnt="0"/>
      <dgm:spPr/>
    </dgm:pt>
    <dgm:pt modelId="{1DB124D6-0BF4-4085-BBC5-98E6C1CD896D}" type="pres">
      <dgm:prSet presAssocID="{A1170D03-DFB3-402B-A039-FEEFDE92D4B3}" presName="thinLine2b" presStyleLbl="callout" presStyleIdx="11" presStyleCnt="15"/>
      <dgm:spPr/>
    </dgm:pt>
    <dgm:pt modelId="{FF2D1356-BACC-4690-ADAD-7AAA5D3D0B14}" type="pres">
      <dgm:prSet presAssocID="{A1170D03-DFB3-402B-A039-FEEFDE92D4B3}" presName="vertSpace2b" presStyleCnt="0"/>
      <dgm:spPr/>
    </dgm:pt>
    <dgm:pt modelId="{0025C8AB-05B3-432C-A44A-34C8E9CA3FB7}" type="pres">
      <dgm:prSet presAssocID="{541CA6D8-5835-4218-9063-B605D0042C39}" presName="thickLine" presStyleLbl="alignNode1" presStyleIdx="5" presStyleCnt="6"/>
      <dgm:spPr/>
    </dgm:pt>
    <dgm:pt modelId="{C58EEF67-6DC9-426E-AC96-FBF2425993D4}" type="pres">
      <dgm:prSet presAssocID="{541CA6D8-5835-4218-9063-B605D0042C39}" presName="horz1" presStyleCnt="0"/>
      <dgm:spPr/>
    </dgm:pt>
    <dgm:pt modelId="{E43D3DB1-512F-471B-AFB9-8CD3E744CE78}" type="pres">
      <dgm:prSet presAssocID="{541CA6D8-5835-4218-9063-B605D0042C39}" presName="tx1" presStyleLbl="revTx" presStyleIdx="17" presStyleCnt="21"/>
      <dgm:spPr/>
    </dgm:pt>
    <dgm:pt modelId="{F5A2B675-CF51-4102-8A41-8899130F0C8F}" type="pres">
      <dgm:prSet presAssocID="{541CA6D8-5835-4218-9063-B605D0042C39}" presName="vert1" presStyleCnt="0"/>
      <dgm:spPr/>
    </dgm:pt>
    <dgm:pt modelId="{7A3A6A27-4245-4D3B-9FCE-7AF3425F2974}" type="pres">
      <dgm:prSet presAssocID="{58F6A65C-FDDC-461A-A6F2-22FBC5DF9319}" presName="vertSpace2a" presStyleCnt="0"/>
      <dgm:spPr/>
    </dgm:pt>
    <dgm:pt modelId="{B33D2904-E249-43C3-A294-592EB7F94E3E}" type="pres">
      <dgm:prSet presAssocID="{58F6A65C-FDDC-461A-A6F2-22FBC5DF9319}" presName="horz2" presStyleCnt="0"/>
      <dgm:spPr/>
    </dgm:pt>
    <dgm:pt modelId="{831750BF-C3C8-4D2E-9C07-A1FA436BF054}" type="pres">
      <dgm:prSet presAssocID="{58F6A65C-FDDC-461A-A6F2-22FBC5DF9319}" presName="horzSpace2" presStyleCnt="0"/>
      <dgm:spPr/>
    </dgm:pt>
    <dgm:pt modelId="{52F952BE-1737-4B69-8DAA-27DF4E45473B}" type="pres">
      <dgm:prSet presAssocID="{58F6A65C-FDDC-461A-A6F2-22FBC5DF9319}" presName="tx2" presStyleLbl="revTx" presStyleIdx="18" presStyleCnt="21"/>
      <dgm:spPr/>
    </dgm:pt>
    <dgm:pt modelId="{45B6AD11-6327-4D5B-A2E1-089CE5468828}" type="pres">
      <dgm:prSet presAssocID="{58F6A65C-FDDC-461A-A6F2-22FBC5DF9319}" presName="vert2" presStyleCnt="0"/>
      <dgm:spPr/>
    </dgm:pt>
    <dgm:pt modelId="{ED835EE5-83AC-46C2-B491-F2C0032BC6F9}" type="pres">
      <dgm:prSet presAssocID="{58F6A65C-FDDC-461A-A6F2-22FBC5DF9319}" presName="thinLine2b" presStyleLbl="callout" presStyleIdx="12" presStyleCnt="15"/>
      <dgm:spPr/>
    </dgm:pt>
    <dgm:pt modelId="{4A4D90F0-C1A5-45FA-AA36-4554D1023416}" type="pres">
      <dgm:prSet presAssocID="{58F6A65C-FDDC-461A-A6F2-22FBC5DF9319}" presName="vertSpace2b" presStyleCnt="0"/>
      <dgm:spPr/>
    </dgm:pt>
    <dgm:pt modelId="{19965D2B-D9B3-4F02-B7EA-8EFF9548DD2D}" type="pres">
      <dgm:prSet presAssocID="{F7CC4DE5-46B5-4BAC-A012-761F01FB1979}" presName="horz2" presStyleCnt="0"/>
      <dgm:spPr/>
    </dgm:pt>
    <dgm:pt modelId="{362F13C2-35F5-43C2-93A1-386EF1A47FE7}" type="pres">
      <dgm:prSet presAssocID="{F7CC4DE5-46B5-4BAC-A012-761F01FB1979}" presName="horzSpace2" presStyleCnt="0"/>
      <dgm:spPr/>
    </dgm:pt>
    <dgm:pt modelId="{487D0DB9-14FE-4192-9582-0430846B4FCC}" type="pres">
      <dgm:prSet presAssocID="{F7CC4DE5-46B5-4BAC-A012-761F01FB1979}" presName="tx2" presStyleLbl="revTx" presStyleIdx="19" presStyleCnt="21"/>
      <dgm:spPr/>
    </dgm:pt>
    <dgm:pt modelId="{51F909CC-A7FE-4504-BD4F-98C13B4E54E8}" type="pres">
      <dgm:prSet presAssocID="{F7CC4DE5-46B5-4BAC-A012-761F01FB1979}" presName="vert2" presStyleCnt="0"/>
      <dgm:spPr/>
    </dgm:pt>
    <dgm:pt modelId="{53451924-12BF-44E4-8E46-DF0D9BB56658}" type="pres">
      <dgm:prSet presAssocID="{F7CC4DE5-46B5-4BAC-A012-761F01FB1979}" presName="thinLine2b" presStyleLbl="callout" presStyleIdx="13" presStyleCnt="15"/>
      <dgm:spPr/>
    </dgm:pt>
    <dgm:pt modelId="{0F774FF0-B47A-400D-9107-3D551E39CD3B}" type="pres">
      <dgm:prSet presAssocID="{F7CC4DE5-46B5-4BAC-A012-761F01FB1979}" presName="vertSpace2b" presStyleCnt="0"/>
      <dgm:spPr/>
    </dgm:pt>
    <dgm:pt modelId="{6DF6F7CF-523E-412F-BD19-A1961A27C907}" type="pres">
      <dgm:prSet presAssocID="{04A7482B-83FE-448C-A930-F3A6A4239D57}" presName="horz2" presStyleCnt="0"/>
      <dgm:spPr/>
    </dgm:pt>
    <dgm:pt modelId="{F8BFAD5B-68A6-48D1-BBA0-F57275AEC09A}" type="pres">
      <dgm:prSet presAssocID="{04A7482B-83FE-448C-A930-F3A6A4239D57}" presName="horzSpace2" presStyleCnt="0"/>
      <dgm:spPr/>
    </dgm:pt>
    <dgm:pt modelId="{B01B5576-7DCA-4C82-B2C6-DDC6BB7F7EE0}" type="pres">
      <dgm:prSet presAssocID="{04A7482B-83FE-448C-A930-F3A6A4239D57}" presName="tx2" presStyleLbl="revTx" presStyleIdx="20" presStyleCnt="21"/>
      <dgm:spPr/>
    </dgm:pt>
    <dgm:pt modelId="{BAFA6E3B-1FDE-4785-9BDC-CDA5520D0D30}" type="pres">
      <dgm:prSet presAssocID="{04A7482B-83FE-448C-A930-F3A6A4239D57}" presName="vert2" presStyleCnt="0"/>
      <dgm:spPr/>
    </dgm:pt>
    <dgm:pt modelId="{F8B6852E-FA6F-4505-952F-CD57DE8CA1A3}" type="pres">
      <dgm:prSet presAssocID="{04A7482B-83FE-448C-A930-F3A6A4239D57}" presName="thinLine2b" presStyleLbl="callout" presStyleIdx="14" presStyleCnt="15"/>
      <dgm:spPr/>
    </dgm:pt>
    <dgm:pt modelId="{0B3E7CD7-8366-4306-825D-C45DF6DBAB71}" type="pres">
      <dgm:prSet presAssocID="{04A7482B-83FE-448C-A930-F3A6A4239D57}" presName="vertSpace2b" presStyleCnt="0"/>
      <dgm:spPr/>
    </dgm:pt>
  </dgm:ptLst>
  <dgm:cxnLst>
    <dgm:cxn modelId="{90365F03-51F7-4E16-9423-E3B47526C19C}" srcId="{BA5EC196-A85D-4E0C-8884-65AB258CA723}" destId="{8F8A86D1-A524-4F7B-94D7-D0AE440576CD}" srcOrd="2" destOrd="0" parTransId="{E4B68144-A1A9-4D9D-BC59-C62590140D05}" sibTransId="{74DB172D-65A9-45B2-8B4E-78CB5D49BD0D}"/>
    <dgm:cxn modelId="{47725105-4A6F-479B-B28B-9BEE4E72DC2B}" type="presOf" srcId="{F7CC4DE5-46B5-4BAC-A012-761F01FB1979}" destId="{487D0DB9-14FE-4192-9582-0430846B4FCC}" srcOrd="0" destOrd="0" presId="urn:microsoft.com/office/officeart/2008/layout/LinedList"/>
    <dgm:cxn modelId="{A2D8A90A-0DAE-4CFB-9323-455EDE3330C9}" type="presOf" srcId="{A1170D03-DFB3-402B-A039-FEEFDE92D4B3}" destId="{3C317328-6CD4-4A17-B119-59C89A437E82}" srcOrd="0" destOrd="0" presId="urn:microsoft.com/office/officeart/2008/layout/LinedList"/>
    <dgm:cxn modelId="{287D750C-43BC-4BBA-B482-3CA904E1A0AF}" srcId="{541CA6D8-5835-4218-9063-B605D0042C39}" destId="{04A7482B-83FE-448C-A930-F3A6A4239D57}" srcOrd="2" destOrd="0" parTransId="{6258DDA0-78AF-4F15-8C61-759ED4594D1F}" sibTransId="{797E34A6-3D86-48CB-A703-2D64B8ADB14E}"/>
    <dgm:cxn modelId="{72AF600F-7D3C-48C2-A2FA-4A8A77794F09}" type="presOf" srcId="{2785D104-02BF-4893-A7AB-037721A96900}" destId="{5BE0E182-125F-4263-9AC9-B4D49C4BDB7C}" srcOrd="0" destOrd="0" presId="urn:microsoft.com/office/officeart/2008/layout/LinedList"/>
    <dgm:cxn modelId="{89944A11-ED24-457B-820D-480830E71A5D}" type="presOf" srcId="{04A7482B-83FE-448C-A930-F3A6A4239D57}" destId="{B01B5576-7DCA-4C82-B2C6-DDC6BB7F7EE0}" srcOrd="0" destOrd="0" presId="urn:microsoft.com/office/officeart/2008/layout/LinedList"/>
    <dgm:cxn modelId="{169CB41A-A48B-4E6C-ACB2-34F412FB40E1}" type="presOf" srcId="{0DFB5FCE-43B1-48CF-9259-14F7F91E5107}" destId="{00E46ADA-9971-4CFC-9A11-C7DC2B55DDEA}" srcOrd="0" destOrd="0" presId="urn:microsoft.com/office/officeart/2008/layout/LinedList"/>
    <dgm:cxn modelId="{CE3C181D-5515-4BE2-90AA-E8FA8D8956AB}" srcId="{BA5EC196-A85D-4E0C-8884-65AB258CA723}" destId="{B4C49E66-F592-4D06-8BB5-99A2AB8B7A0E}" srcOrd="0" destOrd="0" parTransId="{F72B2F44-F639-4AD2-9771-655E0E2793D9}" sibTransId="{3C159EB4-AEDA-4A43-B5C9-851BF73A5A08}"/>
    <dgm:cxn modelId="{EBA39722-71A9-497A-A0D8-2883938718FE}" type="presOf" srcId="{52FD0E66-A2AE-4172-A89B-F2D3F23DBA73}" destId="{FDC1A560-5870-4101-B22A-152005B4C869}" srcOrd="0" destOrd="0" presId="urn:microsoft.com/office/officeart/2008/layout/LinedList"/>
    <dgm:cxn modelId="{2E62A82A-092F-4F4B-8706-8D1EAE328F9B}" srcId="{541CA6D8-5835-4218-9063-B605D0042C39}" destId="{F7CC4DE5-46B5-4BAC-A012-761F01FB1979}" srcOrd="1" destOrd="0" parTransId="{9C9BCE70-A365-4F6A-A1FD-D98254A26F6F}" sibTransId="{5A814585-CF36-4FC7-B0E1-B1ABDFA90377}"/>
    <dgm:cxn modelId="{E6FBE32A-0D88-467C-9463-712179D9F0F2}" type="presOf" srcId="{7444A786-CD23-4D77-ACA8-0E9AE04040E6}" destId="{69395239-C4CE-4838-9135-570024E96525}" srcOrd="0" destOrd="0" presId="urn:microsoft.com/office/officeart/2008/layout/LinedList"/>
    <dgm:cxn modelId="{D2638630-7C68-4327-A7CA-7ED5D7D24945}" srcId="{A56285BA-6A15-49B2-B26B-E0E4F62A48FD}" destId="{5272364D-B70A-4CA0-A732-99C19248DD22}" srcOrd="0" destOrd="0" parTransId="{6FC9BF18-EC56-408D-9AAB-C6282E37473E}" sibTransId="{53C43314-4F42-47FD-854D-6F5335714BF4}"/>
    <dgm:cxn modelId="{89B90B36-CA0A-4187-A943-9CD41AC8DA74}" srcId="{3762EA80-2662-41C3-B32F-13F02D100CE0}" destId="{0DFB5FCE-43B1-48CF-9259-14F7F91E5107}" srcOrd="0" destOrd="0" parTransId="{213F7573-25E3-4D8E-95A1-D8677E939BAE}" sibTransId="{9A5CA189-0BC4-4468-A73F-DE92F3C0E3BB}"/>
    <dgm:cxn modelId="{DB5CF43E-9FB3-466D-9EF7-B55225D38C7A}" srcId="{A68B848D-034B-4BD0-806A-8E6ECF577E8D}" destId="{7444A786-CD23-4D77-ACA8-0E9AE04040E6}" srcOrd="4" destOrd="0" parTransId="{84C847B9-EF90-42B1-B913-9549566E8719}" sibTransId="{981AF126-AADC-48AF-9217-0E7005835A12}"/>
    <dgm:cxn modelId="{496CA85B-A1A3-4220-97A8-F83569422CFB}" type="presOf" srcId="{A7320E12-7F38-416F-937B-1DEE9EA4AED5}" destId="{E2DC33B7-BA32-4C1D-8178-CB5F139D7B92}" srcOrd="0" destOrd="0" presId="urn:microsoft.com/office/officeart/2008/layout/LinedList"/>
    <dgm:cxn modelId="{0617AE5C-035E-42CF-B86F-3159ADE5ECE0}" srcId="{7444A786-CD23-4D77-ACA8-0E9AE04040E6}" destId="{21CC43BD-3242-478C-B565-78EE087ACEB3}" srcOrd="0" destOrd="0" parTransId="{8FD3ECD5-0A0D-4EF4-A417-5C16667440D6}" sibTransId="{1763908D-3BCE-42E3-BB92-6C7B01D69DD3}"/>
    <dgm:cxn modelId="{C470D25E-C42E-402D-9327-09675FBAC2BD}" srcId="{A68B848D-034B-4BD0-806A-8E6ECF577E8D}" destId="{A56285BA-6A15-49B2-B26B-E0E4F62A48FD}" srcOrd="0" destOrd="0" parTransId="{203D4A8C-6D61-4A34-B99D-9A5D7C1FCA2F}" sibTransId="{53BA72CF-D24F-40CE-BA2E-B0BBB301D224}"/>
    <dgm:cxn modelId="{AB453563-5212-439E-8CCA-E06F09105316}" type="presOf" srcId="{49C6AC4E-BC29-42A7-9BCA-5868B54100CB}" destId="{012EE685-38DC-40C6-870F-419B7368158D}" srcOrd="0" destOrd="0" presId="urn:microsoft.com/office/officeart/2008/layout/LinedList"/>
    <dgm:cxn modelId="{4BA8FD63-DA85-475C-B033-F3517E2F8B49}" srcId="{7761E741-F239-42EB-89E7-803BBC2FFD49}" destId="{52FD0E66-A2AE-4172-A89B-F2D3F23DBA73}" srcOrd="0" destOrd="0" parTransId="{E22E68C8-2437-42F2-A6FC-A84625402A05}" sibTransId="{BE4F5C46-F526-4405-8E80-4262BA5623EC}"/>
    <dgm:cxn modelId="{A3D1B24A-6651-4BB0-A8EC-A7A583C0BC60}" srcId="{7761E741-F239-42EB-89E7-803BBC2FFD49}" destId="{70557AF8-B8EA-44E6-94A8-BB18EE5BD18B}" srcOrd="1" destOrd="0" parTransId="{5577072B-7399-42C5-8B1B-B49332812E0E}" sibTransId="{2E15A178-CB90-4B56-99EF-017CAF11A599}"/>
    <dgm:cxn modelId="{0D5B364F-4AB1-431F-AF75-8132148FB427}" srcId="{A68B848D-034B-4BD0-806A-8E6ECF577E8D}" destId="{7761E741-F239-42EB-89E7-803BBC2FFD49}" srcOrd="3" destOrd="0" parTransId="{AF561D9B-F300-4F9E-B835-4DF335221408}" sibTransId="{4FF727EB-EB5B-4F18-A36C-5BDAC1E995C5}"/>
    <dgm:cxn modelId="{879C5850-FE42-4ABE-9DBF-D8312E7EF080}" srcId="{541CA6D8-5835-4218-9063-B605D0042C39}" destId="{58F6A65C-FDDC-461A-A6F2-22FBC5DF9319}" srcOrd="0" destOrd="0" parTransId="{61BFB86B-786E-4037-8C8C-51BFECF4B816}" sibTransId="{97D78DF6-FEAC-4CCB-801F-6AF5F229AFEB}"/>
    <dgm:cxn modelId="{14261253-BA73-4213-A94C-4ED697929C6E}" srcId="{A68B848D-034B-4BD0-806A-8E6ECF577E8D}" destId="{541CA6D8-5835-4218-9063-B605D0042C39}" srcOrd="5" destOrd="0" parTransId="{2CE31911-9A2B-44E1-8270-25C0199D64C7}" sibTransId="{C3A75AE8-C248-46CA-934E-B4B3493D43C6}"/>
    <dgm:cxn modelId="{0AAD467B-3FD1-402A-B227-67D5C46B62D8}" type="presOf" srcId="{8F8A86D1-A524-4F7B-94D7-D0AE440576CD}" destId="{98E4EFD3-7022-4B5F-9DC5-627D1224AF3A}" srcOrd="0" destOrd="0" presId="urn:microsoft.com/office/officeart/2008/layout/LinedList"/>
    <dgm:cxn modelId="{3C37A386-7E74-485B-9ED5-10448666EB84}" type="presOf" srcId="{5272364D-B70A-4CA0-A732-99C19248DD22}" destId="{D6C270DE-7AD8-4F73-A173-1BE506D7F417}" srcOrd="0" destOrd="0" presId="urn:microsoft.com/office/officeart/2008/layout/LinedList"/>
    <dgm:cxn modelId="{7F125D88-414E-458B-9023-853A30A41934}" srcId="{7761E741-F239-42EB-89E7-803BBC2FFD49}" destId="{2785D104-02BF-4893-A7AB-037721A96900}" srcOrd="2" destOrd="0" parTransId="{8F026979-A521-4317-A3C3-99B9D8CE485E}" sibTransId="{C9C8AA55-4B5B-45D4-A4D3-A183DE1DCF23}"/>
    <dgm:cxn modelId="{75D9ED8D-84EA-48FB-811A-F3AB21C3C39A}" type="presOf" srcId="{B4C49E66-F592-4D06-8BB5-99A2AB8B7A0E}" destId="{149E894A-21CD-49CF-B20B-2B8093957794}" srcOrd="0" destOrd="0" presId="urn:microsoft.com/office/officeart/2008/layout/LinedList"/>
    <dgm:cxn modelId="{C3F90F9A-210F-40C2-AF11-F6E69825A7DE}" type="presOf" srcId="{58F6A65C-FDDC-461A-A6F2-22FBC5DF9319}" destId="{52F952BE-1737-4B69-8DAA-27DF4E45473B}" srcOrd="0" destOrd="0" presId="urn:microsoft.com/office/officeart/2008/layout/LinedList"/>
    <dgm:cxn modelId="{AE434C9B-236F-4493-91D9-6255AC818BDF}" srcId="{A68B848D-034B-4BD0-806A-8E6ECF577E8D}" destId="{BA5EC196-A85D-4E0C-8884-65AB258CA723}" srcOrd="2" destOrd="0" parTransId="{66227EDA-0214-4F3A-BDD2-9DB48CB5178A}" sibTransId="{5FFC630D-841C-4BEF-AD47-25650D9A88A0}"/>
    <dgm:cxn modelId="{A9FCDB9C-5E7F-4F0A-9007-50466ED6EF60}" srcId="{BA5EC196-A85D-4E0C-8884-65AB258CA723}" destId="{A7320E12-7F38-416F-937B-1DEE9EA4AED5}" srcOrd="1" destOrd="0" parTransId="{513B7418-23A0-410F-863A-71B91FA77C86}" sibTransId="{0939A78B-0611-4F0F-879C-8F184E2C4108}"/>
    <dgm:cxn modelId="{EAA1ECAD-886C-471D-ABF6-57C88F853C47}" srcId="{3762EA80-2662-41C3-B32F-13F02D100CE0}" destId="{49C6AC4E-BC29-42A7-9BCA-5868B54100CB}" srcOrd="1" destOrd="0" parTransId="{AE96B44C-2158-4546-9D3A-61AC972CDECE}" sibTransId="{E57805AF-6F67-4755-A79B-B32CE93A9D57}"/>
    <dgm:cxn modelId="{AE0688B1-97E3-478C-8D5C-88BAA8B19658}" type="presOf" srcId="{A68B848D-034B-4BD0-806A-8E6ECF577E8D}" destId="{9DB75E93-BA6D-44A3-9FEE-1CFF65786986}" srcOrd="0" destOrd="0" presId="urn:microsoft.com/office/officeart/2008/layout/LinedList"/>
    <dgm:cxn modelId="{C83AF5B4-1D0D-479B-A4B0-75C49230A062}" type="presOf" srcId="{A56285BA-6A15-49B2-B26B-E0E4F62A48FD}" destId="{A972E69F-3FA4-4252-86DE-14087108AD2E}" srcOrd="0" destOrd="0" presId="urn:microsoft.com/office/officeart/2008/layout/LinedList"/>
    <dgm:cxn modelId="{BF3566BF-F77D-4C14-8CA9-DE033BA36881}" srcId="{7444A786-CD23-4D77-ACA8-0E9AE04040E6}" destId="{A1170D03-DFB3-402B-A039-FEEFDE92D4B3}" srcOrd="1" destOrd="0" parTransId="{0598F29D-D286-405A-9B72-7B57BF396F12}" sibTransId="{5A9267B8-C6AF-4C47-AB05-EA7D587D0036}"/>
    <dgm:cxn modelId="{CCFF96CF-524A-42F0-87B4-50A65EABB1F0}" type="presOf" srcId="{70557AF8-B8EA-44E6-94A8-BB18EE5BD18B}" destId="{01FFD231-472E-4F80-BA35-DC929E84CE60}" srcOrd="0" destOrd="0" presId="urn:microsoft.com/office/officeart/2008/layout/LinedList"/>
    <dgm:cxn modelId="{F46E6DD0-8A43-4B22-9532-CE8F55E631B7}" type="presOf" srcId="{541CA6D8-5835-4218-9063-B605D0042C39}" destId="{E43D3DB1-512F-471B-AFB9-8CD3E744CE78}" srcOrd="0" destOrd="0" presId="urn:microsoft.com/office/officeart/2008/layout/LinedList"/>
    <dgm:cxn modelId="{8CA787D4-65C6-4201-9DF7-1B65577A532A}" type="presOf" srcId="{3762EA80-2662-41C3-B32F-13F02D100CE0}" destId="{C3F83F79-A654-4393-9297-8C1DEF821327}" srcOrd="0" destOrd="0" presId="urn:microsoft.com/office/officeart/2008/layout/LinedList"/>
    <dgm:cxn modelId="{9E7C55E0-C086-45A8-B969-A02ECE6794A4}" srcId="{A56285BA-6A15-49B2-B26B-E0E4F62A48FD}" destId="{B1BE5220-C707-4636-A30E-88829A30141E}" srcOrd="1" destOrd="0" parTransId="{C9C7585F-DC88-4666-9CE2-4FC5B0F636FB}" sibTransId="{1069635F-3A30-49B7-A8D0-A0F243543CA3}"/>
    <dgm:cxn modelId="{7A4486E5-F47E-4ABF-88A7-E0B555E5E86E}" type="presOf" srcId="{BA5EC196-A85D-4E0C-8884-65AB258CA723}" destId="{CE96823D-6C69-4B48-9E03-BC8C5EA2609E}" srcOrd="0" destOrd="0" presId="urn:microsoft.com/office/officeart/2008/layout/LinedList"/>
    <dgm:cxn modelId="{32761CE6-A7F4-4328-8ED5-484A7DB80BCA}" type="presOf" srcId="{B1BE5220-C707-4636-A30E-88829A30141E}" destId="{E7C2FC91-32E6-40D9-9F86-A3657E487602}" srcOrd="0" destOrd="0" presId="urn:microsoft.com/office/officeart/2008/layout/LinedList"/>
    <dgm:cxn modelId="{8F398CE9-8874-4AA3-B0BA-F0E306E28737}" type="presOf" srcId="{7761E741-F239-42EB-89E7-803BBC2FFD49}" destId="{83564A25-5320-45E1-8756-7B6FB302E0B2}" srcOrd="0" destOrd="0" presId="urn:microsoft.com/office/officeart/2008/layout/LinedList"/>
    <dgm:cxn modelId="{37618CEB-D55D-4C0A-8C3B-1BC634AF5172}" type="presOf" srcId="{21CC43BD-3242-478C-B565-78EE087ACEB3}" destId="{286BFFA1-B919-405E-9F3E-D8094375BE80}" srcOrd="0" destOrd="0" presId="urn:microsoft.com/office/officeart/2008/layout/LinedList"/>
    <dgm:cxn modelId="{1D4444FA-9FBB-4E7A-AC74-E318B454F59F}" srcId="{A68B848D-034B-4BD0-806A-8E6ECF577E8D}" destId="{3762EA80-2662-41C3-B32F-13F02D100CE0}" srcOrd="1" destOrd="0" parTransId="{C98544BE-75E2-424C-9F12-549D5EE36791}" sibTransId="{8EB28896-E7FE-463F-9244-B8A1A69E0094}"/>
    <dgm:cxn modelId="{3A121133-79E3-42DF-BA1F-7F84802D1FE0}" type="presParOf" srcId="{9DB75E93-BA6D-44A3-9FEE-1CFF65786986}" destId="{CCC6350E-DE54-4AAD-8A7A-77A01EC3CED8}" srcOrd="0" destOrd="0" presId="urn:microsoft.com/office/officeart/2008/layout/LinedList"/>
    <dgm:cxn modelId="{08FE8933-2399-4508-8FD2-52299D1613BE}" type="presParOf" srcId="{9DB75E93-BA6D-44A3-9FEE-1CFF65786986}" destId="{9C241661-8B13-4807-ACB1-6453676D3B75}" srcOrd="1" destOrd="0" presId="urn:microsoft.com/office/officeart/2008/layout/LinedList"/>
    <dgm:cxn modelId="{92A3E793-E82F-4A2C-99FE-8A6024EE4204}" type="presParOf" srcId="{9C241661-8B13-4807-ACB1-6453676D3B75}" destId="{A972E69F-3FA4-4252-86DE-14087108AD2E}" srcOrd="0" destOrd="0" presId="urn:microsoft.com/office/officeart/2008/layout/LinedList"/>
    <dgm:cxn modelId="{4CBD2896-968D-4165-B946-D74CF54B3DAB}" type="presParOf" srcId="{9C241661-8B13-4807-ACB1-6453676D3B75}" destId="{37997FF3-1A09-4F59-9945-D965F3CB0EDB}" srcOrd="1" destOrd="0" presId="urn:microsoft.com/office/officeart/2008/layout/LinedList"/>
    <dgm:cxn modelId="{B2D2978D-BEEC-419E-8461-AA9E76CFB82C}" type="presParOf" srcId="{37997FF3-1A09-4F59-9945-D965F3CB0EDB}" destId="{3887ECBE-6E80-44E1-AC64-03C38FBDEF1E}" srcOrd="0" destOrd="0" presId="urn:microsoft.com/office/officeart/2008/layout/LinedList"/>
    <dgm:cxn modelId="{894C4F66-E2DA-4F86-ACA4-1E796380464B}" type="presParOf" srcId="{37997FF3-1A09-4F59-9945-D965F3CB0EDB}" destId="{7BAC201C-D84A-4F40-87E0-E1E8BE9CB6EE}" srcOrd="1" destOrd="0" presId="urn:microsoft.com/office/officeart/2008/layout/LinedList"/>
    <dgm:cxn modelId="{57A38B81-6A74-4868-88C7-9FC22244AA9A}" type="presParOf" srcId="{7BAC201C-D84A-4F40-87E0-E1E8BE9CB6EE}" destId="{F432D48B-5069-468C-B7E0-00D2925776B0}" srcOrd="0" destOrd="0" presId="urn:microsoft.com/office/officeart/2008/layout/LinedList"/>
    <dgm:cxn modelId="{1516BB1C-F022-40C1-878A-754962437F79}" type="presParOf" srcId="{7BAC201C-D84A-4F40-87E0-E1E8BE9CB6EE}" destId="{D6C270DE-7AD8-4F73-A173-1BE506D7F417}" srcOrd="1" destOrd="0" presId="urn:microsoft.com/office/officeart/2008/layout/LinedList"/>
    <dgm:cxn modelId="{FC74FEA6-4EA5-4920-B7B9-3E9146030885}" type="presParOf" srcId="{7BAC201C-D84A-4F40-87E0-E1E8BE9CB6EE}" destId="{E5165068-FB38-493D-B7CF-80DD39F678E4}" srcOrd="2" destOrd="0" presId="urn:microsoft.com/office/officeart/2008/layout/LinedList"/>
    <dgm:cxn modelId="{241950DA-E437-42F8-8761-3CE898BF8DA1}" type="presParOf" srcId="{37997FF3-1A09-4F59-9945-D965F3CB0EDB}" destId="{AB815329-B297-4D20-A0AA-5B66F315C714}" srcOrd="2" destOrd="0" presId="urn:microsoft.com/office/officeart/2008/layout/LinedList"/>
    <dgm:cxn modelId="{6A7BE0BF-5D58-4381-A8DC-C161FD845604}" type="presParOf" srcId="{37997FF3-1A09-4F59-9945-D965F3CB0EDB}" destId="{F09B9CBF-B478-4B49-97DC-8A63DFE0114A}" srcOrd="3" destOrd="0" presId="urn:microsoft.com/office/officeart/2008/layout/LinedList"/>
    <dgm:cxn modelId="{F470D326-E809-44ED-BAA3-FE0A3E0D559E}" type="presParOf" srcId="{37997FF3-1A09-4F59-9945-D965F3CB0EDB}" destId="{63F2A55C-B894-4078-B029-655BF796C236}" srcOrd="4" destOrd="0" presId="urn:microsoft.com/office/officeart/2008/layout/LinedList"/>
    <dgm:cxn modelId="{4915F122-0FEE-4E32-BC70-26EF294C8D5C}" type="presParOf" srcId="{63F2A55C-B894-4078-B029-655BF796C236}" destId="{CF152510-14EB-4E4B-8766-D037DCFEF0C9}" srcOrd="0" destOrd="0" presId="urn:microsoft.com/office/officeart/2008/layout/LinedList"/>
    <dgm:cxn modelId="{D851D48C-6199-426D-9742-F6C15DE89A2E}" type="presParOf" srcId="{63F2A55C-B894-4078-B029-655BF796C236}" destId="{E7C2FC91-32E6-40D9-9F86-A3657E487602}" srcOrd="1" destOrd="0" presId="urn:microsoft.com/office/officeart/2008/layout/LinedList"/>
    <dgm:cxn modelId="{42800A33-0A38-4848-8208-7179D161E714}" type="presParOf" srcId="{63F2A55C-B894-4078-B029-655BF796C236}" destId="{D58E3A8E-7D07-4158-AA16-66EEEE65C219}" srcOrd="2" destOrd="0" presId="urn:microsoft.com/office/officeart/2008/layout/LinedList"/>
    <dgm:cxn modelId="{2D88AC09-9471-4D4C-94B8-D2CA71BB51A9}" type="presParOf" srcId="{37997FF3-1A09-4F59-9945-D965F3CB0EDB}" destId="{CB16A42A-45E3-47D2-99EA-A15ABF6CBC9F}" srcOrd="5" destOrd="0" presId="urn:microsoft.com/office/officeart/2008/layout/LinedList"/>
    <dgm:cxn modelId="{07300FF9-4A2D-4799-A82F-25BAD660B515}" type="presParOf" srcId="{37997FF3-1A09-4F59-9945-D965F3CB0EDB}" destId="{6CDF486B-3A8A-4BF0-83B8-4F227D9D11E1}" srcOrd="6" destOrd="0" presId="urn:microsoft.com/office/officeart/2008/layout/LinedList"/>
    <dgm:cxn modelId="{74E569B0-B036-413A-A0D3-D2F2AD735326}" type="presParOf" srcId="{9DB75E93-BA6D-44A3-9FEE-1CFF65786986}" destId="{3E2F0E13-693A-45FC-9662-4BD2AE819345}" srcOrd="2" destOrd="0" presId="urn:microsoft.com/office/officeart/2008/layout/LinedList"/>
    <dgm:cxn modelId="{379FFEB7-D76C-428E-93DD-3893F1D8C16B}" type="presParOf" srcId="{9DB75E93-BA6D-44A3-9FEE-1CFF65786986}" destId="{D20072A4-FC68-4883-A8F2-A061C8C63CE6}" srcOrd="3" destOrd="0" presId="urn:microsoft.com/office/officeart/2008/layout/LinedList"/>
    <dgm:cxn modelId="{C9AC0231-3592-4C0C-B99B-9C3054D2EF87}" type="presParOf" srcId="{D20072A4-FC68-4883-A8F2-A061C8C63CE6}" destId="{C3F83F79-A654-4393-9297-8C1DEF821327}" srcOrd="0" destOrd="0" presId="urn:microsoft.com/office/officeart/2008/layout/LinedList"/>
    <dgm:cxn modelId="{8EAD2268-F970-44AA-92DB-6A744A18B5E0}" type="presParOf" srcId="{D20072A4-FC68-4883-A8F2-A061C8C63CE6}" destId="{D6EA6FBD-9C6B-44B5-B923-66B1B8D75F05}" srcOrd="1" destOrd="0" presId="urn:microsoft.com/office/officeart/2008/layout/LinedList"/>
    <dgm:cxn modelId="{97259856-61F5-4EB4-8094-881B4F806C98}" type="presParOf" srcId="{D6EA6FBD-9C6B-44B5-B923-66B1B8D75F05}" destId="{F9B953CA-F942-4962-9FF5-4C8BEC50F7F8}" srcOrd="0" destOrd="0" presId="urn:microsoft.com/office/officeart/2008/layout/LinedList"/>
    <dgm:cxn modelId="{61056B6F-4288-4F93-869E-EB8316928127}" type="presParOf" srcId="{D6EA6FBD-9C6B-44B5-B923-66B1B8D75F05}" destId="{A6BE43CF-79C7-4A26-8D29-2E7B50A63041}" srcOrd="1" destOrd="0" presId="urn:microsoft.com/office/officeart/2008/layout/LinedList"/>
    <dgm:cxn modelId="{B90426AE-0FF1-4524-94F3-744E7810A7A7}" type="presParOf" srcId="{A6BE43CF-79C7-4A26-8D29-2E7B50A63041}" destId="{BC03EEFE-8AF0-427E-BA24-145FD2D1C467}" srcOrd="0" destOrd="0" presId="urn:microsoft.com/office/officeart/2008/layout/LinedList"/>
    <dgm:cxn modelId="{B9363445-4EF8-4156-8F30-9F80ADBF00BA}" type="presParOf" srcId="{A6BE43CF-79C7-4A26-8D29-2E7B50A63041}" destId="{00E46ADA-9971-4CFC-9A11-C7DC2B55DDEA}" srcOrd="1" destOrd="0" presId="urn:microsoft.com/office/officeart/2008/layout/LinedList"/>
    <dgm:cxn modelId="{EEE5F9BC-1B9C-4B6D-AB6C-BA07552F437D}" type="presParOf" srcId="{A6BE43CF-79C7-4A26-8D29-2E7B50A63041}" destId="{D12DF149-92E0-493A-BC5B-87AC3195B54D}" srcOrd="2" destOrd="0" presId="urn:microsoft.com/office/officeart/2008/layout/LinedList"/>
    <dgm:cxn modelId="{EE83F91B-34BB-44F0-A572-78391E7B8019}" type="presParOf" srcId="{D6EA6FBD-9C6B-44B5-B923-66B1B8D75F05}" destId="{A4382609-42CF-4237-B787-A6EE87108459}" srcOrd="2" destOrd="0" presId="urn:microsoft.com/office/officeart/2008/layout/LinedList"/>
    <dgm:cxn modelId="{C07D8256-D31C-46A1-9378-D48AD0B614CD}" type="presParOf" srcId="{D6EA6FBD-9C6B-44B5-B923-66B1B8D75F05}" destId="{5A6CCA89-3BCD-4A56-9657-419EFA7D2ED5}" srcOrd="3" destOrd="0" presId="urn:microsoft.com/office/officeart/2008/layout/LinedList"/>
    <dgm:cxn modelId="{809F77E3-6D59-46C6-8006-685FDF3345CE}" type="presParOf" srcId="{D6EA6FBD-9C6B-44B5-B923-66B1B8D75F05}" destId="{EB6BB2B3-7B43-41E2-B677-F2DA55AE2109}" srcOrd="4" destOrd="0" presId="urn:microsoft.com/office/officeart/2008/layout/LinedList"/>
    <dgm:cxn modelId="{FF810634-FD55-4222-A16D-87230F353CC3}" type="presParOf" srcId="{EB6BB2B3-7B43-41E2-B677-F2DA55AE2109}" destId="{21606CDF-4DE4-4881-BDC3-0F01A5D6630D}" srcOrd="0" destOrd="0" presId="urn:microsoft.com/office/officeart/2008/layout/LinedList"/>
    <dgm:cxn modelId="{64019735-07D1-46F9-97DE-A16EFB6F0271}" type="presParOf" srcId="{EB6BB2B3-7B43-41E2-B677-F2DA55AE2109}" destId="{012EE685-38DC-40C6-870F-419B7368158D}" srcOrd="1" destOrd="0" presId="urn:microsoft.com/office/officeart/2008/layout/LinedList"/>
    <dgm:cxn modelId="{C03E8016-0F1E-4469-ABE0-A553C19FABAB}" type="presParOf" srcId="{EB6BB2B3-7B43-41E2-B677-F2DA55AE2109}" destId="{17721E24-900E-4654-81F5-5528EC06BE97}" srcOrd="2" destOrd="0" presId="urn:microsoft.com/office/officeart/2008/layout/LinedList"/>
    <dgm:cxn modelId="{F0082B6B-C293-472D-B7DA-0857FFC6CD1A}" type="presParOf" srcId="{D6EA6FBD-9C6B-44B5-B923-66B1B8D75F05}" destId="{12E86FA5-53BA-4E6A-814B-F885CCBE2AAA}" srcOrd="5" destOrd="0" presId="urn:microsoft.com/office/officeart/2008/layout/LinedList"/>
    <dgm:cxn modelId="{F815D6D4-B637-445F-A7A5-11CB62DAE5E6}" type="presParOf" srcId="{D6EA6FBD-9C6B-44B5-B923-66B1B8D75F05}" destId="{72633910-A7BA-40C8-AF5E-EC78309E534D}" srcOrd="6" destOrd="0" presId="urn:microsoft.com/office/officeart/2008/layout/LinedList"/>
    <dgm:cxn modelId="{25D11DD7-BFC5-477A-AF1E-5006055794CA}" type="presParOf" srcId="{9DB75E93-BA6D-44A3-9FEE-1CFF65786986}" destId="{22E97D54-C6ED-40F4-AE1D-5599928692AD}" srcOrd="4" destOrd="0" presId="urn:microsoft.com/office/officeart/2008/layout/LinedList"/>
    <dgm:cxn modelId="{A4965AD2-0C70-4F07-8F8E-EF413F84ACAB}" type="presParOf" srcId="{9DB75E93-BA6D-44A3-9FEE-1CFF65786986}" destId="{48B6A2FB-6CF1-49C1-9B4F-139A991E3056}" srcOrd="5" destOrd="0" presId="urn:microsoft.com/office/officeart/2008/layout/LinedList"/>
    <dgm:cxn modelId="{638BA9B7-EEDE-4EC5-8B78-9591A4D0D1AE}" type="presParOf" srcId="{48B6A2FB-6CF1-49C1-9B4F-139A991E3056}" destId="{CE96823D-6C69-4B48-9E03-BC8C5EA2609E}" srcOrd="0" destOrd="0" presId="urn:microsoft.com/office/officeart/2008/layout/LinedList"/>
    <dgm:cxn modelId="{917E72A3-F184-48B3-8F60-DD77296DA102}" type="presParOf" srcId="{48B6A2FB-6CF1-49C1-9B4F-139A991E3056}" destId="{CA1F1D1A-FFF5-44BE-A691-68CCB627DE6D}" srcOrd="1" destOrd="0" presId="urn:microsoft.com/office/officeart/2008/layout/LinedList"/>
    <dgm:cxn modelId="{53F51BD9-3960-4141-AA31-DD50AF9891FA}" type="presParOf" srcId="{CA1F1D1A-FFF5-44BE-A691-68CCB627DE6D}" destId="{078A01BC-E876-41E2-9DA3-AB20FB9593BF}" srcOrd="0" destOrd="0" presId="urn:microsoft.com/office/officeart/2008/layout/LinedList"/>
    <dgm:cxn modelId="{F3D3068F-1137-4C53-AE46-A142E1FD18CB}" type="presParOf" srcId="{CA1F1D1A-FFF5-44BE-A691-68CCB627DE6D}" destId="{F50DB600-04DC-434C-8B97-1E9C930C8A0B}" srcOrd="1" destOrd="0" presId="urn:microsoft.com/office/officeart/2008/layout/LinedList"/>
    <dgm:cxn modelId="{254AC461-2FEA-44DA-9E3F-1D74279F4A9D}" type="presParOf" srcId="{F50DB600-04DC-434C-8B97-1E9C930C8A0B}" destId="{18233909-0C72-4F0C-85CE-48E35F912004}" srcOrd="0" destOrd="0" presId="urn:microsoft.com/office/officeart/2008/layout/LinedList"/>
    <dgm:cxn modelId="{0BD2F1A7-E917-423D-91EC-B74965A874E6}" type="presParOf" srcId="{F50DB600-04DC-434C-8B97-1E9C930C8A0B}" destId="{149E894A-21CD-49CF-B20B-2B8093957794}" srcOrd="1" destOrd="0" presId="urn:microsoft.com/office/officeart/2008/layout/LinedList"/>
    <dgm:cxn modelId="{4B201843-C085-4702-84BF-4EDADAD0A7C2}" type="presParOf" srcId="{F50DB600-04DC-434C-8B97-1E9C930C8A0B}" destId="{CA4E52E6-458B-41C2-9709-4E91B3D611CD}" srcOrd="2" destOrd="0" presId="urn:microsoft.com/office/officeart/2008/layout/LinedList"/>
    <dgm:cxn modelId="{0D5DEC5B-C9EB-4258-8BF8-F048014BDDDB}" type="presParOf" srcId="{CA1F1D1A-FFF5-44BE-A691-68CCB627DE6D}" destId="{D1805BBF-DC73-4BF0-B659-F41769D0FE6B}" srcOrd="2" destOrd="0" presId="urn:microsoft.com/office/officeart/2008/layout/LinedList"/>
    <dgm:cxn modelId="{213133F8-4ABB-4024-B625-8C2BB8EC155A}" type="presParOf" srcId="{CA1F1D1A-FFF5-44BE-A691-68CCB627DE6D}" destId="{F89BCA5E-D3EF-4022-94DC-FDDB27A33A40}" srcOrd="3" destOrd="0" presId="urn:microsoft.com/office/officeart/2008/layout/LinedList"/>
    <dgm:cxn modelId="{8A21AAED-66DC-4BC8-9681-150D22AD3962}" type="presParOf" srcId="{CA1F1D1A-FFF5-44BE-A691-68CCB627DE6D}" destId="{7D1B31EA-4D00-4666-87B7-537EB341F246}" srcOrd="4" destOrd="0" presId="urn:microsoft.com/office/officeart/2008/layout/LinedList"/>
    <dgm:cxn modelId="{67CA0402-893E-4638-A518-AB8F1F89C254}" type="presParOf" srcId="{7D1B31EA-4D00-4666-87B7-537EB341F246}" destId="{C66522BE-AC49-4ACB-9FD1-BB14A5B4D554}" srcOrd="0" destOrd="0" presId="urn:microsoft.com/office/officeart/2008/layout/LinedList"/>
    <dgm:cxn modelId="{C45490C0-B33E-4BFC-9199-7011B0B942C1}" type="presParOf" srcId="{7D1B31EA-4D00-4666-87B7-537EB341F246}" destId="{E2DC33B7-BA32-4C1D-8178-CB5F139D7B92}" srcOrd="1" destOrd="0" presId="urn:microsoft.com/office/officeart/2008/layout/LinedList"/>
    <dgm:cxn modelId="{706C02BF-9BE7-4CCD-9394-DB3725E27F9D}" type="presParOf" srcId="{7D1B31EA-4D00-4666-87B7-537EB341F246}" destId="{0CB7894A-3DFB-42AA-BE37-FF7574AAAEE1}" srcOrd="2" destOrd="0" presId="urn:microsoft.com/office/officeart/2008/layout/LinedList"/>
    <dgm:cxn modelId="{36445C60-5A6C-4D31-9913-D135FD4D6CCE}" type="presParOf" srcId="{CA1F1D1A-FFF5-44BE-A691-68CCB627DE6D}" destId="{CB16C4B6-0D90-44D6-B071-14CD9EBD428A}" srcOrd="5" destOrd="0" presId="urn:microsoft.com/office/officeart/2008/layout/LinedList"/>
    <dgm:cxn modelId="{A6E1D8E8-DB76-4D76-A1CE-F0249E68D402}" type="presParOf" srcId="{CA1F1D1A-FFF5-44BE-A691-68CCB627DE6D}" destId="{4D71A842-1D4A-4FF8-9B02-8557B56EB16D}" srcOrd="6" destOrd="0" presId="urn:microsoft.com/office/officeart/2008/layout/LinedList"/>
    <dgm:cxn modelId="{323D0EFB-0CCF-4D10-8F59-525F8A734F20}" type="presParOf" srcId="{CA1F1D1A-FFF5-44BE-A691-68CCB627DE6D}" destId="{4E758E88-A988-4391-93E7-2726A05366B3}" srcOrd="7" destOrd="0" presId="urn:microsoft.com/office/officeart/2008/layout/LinedList"/>
    <dgm:cxn modelId="{AF89A792-D612-496D-9230-E6A49369CC30}" type="presParOf" srcId="{4E758E88-A988-4391-93E7-2726A05366B3}" destId="{EC8631B5-2C2F-479A-9378-442248129C3D}" srcOrd="0" destOrd="0" presId="urn:microsoft.com/office/officeart/2008/layout/LinedList"/>
    <dgm:cxn modelId="{993368E2-9A1D-446F-BD9A-185FBD6C7EB5}" type="presParOf" srcId="{4E758E88-A988-4391-93E7-2726A05366B3}" destId="{98E4EFD3-7022-4B5F-9DC5-627D1224AF3A}" srcOrd="1" destOrd="0" presId="urn:microsoft.com/office/officeart/2008/layout/LinedList"/>
    <dgm:cxn modelId="{2BB7CCE7-3C5B-46DD-9E33-F88481F1E84A}" type="presParOf" srcId="{4E758E88-A988-4391-93E7-2726A05366B3}" destId="{8CFF5DB3-6C69-4FA2-88DE-A8F088A60758}" srcOrd="2" destOrd="0" presId="urn:microsoft.com/office/officeart/2008/layout/LinedList"/>
    <dgm:cxn modelId="{F5E81344-C842-4199-87D6-E5176108A94A}" type="presParOf" srcId="{CA1F1D1A-FFF5-44BE-A691-68CCB627DE6D}" destId="{E4A262BE-B780-4EF5-AD0E-9392ECEED529}" srcOrd="8" destOrd="0" presId="urn:microsoft.com/office/officeart/2008/layout/LinedList"/>
    <dgm:cxn modelId="{5A10A88E-D0ED-40DC-80FB-AF7632CB36C9}" type="presParOf" srcId="{CA1F1D1A-FFF5-44BE-A691-68CCB627DE6D}" destId="{AF83E2BE-BA12-490A-A656-FA9FB4BA9079}" srcOrd="9" destOrd="0" presId="urn:microsoft.com/office/officeart/2008/layout/LinedList"/>
    <dgm:cxn modelId="{273D019C-AF9D-4859-8BC5-E4AB8CB46CD4}" type="presParOf" srcId="{9DB75E93-BA6D-44A3-9FEE-1CFF65786986}" destId="{56A54315-5A53-498D-A649-7F0996C96E6D}" srcOrd="6" destOrd="0" presId="urn:microsoft.com/office/officeart/2008/layout/LinedList"/>
    <dgm:cxn modelId="{8EF0A1C0-E551-465A-85DC-49C01734AF70}" type="presParOf" srcId="{9DB75E93-BA6D-44A3-9FEE-1CFF65786986}" destId="{835B3B6E-F122-42E2-A27C-CAD9A5A52BB0}" srcOrd="7" destOrd="0" presId="urn:microsoft.com/office/officeart/2008/layout/LinedList"/>
    <dgm:cxn modelId="{C2EE0D4D-CFC0-4D5C-A3A8-11CA30DE391C}" type="presParOf" srcId="{835B3B6E-F122-42E2-A27C-CAD9A5A52BB0}" destId="{83564A25-5320-45E1-8756-7B6FB302E0B2}" srcOrd="0" destOrd="0" presId="urn:microsoft.com/office/officeart/2008/layout/LinedList"/>
    <dgm:cxn modelId="{CD01A462-E455-41C2-BB95-FEDE79598F7A}" type="presParOf" srcId="{835B3B6E-F122-42E2-A27C-CAD9A5A52BB0}" destId="{F475DC0C-0D21-413F-B681-5035A5BE9CFE}" srcOrd="1" destOrd="0" presId="urn:microsoft.com/office/officeart/2008/layout/LinedList"/>
    <dgm:cxn modelId="{BAEA06AB-FE25-4E03-8C9C-5E6874E57CB8}" type="presParOf" srcId="{F475DC0C-0D21-413F-B681-5035A5BE9CFE}" destId="{A1FBB57C-998D-49D1-AF5F-82BC178E11CD}" srcOrd="0" destOrd="0" presId="urn:microsoft.com/office/officeart/2008/layout/LinedList"/>
    <dgm:cxn modelId="{45EB8476-A168-405F-81AC-C88708BEF3DD}" type="presParOf" srcId="{F475DC0C-0D21-413F-B681-5035A5BE9CFE}" destId="{2831B511-0959-4FFB-AC35-81B516011A76}" srcOrd="1" destOrd="0" presId="urn:microsoft.com/office/officeart/2008/layout/LinedList"/>
    <dgm:cxn modelId="{9F9E65D9-5F40-4C56-A9A7-5F6EF8501E83}" type="presParOf" srcId="{2831B511-0959-4FFB-AC35-81B516011A76}" destId="{881021F5-865E-436C-B069-F3B1D52F320C}" srcOrd="0" destOrd="0" presId="urn:microsoft.com/office/officeart/2008/layout/LinedList"/>
    <dgm:cxn modelId="{E08C72B6-DD6D-4804-9599-2835C31AEC75}" type="presParOf" srcId="{2831B511-0959-4FFB-AC35-81B516011A76}" destId="{FDC1A560-5870-4101-B22A-152005B4C869}" srcOrd="1" destOrd="0" presId="urn:microsoft.com/office/officeart/2008/layout/LinedList"/>
    <dgm:cxn modelId="{38457BBF-7DE9-43D2-9BEC-572C4DF13CF0}" type="presParOf" srcId="{2831B511-0959-4FFB-AC35-81B516011A76}" destId="{280D9916-5A60-4747-8DA7-0E57AC40BDD5}" srcOrd="2" destOrd="0" presId="urn:microsoft.com/office/officeart/2008/layout/LinedList"/>
    <dgm:cxn modelId="{1DEE58CE-D0EB-45B7-8698-1F4C7255D155}" type="presParOf" srcId="{F475DC0C-0D21-413F-B681-5035A5BE9CFE}" destId="{E99E2D58-73A4-47F9-A877-7FD9CA671C72}" srcOrd="2" destOrd="0" presId="urn:microsoft.com/office/officeart/2008/layout/LinedList"/>
    <dgm:cxn modelId="{07E96BD1-321A-435C-AA35-3A3092119F0F}" type="presParOf" srcId="{F475DC0C-0D21-413F-B681-5035A5BE9CFE}" destId="{B8C6F0FA-C32D-45AD-A105-3FB193D4974B}" srcOrd="3" destOrd="0" presId="urn:microsoft.com/office/officeart/2008/layout/LinedList"/>
    <dgm:cxn modelId="{A368D05A-5993-4F9E-B12D-F45C0532B7E8}" type="presParOf" srcId="{F475DC0C-0D21-413F-B681-5035A5BE9CFE}" destId="{DF452B57-8320-4ADE-9EC4-799A6997FEC3}" srcOrd="4" destOrd="0" presId="urn:microsoft.com/office/officeart/2008/layout/LinedList"/>
    <dgm:cxn modelId="{CAA51574-C948-499F-86CC-4DABB42A92C2}" type="presParOf" srcId="{DF452B57-8320-4ADE-9EC4-799A6997FEC3}" destId="{D9D18803-8D5D-41C2-89B0-F004D6330052}" srcOrd="0" destOrd="0" presId="urn:microsoft.com/office/officeart/2008/layout/LinedList"/>
    <dgm:cxn modelId="{CA17D14B-452D-4A3E-A758-81D619898843}" type="presParOf" srcId="{DF452B57-8320-4ADE-9EC4-799A6997FEC3}" destId="{01FFD231-472E-4F80-BA35-DC929E84CE60}" srcOrd="1" destOrd="0" presId="urn:microsoft.com/office/officeart/2008/layout/LinedList"/>
    <dgm:cxn modelId="{2D8A3C19-26F2-46DE-BF9A-C962DC3701E0}" type="presParOf" srcId="{DF452B57-8320-4ADE-9EC4-799A6997FEC3}" destId="{FA6467E8-E9F2-4ED9-880D-DDEC491C0F23}" srcOrd="2" destOrd="0" presId="urn:microsoft.com/office/officeart/2008/layout/LinedList"/>
    <dgm:cxn modelId="{97CE18C0-C17A-4109-84C7-E38D95CB5E5B}" type="presParOf" srcId="{F475DC0C-0D21-413F-B681-5035A5BE9CFE}" destId="{84CC7DDF-F0C3-4A15-BEBA-304C3437AEE6}" srcOrd="5" destOrd="0" presId="urn:microsoft.com/office/officeart/2008/layout/LinedList"/>
    <dgm:cxn modelId="{59732BDA-6D1A-4C65-A3CD-BEE586D66A19}" type="presParOf" srcId="{F475DC0C-0D21-413F-B681-5035A5BE9CFE}" destId="{A895F3A0-E733-491D-91A5-A4769E6A01E4}" srcOrd="6" destOrd="0" presId="urn:microsoft.com/office/officeart/2008/layout/LinedList"/>
    <dgm:cxn modelId="{C0246686-C987-4264-9665-C4C8B19910A3}" type="presParOf" srcId="{F475DC0C-0D21-413F-B681-5035A5BE9CFE}" destId="{B062D1D2-35BB-44A6-9BA3-CF8413E49A63}" srcOrd="7" destOrd="0" presId="urn:microsoft.com/office/officeart/2008/layout/LinedList"/>
    <dgm:cxn modelId="{80DB3092-6F90-4401-9899-364264862C94}" type="presParOf" srcId="{B062D1D2-35BB-44A6-9BA3-CF8413E49A63}" destId="{CEC8F52A-3AC0-4C39-B563-28C4D05DDE80}" srcOrd="0" destOrd="0" presId="urn:microsoft.com/office/officeart/2008/layout/LinedList"/>
    <dgm:cxn modelId="{9960F7BA-977A-4E21-BB1E-49B195B38E5A}" type="presParOf" srcId="{B062D1D2-35BB-44A6-9BA3-CF8413E49A63}" destId="{5BE0E182-125F-4263-9AC9-B4D49C4BDB7C}" srcOrd="1" destOrd="0" presId="urn:microsoft.com/office/officeart/2008/layout/LinedList"/>
    <dgm:cxn modelId="{18491312-2F0A-4616-9B15-6A849BB5FE17}" type="presParOf" srcId="{B062D1D2-35BB-44A6-9BA3-CF8413E49A63}" destId="{06711204-4B53-4FA1-A573-CB82657487A5}" srcOrd="2" destOrd="0" presId="urn:microsoft.com/office/officeart/2008/layout/LinedList"/>
    <dgm:cxn modelId="{42642E06-968E-4B76-9513-E920CBA1A1FB}" type="presParOf" srcId="{F475DC0C-0D21-413F-B681-5035A5BE9CFE}" destId="{F08D0A21-B394-48C3-AA7A-D8D1E7156819}" srcOrd="8" destOrd="0" presId="urn:microsoft.com/office/officeart/2008/layout/LinedList"/>
    <dgm:cxn modelId="{85D96408-E04D-4D6B-A85C-703D8D2FEAA7}" type="presParOf" srcId="{F475DC0C-0D21-413F-B681-5035A5BE9CFE}" destId="{F7EC3F8B-3FFD-4CFB-BC2C-80893808F2D0}" srcOrd="9" destOrd="0" presId="urn:microsoft.com/office/officeart/2008/layout/LinedList"/>
    <dgm:cxn modelId="{6EE4933E-1EDC-4E1E-85DA-47AB753B490D}" type="presParOf" srcId="{9DB75E93-BA6D-44A3-9FEE-1CFF65786986}" destId="{64538E44-C5C9-4344-8BA4-DA181C4A113C}" srcOrd="8" destOrd="0" presId="urn:microsoft.com/office/officeart/2008/layout/LinedList"/>
    <dgm:cxn modelId="{AB012B1F-6EAD-4F8A-A7BD-B70D3BFE573A}" type="presParOf" srcId="{9DB75E93-BA6D-44A3-9FEE-1CFF65786986}" destId="{E9A47CFA-9029-4EA3-99CB-28D5732463CB}" srcOrd="9" destOrd="0" presId="urn:microsoft.com/office/officeart/2008/layout/LinedList"/>
    <dgm:cxn modelId="{CA6CEAFD-D900-40A7-B45E-F6A86B86586E}" type="presParOf" srcId="{E9A47CFA-9029-4EA3-99CB-28D5732463CB}" destId="{69395239-C4CE-4838-9135-570024E96525}" srcOrd="0" destOrd="0" presId="urn:microsoft.com/office/officeart/2008/layout/LinedList"/>
    <dgm:cxn modelId="{21134B24-5C9A-4A3F-8D33-FD44E24FE3D8}" type="presParOf" srcId="{E9A47CFA-9029-4EA3-99CB-28D5732463CB}" destId="{872485E0-0B9C-4663-9563-303B98420A1C}" srcOrd="1" destOrd="0" presId="urn:microsoft.com/office/officeart/2008/layout/LinedList"/>
    <dgm:cxn modelId="{968A7F72-9133-450A-9496-FB80F8E11399}" type="presParOf" srcId="{872485E0-0B9C-4663-9563-303B98420A1C}" destId="{AE6960B9-021F-40F9-91D3-687B1F8E65E0}" srcOrd="0" destOrd="0" presId="urn:microsoft.com/office/officeart/2008/layout/LinedList"/>
    <dgm:cxn modelId="{711A4031-8976-4686-B8AD-AE9735EB59C0}" type="presParOf" srcId="{872485E0-0B9C-4663-9563-303B98420A1C}" destId="{1540FB6A-F074-4F70-ACBC-B46F3510C968}" srcOrd="1" destOrd="0" presId="urn:microsoft.com/office/officeart/2008/layout/LinedList"/>
    <dgm:cxn modelId="{F39E9B05-D255-4C64-829D-73E2AF264CBE}" type="presParOf" srcId="{1540FB6A-F074-4F70-ACBC-B46F3510C968}" destId="{00F1E606-0CB5-46FC-817B-2F01877F394F}" srcOrd="0" destOrd="0" presId="urn:microsoft.com/office/officeart/2008/layout/LinedList"/>
    <dgm:cxn modelId="{1DC46F4E-7656-405F-8F58-07503613EE02}" type="presParOf" srcId="{1540FB6A-F074-4F70-ACBC-B46F3510C968}" destId="{286BFFA1-B919-405E-9F3E-D8094375BE80}" srcOrd="1" destOrd="0" presId="urn:microsoft.com/office/officeart/2008/layout/LinedList"/>
    <dgm:cxn modelId="{2E253373-DE67-4DF4-A568-928513B17F3A}" type="presParOf" srcId="{1540FB6A-F074-4F70-ACBC-B46F3510C968}" destId="{1491F7DB-8C90-43C0-A0A4-034C18D6A695}" srcOrd="2" destOrd="0" presId="urn:microsoft.com/office/officeart/2008/layout/LinedList"/>
    <dgm:cxn modelId="{0FEC68B3-A1AD-44BD-85E8-7DFAA61F7AF6}" type="presParOf" srcId="{872485E0-0B9C-4663-9563-303B98420A1C}" destId="{1DF76011-0255-4A47-AD2E-6BD0582F05B8}" srcOrd="2" destOrd="0" presId="urn:microsoft.com/office/officeart/2008/layout/LinedList"/>
    <dgm:cxn modelId="{EE57E282-06CE-497A-BEB4-D66B3B0AA51A}" type="presParOf" srcId="{872485E0-0B9C-4663-9563-303B98420A1C}" destId="{40C5BF1D-7E33-41FD-B8DA-C811E9229708}" srcOrd="3" destOrd="0" presId="urn:microsoft.com/office/officeart/2008/layout/LinedList"/>
    <dgm:cxn modelId="{0017DED4-CC3E-4838-8707-E4FF4DFF83FB}" type="presParOf" srcId="{872485E0-0B9C-4663-9563-303B98420A1C}" destId="{CC52FD4B-3128-4E57-8E51-66E85D3892E3}" srcOrd="4" destOrd="0" presId="urn:microsoft.com/office/officeart/2008/layout/LinedList"/>
    <dgm:cxn modelId="{BF2DD930-E895-4388-AB00-0774E0F0545D}" type="presParOf" srcId="{CC52FD4B-3128-4E57-8E51-66E85D3892E3}" destId="{9DC2EA7E-64DD-49BD-86A9-F5B1D8B49426}" srcOrd="0" destOrd="0" presId="urn:microsoft.com/office/officeart/2008/layout/LinedList"/>
    <dgm:cxn modelId="{22D697D3-9004-47AA-9471-47AB47CB0364}" type="presParOf" srcId="{CC52FD4B-3128-4E57-8E51-66E85D3892E3}" destId="{3C317328-6CD4-4A17-B119-59C89A437E82}" srcOrd="1" destOrd="0" presId="urn:microsoft.com/office/officeart/2008/layout/LinedList"/>
    <dgm:cxn modelId="{D83543E9-707B-49DA-BA63-65A5EC36B6D4}" type="presParOf" srcId="{CC52FD4B-3128-4E57-8E51-66E85D3892E3}" destId="{83C79C90-EBF4-4F77-BD26-DA3A026E976E}" srcOrd="2" destOrd="0" presId="urn:microsoft.com/office/officeart/2008/layout/LinedList"/>
    <dgm:cxn modelId="{F6C5215D-BAC6-46F6-BD5C-0A17A9B5070C}" type="presParOf" srcId="{872485E0-0B9C-4663-9563-303B98420A1C}" destId="{1DB124D6-0BF4-4085-BBC5-98E6C1CD896D}" srcOrd="5" destOrd="0" presId="urn:microsoft.com/office/officeart/2008/layout/LinedList"/>
    <dgm:cxn modelId="{05C9986E-CCDF-45BA-BEB4-06680EDF888E}" type="presParOf" srcId="{872485E0-0B9C-4663-9563-303B98420A1C}" destId="{FF2D1356-BACC-4690-ADAD-7AAA5D3D0B14}" srcOrd="6" destOrd="0" presId="urn:microsoft.com/office/officeart/2008/layout/LinedList"/>
    <dgm:cxn modelId="{65C3568D-9BB6-49CE-917A-70BFE0F4C931}" type="presParOf" srcId="{9DB75E93-BA6D-44A3-9FEE-1CFF65786986}" destId="{0025C8AB-05B3-432C-A44A-34C8E9CA3FB7}" srcOrd="10" destOrd="0" presId="urn:microsoft.com/office/officeart/2008/layout/LinedList"/>
    <dgm:cxn modelId="{CF0B3FE8-7396-4461-A047-8615DF0AF6DE}" type="presParOf" srcId="{9DB75E93-BA6D-44A3-9FEE-1CFF65786986}" destId="{C58EEF67-6DC9-426E-AC96-FBF2425993D4}" srcOrd="11" destOrd="0" presId="urn:microsoft.com/office/officeart/2008/layout/LinedList"/>
    <dgm:cxn modelId="{F76FBEE2-2E2C-4CE5-B813-BADFEB45A9DB}" type="presParOf" srcId="{C58EEF67-6DC9-426E-AC96-FBF2425993D4}" destId="{E43D3DB1-512F-471B-AFB9-8CD3E744CE78}" srcOrd="0" destOrd="0" presId="urn:microsoft.com/office/officeart/2008/layout/LinedList"/>
    <dgm:cxn modelId="{86A47E42-A5B5-4C21-AB9C-28EAD9679D19}" type="presParOf" srcId="{C58EEF67-6DC9-426E-AC96-FBF2425993D4}" destId="{F5A2B675-CF51-4102-8A41-8899130F0C8F}" srcOrd="1" destOrd="0" presId="urn:microsoft.com/office/officeart/2008/layout/LinedList"/>
    <dgm:cxn modelId="{51855995-D124-498B-9F4C-F504A5C3F28F}" type="presParOf" srcId="{F5A2B675-CF51-4102-8A41-8899130F0C8F}" destId="{7A3A6A27-4245-4D3B-9FCE-7AF3425F2974}" srcOrd="0" destOrd="0" presId="urn:microsoft.com/office/officeart/2008/layout/LinedList"/>
    <dgm:cxn modelId="{F442AFCB-6ACE-417B-B34E-FAE8715B03B3}" type="presParOf" srcId="{F5A2B675-CF51-4102-8A41-8899130F0C8F}" destId="{B33D2904-E249-43C3-A294-592EB7F94E3E}" srcOrd="1" destOrd="0" presId="urn:microsoft.com/office/officeart/2008/layout/LinedList"/>
    <dgm:cxn modelId="{AFDD8826-961E-4765-969B-32EA4E971B1A}" type="presParOf" srcId="{B33D2904-E249-43C3-A294-592EB7F94E3E}" destId="{831750BF-C3C8-4D2E-9C07-A1FA436BF054}" srcOrd="0" destOrd="0" presId="urn:microsoft.com/office/officeart/2008/layout/LinedList"/>
    <dgm:cxn modelId="{C8E0C262-3227-4334-9A01-7F66A739DD9A}" type="presParOf" srcId="{B33D2904-E249-43C3-A294-592EB7F94E3E}" destId="{52F952BE-1737-4B69-8DAA-27DF4E45473B}" srcOrd="1" destOrd="0" presId="urn:microsoft.com/office/officeart/2008/layout/LinedList"/>
    <dgm:cxn modelId="{21FAE4B6-79F9-43FF-8A06-BB887B1FED03}" type="presParOf" srcId="{B33D2904-E249-43C3-A294-592EB7F94E3E}" destId="{45B6AD11-6327-4D5B-A2E1-089CE5468828}" srcOrd="2" destOrd="0" presId="urn:microsoft.com/office/officeart/2008/layout/LinedList"/>
    <dgm:cxn modelId="{D42E6D26-720F-4B97-AF72-E430D9F95D79}" type="presParOf" srcId="{F5A2B675-CF51-4102-8A41-8899130F0C8F}" destId="{ED835EE5-83AC-46C2-B491-F2C0032BC6F9}" srcOrd="2" destOrd="0" presId="urn:microsoft.com/office/officeart/2008/layout/LinedList"/>
    <dgm:cxn modelId="{4C67247B-CF43-4CA3-9129-1D08D57D6106}" type="presParOf" srcId="{F5A2B675-CF51-4102-8A41-8899130F0C8F}" destId="{4A4D90F0-C1A5-45FA-AA36-4554D1023416}" srcOrd="3" destOrd="0" presId="urn:microsoft.com/office/officeart/2008/layout/LinedList"/>
    <dgm:cxn modelId="{DA72BE29-C5A3-415D-9817-434F6E789D56}" type="presParOf" srcId="{F5A2B675-CF51-4102-8A41-8899130F0C8F}" destId="{19965D2B-D9B3-4F02-B7EA-8EFF9548DD2D}" srcOrd="4" destOrd="0" presId="urn:microsoft.com/office/officeart/2008/layout/LinedList"/>
    <dgm:cxn modelId="{94EC47D4-3B1D-4999-BAA9-D1F8DDA99288}" type="presParOf" srcId="{19965D2B-D9B3-4F02-B7EA-8EFF9548DD2D}" destId="{362F13C2-35F5-43C2-93A1-386EF1A47FE7}" srcOrd="0" destOrd="0" presId="urn:microsoft.com/office/officeart/2008/layout/LinedList"/>
    <dgm:cxn modelId="{1D0499FB-898E-47BF-AE36-86A954982EFB}" type="presParOf" srcId="{19965D2B-D9B3-4F02-B7EA-8EFF9548DD2D}" destId="{487D0DB9-14FE-4192-9582-0430846B4FCC}" srcOrd="1" destOrd="0" presId="urn:microsoft.com/office/officeart/2008/layout/LinedList"/>
    <dgm:cxn modelId="{945F66BC-C4AF-4E2A-9589-CF4E10F4CE1D}" type="presParOf" srcId="{19965D2B-D9B3-4F02-B7EA-8EFF9548DD2D}" destId="{51F909CC-A7FE-4504-BD4F-98C13B4E54E8}" srcOrd="2" destOrd="0" presId="urn:microsoft.com/office/officeart/2008/layout/LinedList"/>
    <dgm:cxn modelId="{B683651C-690E-48D2-95C0-AE05A4899035}" type="presParOf" srcId="{F5A2B675-CF51-4102-8A41-8899130F0C8F}" destId="{53451924-12BF-44E4-8E46-DF0D9BB56658}" srcOrd="5" destOrd="0" presId="urn:microsoft.com/office/officeart/2008/layout/LinedList"/>
    <dgm:cxn modelId="{217302C6-0476-4C0D-90CE-80978348EE60}" type="presParOf" srcId="{F5A2B675-CF51-4102-8A41-8899130F0C8F}" destId="{0F774FF0-B47A-400D-9107-3D551E39CD3B}" srcOrd="6" destOrd="0" presId="urn:microsoft.com/office/officeart/2008/layout/LinedList"/>
    <dgm:cxn modelId="{8DDB95EC-3DFC-4D81-820F-0B43EA818AC9}" type="presParOf" srcId="{F5A2B675-CF51-4102-8A41-8899130F0C8F}" destId="{6DF6F7CF-523E-412F-BD19-A1961A27C907}" srcOrd="7" destOrd="0" presId="urn:microsoft.com/office/officeart/2008/layout/LinedList"/>
    <dgm:cxn modelId="{F008ED52-5EF2-4E75-B81C-9756583FEC08}" type="presParOf" srcId="{6DF6F7CF-523E-412F-BD19-A1961A27C907}" destId="{F8BFAD5B-68A6-48D1-BBA0-F57275AEC09A}" srcOrd="0" destOrd="0" presId="urn:microsoft.com/office/officeart/2008/layout/LinedList"/>
    <dgm:cxn modelId="{530B4F3F-B5AB-4DDE-9EF0-A181265D1712}" type="presParOf" srcId="{6DF6F7CF-523E-412F-BD19-A1961A27C907}" destId="{B01B5576-7DCA-4C82-B2C6-DDC6BB7F7EE0}" srcOrd="1" destOrd="0" presId="urn:microsoft.com/office/officeart/2008/layout/LinedList"/>
    <dgm:cxn modelId="{7BEECC2E-7C20-4558-88A8-59CA7871DEF5}" type="presParOf" srcId="{6DF6F7CF-523E-412F-BD19-A1961A27C907}" destId="{BAFA6E3B-1FDE-4785-9BDC-CDA5520D0D30}" srcOrd="2" destOrd="0" presId="urn:microsoft.com/office/officeart/2008/layout/LinedList"/>
    <dgm:cxn modelId="{C4BE99E8-E74F-4DE2-A230-DBD38E1A0600}" type="presParOf" srcId="{F5A2B675-CF51-4102-8A41-8899130F0C8F}" destId="{F8B6852E-FA6F-4505-952F-CD57DE8CA1A3}" srcOrd="8" destOrd="0" presId="urn:microsoft.com/office/officeart/2008/layout/LinedList"/>
    <dgm:cxn modelId="{EED5137C-B853-46C5-A2B7-3C8903F9D6FA}" type="presParOf" srcId="{F5A2B675-CF51-4102-8A41-8899130F0C8F}" destId="{0B3E7CD7-8366-4306-825D-C45DF6DBAB71}"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8B792CFA-454F-4B86-A2FF-7B2E05FB5AF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3AD79C6-59AA-468B-B3A5-66EB4A035F66}">
      <dgm:prSet custT="1"/>
      <dgm:spPr/>
      <dgm:t>
        <a:bodyPr/>
        <a:lstStyle/>
        <a:p>
          <a:r>
            <a:rPr lang="en-US" sz="1000" b="1" i="0" dirty="0"/>
            <a:t>802.1X + RADIUS (dynamic VLAN assignment)</a:t>
          </a:r>
          <a:endParaRPr lang="en-US" sz="1000" i="0" dirty="0"/>
        </a:p>
      </dgm:t>
    </dgm:pt>
    <dgm:pt modelId="{7542F7BA-17C3-4759-BE4F-6E5F89E1EA76}" type="parTrans" cxnId="{8DD412CD-16AA-4C96-8EC0-3FCFCE56BE98}">
      <dgm:prSet/>
      <dgm:spPr/>
      <dgm:t>
        <a:bodyPr/>
        <a:lstStyle/>
        <a:p>
          <a:endParaRPr lang="en-US" sz="800" i="0"/>
        </a:p>
      </dgm:t>
    </dgm:pt>
    <dgm:pt modelId="{2E80C77F-03EA-4A2F-8947-5DE08B56FAE2}" type="sibTrans" cxnId="{8DD412CD-16AA-4C96-8EC0-3FCFCE56BE98}">
      <dgm:prSet/>
      <dgm:spPr/>
      <dgm:t>
        <a:bodyPr/>
        <a:lstStyle/>
        <a:p>
          <a:endParaRPr lang="en-US" sz="800" i="0"/>
        </a:p>
      </dgm:t>
    </dgm:pt>
    <dgm:pt modelId="{2BC80197-96E2-45AF-AC47-DC8582575099}">
      <dgm:prSet custT="1"/>
      <dgm:spPr/>
      <dgm:t>
        <a:bodyPr/>
        <a:lstStyle/>
        <a:p>
          <a:r>
            <a:rPr lang="en-US" sz="800" i="0"/>
            <a:t>SSID uses WPA2/WPA3-Enterprise.</a:t>
          </a:r>
        </a:p>
      </dgm:t>
    </dgm:pt>
    <dgm:pt modelId="{A2740A63-9321-4823-B204-881551133F44}" type="parTrans" cxnId="{10440A2E-7F80-45BE-B681-2B66CCF34B43}">
      <dgm:prSet/>
      <dgm:spPr/>
      <dgm:t>
        <a:bodyPr/>
        <a:lstStyle/>
        <a:p>
          <a:endParaRPr lang="en-US" sz="800" i="0"/>
        </a:p>
      </dgm:t>
    </dgm:pt>
    <dgm:pt modelId="{C0614C1A-5AD3-4AA5-BCEC-11282999555F}" type="sibTrans" cxnId="{10440A2E-7F80-45BE-B681-2B66CCF34B43}">
      <dgm:prSet/>
      <dgm:spPr/>
      <dgm:t>
        <a:bodyPr/>
        <a:lstStyle/>
        <a:p>
          <a:endParaRPr lang="en-US" sz="800" i="0"/>
        </a:p>
      </dgm:t>
    </dgm:pt>
    <dgm:pt modelId="{8CB52958-18CF-4946-AA08-F4CD422B270F}">
      <dgm:prSet custT="1"/>
      <dgm:spPr/>
      <dgm:t>
        <a:bodyPr/>
        <a:lstStyle/>
        <a:p>
          <a:r>
            <a:rPr lang="en-US" sz="800" i="0" dirty="0"/>
            <a:t>Client authenticates (EAP-TLS/PEAP/etc.) to a RADIUS server (Cisco ISE, Aruba ClearPass, </a:t>
          </a:r>
          <a:r>
            <a:rPr lang="en-US" sz="800" i="0" dirty="0" err="1"/>
            <a:t>FreeRADIUS</a:t>
          </a:r>
          <a:r>
            <a:rPr lang="en-US" sz="800" i="0" dirty="0"/>
            <a:t>).</a:t>
          </a:r>
        </a:p>
      </dgm:t>
    </dgm:pt>
    <dgm:pt modelId="{204D860E-3A4B-460E-B82D-9523BAE57F78}" type="parTrans" cxnId="{56B2EB81-21C2-4D40-8698-49A1AB82F4F3}">
      <dgm:prSet/>
      <dgm:spPr/>
      <dgm:t>
        <a:bodyPr/>
        <a:lstStyle/>
        <a:p>
          <a:endParaRPr lang="en-US" sz="800" i="0"/>
        </a:p>
      </dgm:t>
    </dgm:pt>
    <dgm:pt modelId="{B6EA196A-9989-47F7-B021-6E469A55A3FF}" type="sibTrans" cxnId="{56B2EB81-21C2-4D40-8698-49A1AB82F4F3}">
      <dgm:prSet/>
      <dgm:spPr/>
      <dgm:t>
        <a:bodyPr/>
        <a:lstStyle/>
        <a:p>
          <a:endParaRPr lang="en-US" sz="800" i="0"/>
        </a:p>
      </dgm:t>
    </dgm:pt>
    <dgm:pt modelId="{47F70CFA-84F1-4E13-BE72-22B8E82BA70D}">
      <dgm:prSet custT="1"/>
      <dgm:spPr/>
      <dgm:t>
        <a:bodyPr/>
        <a:lstStyle/>
        <a:p>
          <a:r>
            <a:rPr lang="en-US" sz="800" i="0"/>
            <a:t>RADIUS returns attributes (e.g., Tunnel-Private-Group-ID) that tell the AP which VLAN to put the client in.</a:t>
          </a:r>
        </a:p>
      </dgm:t>
    </dgm:pt>
    <dgm:pt modelId="{4A8146D5-1497-4561-A08E-DABF27E94A53}" type="parTrans" cxnId="{705D5FB0-AC79-4AE7-B346-8DF57CA21197}">
      <dgm:prSet/>
      <dgm:spPr/>
      <dgm:t>
        <a:bodyPr/>
        <a:lstStyle/>
        <a:p>
          <a:endParaRPr lang="en-US" sz="800" i="0"/>
        </a:p>
      </dgm:t>
    </dgm:pt>
    <dgm:pt modelId="{3A0D6FDD-F39F-4C3F-BE57-C4C21A216AB8}" type="sibTrans" cxnId="{705D5FB0-AC79-4AE7-B346-8DF57CA21197}">
      <dgm:prSet/>
      <dgm:spPr/>
      <dgm:t>
        <a:bodyPr/>
        <a:lstStyle/>
        <a:p>
          <a:endParaRPr lang="en-US" sz="800" i="0"/>
        </a:p>
      </dgm:t>
    </dgm:pt>
    <dgm:pt modelId="{F31F4900-2FE7-4457-9DC8-830680FFDF9D}">
      <dgm:prSet custT="1"/>
      <dgm:spPr/>
      <dgm:t>
        <a:bodyPr/>
        <a:lstStyle/>
        <a:p>
          <a:r>
            <a:rPr lang="en-US" sz="800" i="0"/>
            <a:t>Decision can use user group, device type, posture, etc.</a:t>
          </a:r>
        </a:p>
      </dgm:t>
    </dgm:pt>
    <dgm:pt modelId="{D1082659-A5B6-451D-AA53-B5A5FF307F0C}" type="parTrans" cxnId="{41237B0C-64A3-4A1C-8CEF-D5001785FAA5}">
      <dgm:prSet/>
      <dgm:spPr/>
      <dgm:t>
        <a:bodyPr/>
        <a:lstStyle/>
        <a:p>
          <a:endParaRPr lang="en-US" sz="800" i="0"/>
        </a:p>
      </dgm:t>
    </dgm:pt>
    <dgm:pt modelId="{A791DD70-1BB1-4E07-90B2-1BA292AA7945}" type="sibTrans" cxnId="{41237B0C-64A3-4A1C-8CEF-D5001785FAA5}">
      <dgm:prSet/>
      <dgm:spPr/>
      <dgm:t>
        <a:bodyPr/>
        <a:lstStyle/>
        <a:p>
          <a:endParaRPr lang="en-US" sz="800" i="0"/>
        </a:p>
      </dgm:t>
    </dgm:pt>
    <dgm:pt modelId="{CAD27B54-C615-45F3-8FC0-902A45BB8EDC}">
      <dgm:prSet custT="1"/>
      <dgm:spPr/>
      <dgm:t>
        <a:bodyPr/>
        <a:lstStyle/>
        <a:p>
          <a:r>
            <a:rPr lang="en-US" sz="800" i="0"/>
            <a:t>DHCP then comes from that VLAN’s scope; downloadable ACLs/roles can add per-user L3/L7 policy.</a:t>
          </a:r>
        </a:p>
      </dgm:t>
    </dgm:pt>
    <dgm:pt modelId="{0A4ADEF5-9A1C-46DC-880D-05756BE63907}" type="parTrans" cxnId="{DCE87FC2-B096-4A12-BDE4-03C1E4CB7B4C}">
      <dgm:prSet/>
      <dgm:spPr/>
      <dgm:t>
        <a:bodyPr/>
        <a:lstStyle/>
        <a:p>
          <a:endParaRPr lang="en-US" sz="800" i="0"/>
        </a:p>
      </dgm:t>
    </dgm:pt>
    <dgm:pt modelId="{B7A2BBE0-13BF-4952-A125-33A17846A31B}" type="sibTrans" cxnId="{DCE87FC2-B096-4A12-BDE4-03C1E4CB7B4C}">
      <dgm:prSet/>
      <dgm:spPr/>
      <dgm:t>
        <a:bodyPr/>
        <a:lstStyle/>
        <a:p>
          <a:endParaRPr lang="en-US" sz="800" i="0"/>
        </a:p>
      </dgm:t>
    </dgm:pt>
    <dgm:pt modelId="{B801AA6D-FF57-49E7-9D57-EBEA769721FA}">
      <dgm:prSet custT="1"/>
      <dgm:spPr/>
      <dgm:t>
        <a:bodyPr/>
        <a:lstStyle/>
        <a:p>
          <a:r>
            <a:rPr lang="en-US" sz="800" i="0"/>
            <a:t>Best practice for “Zero Trust” Wi-Fi.</a:t>
          </a:r>
        </a:p>
      </dgm:t>
    </dgm:pt>
    <dgm:pt modelId="{8E768376-3308-4E2B-B53E-B8ACD72BDE2F}" type="parTrans" cxnId="{332763D3-2078-49FF-8DCB-9BC601D62A4C}">
      <dgm:prSet/>
      <dgm:spPr/>
      <dgm:t>
        <a:bodyPr/>
        <a:lstStyle/>
        <a:p>
          <a:endParaRPr lang="en-US" sz="800" i="0"/>
        </a:p>
      </dgm:t>
    </dgm:pt>
    <dgm:pt modelId="{70B59283-D76C-4EAB-921E-D2B62AB2A431}" type="sibTrans" cxnId="{332763D3-2078-49FF-8DCB-9BC601D62A4C}">
      <dgm:prSet/>
      <dgm:spPr/>
      <dgm:t>
        <a:bodyPr/>
        <a:lstStyle/>
        <a:p>
          <a:endParaRPr lang="en-US" sz="800" i="0"/>
        </a:p>
      </dgm:t>
    </dgm:pt>
    <dgm:pt modelId="{272E861D-1512-4633-BB0F-24BD08349B48}">
      <dgm:prSet custT="1"/>
      <dgm:spPr/>
      <dgm:t>
        <a:bodyPr/>
        <a:lstStyle/>
        <a:p>
          <a:r>
            <a:rPr lang="en-US" sz="1000" b="1" i="0" dirty="0"/>
            <a:t>DPSK / PPSK / Identity PSK (per-device or per-user pre-shared keys)</a:t>
          </a:r>
          <a:endParaRPr lang="en-US" sz="1000" i="0" dirty="0"/>
        </a:p>
      </dgm:t>
    </dgm:pt>
    <dgm:pt modelId="{488D1143-7B90-4F3A-BCBB-7AF003223E77}" type="parTrans" cxnId="{912A6B0E-3833-453C-91BA-A7B0FE5691F5}">
      <dgm:prSet/>
      <dgm:spPr/>
      <dgm:t>
        <a:bodyPr/>
        <a:lstStyle/>
        <a:p>
          <a:endParaRPr lang="en-US" sz="800" i="0"/>
        </a:p>
      </dgm:t>
    </dgm:pt>
    <dgm:pt modelId="{2555BFF1-D61C-4253-9DA5-3B775C8651E6}" type="sibTrans" cxnId="{912A6B0E-3833-453C-91BA-A7B0FE5691F5}">
      <dgm:prSet/>
      <dgm:spPr/>
      <dgm:t>
        <a:bodyPr/>
        <a:lstStyle/>
        <a:p>
          <a:endParaRPr lang="en-US" sz="800" i="0"/>
        </a:p>
      </dgm:t>
    </dgm:pt>
    <dgm:pt modelId="{DBEA9194-805E-4A71-B0CD-640ACF03418D}">
      <dgm:prSet custT="1"/>
      <dgm:spPr/>
      <dgm:t>
        <a:bodyPr/>
        <a:lstStyle/>
        <a:p>
          <a:r>
            <a:rPr lang="en-US" sz="800" i="0"/>
            <a:t>One SSID; each user/device gets a unique PSK that maps to a VLAN and/or role.</a:t>
          </a:r>
        </a:p>
      </dgm:t>
    </dgm:pt>
    <dgm:pt modelId="{73A4FA79-C40B-4978-9B55-FEA95643C094}" type="parTrans" cxnId="{D4C6C7D5-DA77-4FF8-B04D-9168B512DB55}">
      <dgm:prSet/>
      <dgm:spPr/>
      <dgm:t>
        <a:bodyPr/>
        <a:lstStyle/>
        <a:p>
          <a:endParaRPr lang="en-US" sz="800" i="0"/>
        </a:p>
      </dgm:t>
    </dgm:pt>
    <dgm:pt modelId="{1253172B-F0B1-4274-BEC7-D5BDDDD6CA19}" type="sibTrans" cxnId="{D4C6C7D5-DA77-4FF8-B04D-9168B512DB55}">
      <dgm:prSet/>
      <dgm:spPr/>
      <dgm:t>
        <a:bodyPr/>
        <a:lstStyle/>
        <a:p>
          <a:endParaRPr lang="en-US" sz="800" i="0"/>
        </a:p>
      </dgm:t>
    </dgm:pt>
    <dgm:pt modelId="{B786B598-DF8C-4175-8140-09D27D106C64}">
      <dgm:prSet custT="1"/>
      <dgm:spPr/>
      <dgm:t>
        <a:bodyPr/>
        <a:lstStyle/>
        <a:p>
          <a:r>
            <a:rPr lang="en-US" sz="800" i="0"/>
            <a:t>Supported by Ruckus DPSK, Aruba PPSK, Meraki iPSK, Mist/Extreme equivalents.</a:t>
          </a:r>
        </a:p>
      </dgm:t>
    </dgm:pt>
    <dgm:pt modelId="{858B0E88-B366-4252-85E7-E24041F0703F}" type="parTrans" cxnId="{9C88B92D-F349-4A4D-AEBA-A91F886EDE6B}">
      <dgm:prSet/>
      <dgm:spPr/>
      <dgm:t>
        <a:bodyPr/>
        <a:lstStyle/>
        <a:p>
          <a:endParaRPr lang="en-US" sz="800" i="0"/>
        </a:p>
      </dgm:t>
    </dgm:pt>
    <dgm:pt modelId="{FF79F6EA-BAF3-434C-9E20-43332034B61E}" type="sibTrans" cxnId="{9C88B92D-F349-4A4D-AEBA-A91F886EDE6B}">
      <dgm:prSet/>
      <dgm:spPr/>
      <dgm:t>
        <a:bodyPr/>
        <a:lstStyle/>
        <a:p>
          <a:endParaRPr lang="en-US" sz="800" i="0"/>
        </a:p>
      </dgm:t>
    </dgm:pt>
    <dgm:pt modelId="{94C919C6-1747-4FA5-8B41-A508C3002C07}">
      <dgm:prSet custT="1"/>
      <dgm:spPr/>
      <dgm:t>
        <a:bodyPr/>
        <a:lstStyle/>
        <a:p>
          <a:r>
            <a:rPr lang="en-US" sz="800" i="0"/>
            <a:t>Great for devices that can’t do 802.1X but still need segmentation without many SSIDs.</a:t>
          </a:r>
        </a:p>
      </dgm:t>
    </dgm:pt>
    <dgm:pt modelId="{C66CE092-4498-4ED9-B357-575AF21720DE}" type="parTrans" cxnId="{D8540B33-3853-406E-BADE-F798749FD89B}">
      <dgm:prSet/>
      <dgm:spPr/>
      <dgm:t>
        <a:bodyPr/>
        <a:lstStyle/>
        <a:p>
          <a:endParaRPr lang="en-US" sz="800" i="0"/>
        </a:p>
      </dgm:t>
    </dgm:pt>
    <dgm:pt modelId="{B3B907C3-5C27-407A-A585-325363D1197B}" type="sibTrans" cxnId="{D8540B33-3853-406E-BADE-F798749FD89B}">
      <dgm:prSet/>
      <dgm:spPr/>
      <dgm:t>
        <a:bodyPr/>
        <a:lstStyle/>
        <a:p>
          <a:endParaRPr lang="en-US" sz="800" i="0"/>
        </a:p>
      </dgm:t>
    </dgm:pt>
    <dgm:pt modelId="{8D9BACCF-00ED-43FF-B24F-53CA6D6942B5}">
      <dgm:prSet custT="1"/>
      <dgm:spPr/>
      <dgm:t>
        <a:bodyPr/>
        <a:lstStyle/>
        <a:p>
          <a:r>
            <a:rPr lang="en-US" sz="1000" b="1" i="0" dirty="0"/>
            <a:t>MAC Authentication Bypass (MAB) / MAC-based VLAN</a:t>
          </a:r>
          <a:endParaRPr lang="en-US" sz="1000" i="0" dirty="0"/>
        </a:p>
      </dgm:t>
    </dgm:pt>
    <dgm:pt modelId="{25C104B5-0AB6-4BAD-9DB3-3CB4E9A8F455}" type="parTrans" cxnId="{1B7303F9-D106-493F-A20E-B3478E2B59F4}">
      <dgm:prSet/>
      <dgm:spPr/>
      <dgm:t>
        <a:bodyPr/>
        <a:lstStyle/>
        <a:p>
          <a:endParaRPr lang="en-US" sz="800" i="0"/>
        </a:p>
      </dgm:t>
    </dgm:pt>
    <dgm:pt modelId="{A808CB50-3DBC-48CE-BE02-E4D2D836B5B1}" type="sibTrans" cxnId="{1B7303F9-D106-493F-A20E-B3478E2B59F4}">
      <dgm:prSet/>
      <dgm:spPr/>
      <dgm:t>
        <a:bodyPr/>
        <a:lstStyle/>
        <a:p>
          <a:endParaRPr lang="en-US" sz="800" i="0"/>
        </a:p>
      </dgm:t>
    </dgm:pt>
    <dgm:pt modelId="{2EDAEB77-74B0-43A8-9D8F-ED8E80CA650C}">
      <dgm:prSet custT="1"/>
      <dgm:spPr/>
      <dgm:t>
        <a:bodyPr/>
        <a:lstStyle/>
        <a:p>
          <a:r>
            <a:rPr lang="en-US" sz="800" i="0"/>
            <a:t>AP sends the device MAC to RADIUS; if it matches, RADIUS returns a VLAN.</a:t>
          </a:r>
        </a:p>
      </dgm:t>
    </dgm:pt>
    <dgm:pt modelId="{B6684A47-FDCE-4389-9F4C-17D0A3C7F73D}" type="parTrans" cxnId="{FF0F55BF-70D9-4D41-A1E2-B739E197170A}">
      <dgm:prSet/>
      <dgm:spPr/>
      <dgm:t>
        <a:bodyPr/>
        <a:lstStyle/>
        <a:p>
          <a:endParaRPr lang="en-US" sz="800" i="0"/>
        </a:p>
      </dgm:t>
    </dgm:pt>
    <dgm:pt modelId="{7CD0B0E5-990E-4E23-8834-1A74AB2E9717}" type="sibTrans" cxnId="{FF0F55BF-70D9-4D41-A1E2-B739E197170A}">
      <dgm:prSet/>
      <dgm:spPr/>
      <dgm:t>
        <a:bodyPr/>
        <a:lstStyle/>
        <a:p>
          <a:endParaRPr lang="en-US" sz="800" i="0"/>
        </a:p>
      </dgm:t>
    </dgm:pt>
    <dgm:pt modelId="{F4F331BA-B6D7-4FB8-8C23-7E52A19A5BC5}">
      <dgm:prSet custT="1"/>
      <dgm:spPr/>
      <dgm:t>
        <a:bodyPr/>
        <a:lstStyle/>
        <a:p>
          <a:r>
            <a:rPr lang="en-US" sz="800" i="0"/>
            <a:t>Works for “dumb” devices (badge readers, cameras), but MACs are spoofable—use only when you must, ideally with profiling and tight ACLs.</a:t>
          </a:r>
        </a:p>
      </dgm:t>
    </dgm:pt>
    <dgm:pt modelId="{FF4B26A5-B1D5-499E-B6DF-0CD15FAD0CEB}" type="parTrans" cxnId="{030556FC-6819-46DD-951A-4E63C4307FD6}">
      <dgm:prSet/>
      <dgm:spPr/>
      <dgm:t>
        <a:bodyPr/>
        <a:lstStyle/>
        <a:p>
          <a:endParaRPr lang="en-US" sz="800" i="0"/>
        </a:p>
      </dgm:t>
    </dgm:pt>
    <dgm:pt modelId="{F3080DE8-7CCC-4E9C-8CDD-9D6C8B3DA1DF}" type="sibTrans" cxnId="{030556FC-6819-46DD-951A-4E63C4307FD6}">
      <dgm:prSet/>
      <dgm:spPr/>
      <dgm:t>
        <a:bodyPr/>
        <a:lstStyle/>
        <a:p>
          <a:endParaRPr lang="en-US" sz="800" i="0"/>
        </a:p>
      </dgm:t>
    </dgm:pt>
    <dgm:pt modelId="{4F23BE73-10FB-4A97-B80A-D9BE14F54F08}">
      <dgm:prSet custT="1"/>
      <dgm:spPr/>
      <dgm:t>
        <a:bodyPr/>
        <a:lstStyle/>
        <a:p>
          <a:r>
            <a:rPr lang="en-US" sz="1000" b="1" i="0" dirty="0"/>
            <a:t>Multiple SSIDs, each statically tagged to a VLAN</a:t>
          </a:r>
          <a:endParaRPr lang="en-US" sz="1000" i="0" dirty="0"/>
        </a:p>
      </dgm:t>
    </dgm:pt>
    <dgm:pt modelId="{A4148770-8B41-4448-B2AA-FDD4BF34B8FD}" type="parTrans" cxnId="{0F429F2F-ED1C-4373-B9CF-3F094841C51A}">
      <dgm:prSet/>
      <dgm:spPr/>
      <dgm:t>
        <a:bodyPr/>
        <a:lstStyle/>
        <a:p>
          <a:endParaRPr lang="en-US" sz="800" i="0"/>
        </a:p>
      </dgm:t>
    </dgm:pt>
    <dgm:pt modelId="{FB814BDC-714A-46F5-A85A-36C6A4AA1D8A}" type="sibTrans" cxnId="{0F429F2F-ED1C-4373-B9CF-3F094841C51A}">
      <dgm:prSet/>
      <dgm:spPr/>
      <dgm:t>
        <a:bodyPr/>
        <a:lstStyle/>
        <a:p>
          <a:endParaRPr lang="en-US" sz="800" i="0"/>
        </a:p>
      </dgm:t>
    </dgm:pt>
    <dgm:pt modelId="{8121C330-A90C-4227-8059-12087F099228}">
      <dgm:prSet custT="1"/>
      <dgm:spPr/>
      <dgm:t>
        <a:bodyPr/>
        <a:lstStyle/>
        <a:p>
          <a:r>
            <a:rPr lang="en-US" sz="800" i="0"/>
            <a:t>Simple and universal, but every extra SSID wastes airtime. Try to keep ≤3–4 SSIDs total.</a:t>
          </a:r>
        </a:p>
      </dgm:t>
    </dgm:pt>
    <dgm:pt modelId="{7AED3FD4-EF31-4411-848B-37B6C46C7982}" type="parTrans" cxnId="{733A23AD-60E8-4E32-8572-F73373EA383E}">
      <dgm:prSet/>
      <dgm:spPr/>
      <dgm:t>
        <a:bodyPr/>
        <a:lstStyle/>
        <a:p>
          <a:endParaRPr lang="en-US" sz="800" i="0"/>
        </a:p>
      </dgm:t>
    </dgm:pt>
    <dgm:pt modelId="{261E0958-8A04-4188-BD93-5707E95EF663}" type="sibTrans" cxnId="{733A23AD-60E8-4E32-8572-F73373EA383E}">
      <dgm:prSet/>
      <dgm:spPr/>
      <dgm:t>
        <a:bodyPr/>
        <a:lstStyle/>
        <a:p>
          <a:endParaRPr lang="en-US" sz="800" i="0"/>
        </a:p>
      </dgm:t>
    </dgm:pt>
    <dgm:pt modelId="{3C5480FA-0C93-4D95-B355-4193B6BFD3DE}">
      <dgm:prSet custT="1"/>
      <dgm:spPr/>
      <dgm:t>
        <a:bodyPr/>
        <a:lstStyle/>
        <a:p>
          <a:r>
            <a:rPr lang="en-US" sz="800" i="0"/>
            <a:t>How the backhaul/trunks work</a:t>
          </a:r>
        </a:p>
      </dgm:t>
    </dgm:pt>
    <dgm:pt modelId="{D5C43829-7814-4924-9806-01B024EF6435}" type="parTrans" cxnId="{479E1AD3-A342-4DF4-851D-A4DD3A6E4610}">
      <dgm:prSet/>
      <dgm:spPr/>
      <dgm:t>
        <a:bodyPr/>
        <a:lstStyle/>
        <a:p>
          <a:endParaRPr lang="en-US" sz="800" i="0"/>
        </a:p>
      </dgm:t>
    </dgm:pt>
    <dgm:pt modelId="{6B47FB4C-76C0-43EB-B007-898D5A751EC4}" type="sibTrans" cxnId="{479E1AD3-A342-4DF4-851D-A4DD3A6E4610}">
      <dgm:prSet/>
      <dgm:spPr/>
      <dgm:t>
        <a:bodyPr/>
        <a:lstStyle/>
        <a:p>
          <a:endParaRPr lang="en-US" sz="800" i="0"/>
        </a:p>
      </dgm:t>
    </dgm:pt>
    <dgm:pt modelId="{673BA10E-8D19-4A6A-836B-5360AEF8E514}">
      <dgm:prSet custT="1"/>
      <dgm:spPr/>
      <dgm:t>
        <a:bodyPr/>
        <a:lstStyle/>
        <a:p>
          <a:r>
            <a:rPr lang="en-US" sz="800" i="0"/>
            <a:t>On the wired side, AP uplinks are typically a 802.1Q trunk (or an AP-to-controller tunnel) carrying all the VLANs you’ll assign.</a:t>
          </a:r>
        </a:p>
      </dgm:t>
    </dgm:pt>
    <dgm:pt modelId="{61BBABBE-3484-4941-A5A4-75605233619C}" type="parTrans" cxnId="{82A393E5-0BEC-4BA1-AA55-DB8E660A7B84}">
      <dgm:prSet/>
      <dgm:spPr/>
      <dgm:t>
        <a:bodyPr/>
        <a:lstStyle/>
        <a:p>
          <a:endParaRPr lang="en-US" sz="800" i="0"/>
        </a:p>
      </dgm:t>
    </dgm:pt>
    <dgm:pt modelId="{0E01F4DF-F01D-48FD-A484-0E9175FA8456}" type="sibTrans" cxnId="{82A393E5-0BEC-4BA1-AA55-DB8E660A7B84}">
      <dgm:prSet/>
      <dgm:spPr/>
      <dgm:t>
        <a:bodyPr/>
        <a:lstStyle/>
        <a:p>
          <a:endParaRPr lang="en-US" sz="800" i="0"/>
        </a:p>
      </dgm:t>
    </dgm:pt>
    <dgm:pt modelId="{C0B16D36-BB0C-43AB-813C-4A4704E885EB}">
      <dgm:prSet custT="1"/>
      <dgm:spPr/>
      <dgm:t>
        <a:bodyPr/>
        <a:lstStyle/>
        <a:p>
          <a:r>
            <a:rPr lang="en-US" sz="800" i="0"/>
            <a:t>In “bridge/local” mode the AP tags frames onto the switch trunk. In “tunnel/centralized” mode, client traffic is GRE/CAPWAP-tunneled to a controller/gateway where VLAN/ACLs are applied.</a:t>
          </a:r>
        </a:p>
      </dgm:t>
    </dgm:pt>
    <dgm:pt modelId="{3FBBA13B-925E-4CAD-A986-E33E1F65C3E0}" type="parTrans" cxnId="{131465BD-C915-4FB0-B373-9472C1E410E7}">
      <dgm:prSet/>
      <dgm:spPr/>
      <dgm:t>
        <a:bodyPr/>
        <a:lstStyle/>
        <a:p>
          <a:endParaRPr lang="en-US" sz="800" i="0"/>
        </a:p>
      </dgm:t>
    </dgm:pt>
    <dgm:pt modelId="{7794C160-A5AB-43DC-A274-AF2837806CEC}" type="sibTrans" cxnId="{131465BD-C915-4FB0-B373-9472C1E410E7}">
      <dgm:prSet/>
      <dgm:spPr/>
      <dgm:t>
        <a:bodyPr/>
        <a:lstStyle/>
        <a:p>
          <a:endParaRPr lang="en-US" sz="800" i="0"/>
        </a:p>
      </dgm:t>
    </dgm:pt>
    <dgm:pt modelId="{F97F7D60-F017-446E-8266-D73E46262514}">
      <dgm:prSet custT="1"/>
      <dgm:spPr/>
      <dgm:t>
        <a:bodyPr/>
        <a:lstStyle/>
        <a:p>
          <a:r>
            <a:rPr lang="en-US" sz="800" i="0"/>
            <a:t>Ensure your switches/routers have DHCP helpers and routing for each client VLAN.</a:t>
          </a:r>
        </a:p>
      </dgm:t>
    </dgm:pt>
    <dgm:pt modelId="{9B2E945A-B08C-44BC-B2FA-E0F5795367BE}" type="parTrans" cxnId="{B792ECC7-A658-4351-B330-775243C25F8E}">
      <dgm:prSet/>
      <dgm:spPr/>
      <dgm:t>
        <a:bodyPr/>
        <a:lstStyle/>
        <a:p>
          <a:endParaRPr lang="en-US" sz="800" i="0"/>
        </a:p>
      </dgm:t>
    </dgm:pt>
    <dgm:pt modelId="{D1716308-5D3C-4FD0-9DD5-50D9F8F1161B}" type="sibTrans" cxnId="{B792ECC7-A658-4351-B330-775243C25F8E}">
      <dgm:prSet/>
      <dgm:spPr/>
      <dgm:t>
        <a:bodyPr/>
        <a:lstStyle/>
        <a:p>
          <a:endParaRPr lang="en-US" sz="800" i="0"/>
        </a:p>
      </dgm:t>
    </dgm:pt>
    <dgm:pt modelId="{B17A5D61-90EB-4184-AF49-2801B2DE27DD}">
      <dgm:prSet custT="1"/>
      <dgm:spPr/>
      <dgm:t>
        <a:bodyPr/>
        <a:lstStyle/>
        <a:p>
          <a:r>
            <a:rPr lang="en-US" sz="1000" b="1" i="0" dirty="0"/>
            <a:t>Roaming &amp; design gotchas</a:t>
          </a:r>
          <a:endParaRPr lang="en-US" sz="1000" i="0" dirty="0"/>
        </a:p>
      </dgm:t>
    </dgm:pt>
    <dgm:pt modelId="{CAB915B8-20E3-4E37-AD4C-9B90B0D7E75E}" type="parTrans" cxnId="{8E169612-DC45-4F7A-9353-6CEAA75F2CB3}">
      <dgm:prSet/>
      <dgm:spPr/>
      <dgm:t>
        <a:bodyPr/>
        <a:lstStyle/>
        <a:p>
          <a:endParaRPr lang="en-US" sz="800" i="0"/>
        </a:p>
      </dgm:t>
    </dgm:pt>
    <dgm:pt modelId="{53BBBBA4-F6EA-445B-B4E9-987061694D43}" type="sibTrans" cxnId="{8E169612-DC45-4F7A-9353-6CEAA75F2CB3}">
      <dgm:prSet/>
      <dgm:spPr/>
      <dgm:t>
        <a:bodyPr/>
        <a:lstStyle/>
        <a:p>
          <a:endParaRPr lang="en-US" sz="800" i="0"/>
        </a:p>
      </dgm:t>
    </dgm:pt>
    <dgm:pt modelId="{344BF508-EE53-4B55-A04B-25F1C570720F}">
      <dgm:prSet custT="1"/>
      <dgm:spPr/>
      <dgm:t>
        <a:bodyPr/>
        <a:lstStyle/>
        <a:p>
          <a:r>
            <a:rPr lang="en-US" sz="800" i="0" dirty="0"/>
            <a:t>Dynamic VLANs must exist wherever the client can roam (or use tunnel mode so the gateway is the L3 anchor).</a:t>
          </a:r>
        </a:p>
      </dgm:t>
    </dgm:pt>
    <dgm:pt modelId="{89800790-5490-496E-9DDD-4DAB27B2AA25}" type="parTrans" cxnId="{9ED13DFE-485D-46D8-A0C3-839A66B0DE52}">
      <dgm:prSet/>
      <dgm:spPr/>
      <dgm:t>
        <a:bodyPr/>
        <a:lstStyle/>
        <a:p>
          <a:endParaRPr lang="en-US" sz="800" i="0"/>
        </a:p>
      </dgm:t>
    </dgm:pt>
    <dgm:pt modelId="{42161B43-750F-4E93-A199-E68838DF2A79}" type="sibTrans" cxnId="{9ED13DFE-485D-46D8-A0C3-839A66B0DE52}">
      <dgm:prSet/>
      <dgm:spPr/>
      <dgm:t>
        <a:bodyPr/>
        <a:lstStyle/>
        <a:p>
          <a:endParaRPr lang="en-US" sz="800" i="0"/>
        </a:p>
      </dgm:t>
    </dgm:pt>
    <dgm:pt modelId="{5E504E27-7161-4131-B374-B86CEF50EB97}">
      <dgm:prSet custT="1"/>
      <dgm:spPr/>
      <dgm:t>
        <a:bodyPr/>
        <a:lstStyle/>
        <a:p>
          <a:r>
            <a:rPr lang="en-US" sz="800" i="0" dirty="0"/>
            <a:t>Too many SSIDs = high beacon/management overhead, slower Wi-Fi.</a:t>
          </a:r>
        </a:p>
      </dgm:t>
    </dgm:pt>
    <dgm:pt modelId="{BBCE1AC9-617A-440F-A79F-1F5D18F71276}" type="parTrans" cxnId="{669B2EC9-38AC-48D1-A472-1E7884D33168}">
      <dgm:prSet/>
      <dgm:spPr/>
      <dgm:t>
        <a:bodyPr/>
        <a:lstStyle/>
        <a:p>
          <a:endParaRPr lang="en-US" sz="800" i="0"/>
        </a:p>
      </dgm:t>
    </dgm:pt>
    <dgm:pt modelId="{BC480542-7BC3-4F09-8388-FDE9770F54C2}" type="sibTrans" cxnId="{669B2EC9-38AC-48D1-A472-1E7884D33168}">
      <dgm:prSet/>
      <dgm:spPr/>
      <dgm:t>
        <a:bodyPr/>
        <a:lstStyle/>
        <a:p>
          <a:endParaRPr lang="en-US" sz="800" i="0"/>
        </a:p>
      </dgm:t>
    </dgm:pt>
    <dgm:pt modelId="{E83F9019-F2F1-4DEE-969E-0A21BF88F832}">
      <dgm:prSet custT="1"/>
      <dgm:spPr/>
      <dgm:t>
        <a:bodyPr/>
        <a:lstStyle/>
        <a:p>
          <a:r>
            <a:rPr lang="en-US" sz="800" i="0" dirty="0"/>
            <a:t>MAC-based methods are weakest for security; prefer 802.1X or (next) PPSK/</a:t>
          </a:r>
          <a:r>
            <a:rPr lang="en-US" sz="800" i="0" dirty="0" err="1"/>
            <a:t>iPSK</a:t>
          </a:r>
          <a:r>
            <a:rPr lang="en-US" sz="800" i="0" dirty="0"/>
            <a:t>.</a:t>
          </a:r>
        </a:p>
      </dgm:t>
    </dgm:pt>
    <dgm:pt modelId="{3D6B35C4-30A8-4515-85EA-E70AD9F1B916}" type="parTrans" cxnId="{44C70A8D-F775-4CE6-94BF-31FA757178BB}">
      <dgm:prSet/>
      <dgm:spPr/>
      <dgm:t>
        <a:bodyPr/>
        <a:lstStyle/>
        <a:p>
          <a:endParaRPr lang="en-US" sz="800" i="0"/>
        </a:p>
      </dgm:t>
    </dgm:pt>
    <dgm:pt modelId="{41E294D8-039C-46B9-8237-6AA9A1A97BE0}" type="sibTrans" cxnId="{44C70A8D-F775-4CE6-94BF-31FA757178BB}">
      <dgm:prSet/>
      <dgm:spPr/>
      <dgm:t>
        <a:bodyPr/>
        <a:lstStyle/>
        <a:p>
          <a:endParaRPr lang="en-US" sz="800" i="0"/>
        </a:p>
      </dgm:t>
    </dgm:pt>
    <dgm:pt modelId="{0792374E-51E1-43AF-BB05-4BADCB834347}">
      <dgm:prSet custT="1"/>
      <dgm:spPr/>
      <dgm:t>
        <a:bodyPr/>
        <a:lstStyle/>
        <a:p>
          <a:r>
            <a:rPr lang="en-US" sz="800" i="0" dirty="0"/>
            <a:t>For true Zero Trust, pair VLANs with per-user/device policies (roles/ACLs) rather than relying on VLANs alone.</a:t>
          </a:r>
        </a:p>
      </dgm:t>
    </dgm:pt>
    <dgm:pt modelId="{C2B24ABD-3096-4DC1-B4A8-04E5EF3BCD00}" type="parTrans" cxnId="{9F11CF0F-A24D-4D7D-9099-77EAEE85E96F}">
      <dgm:prSet/>
      <dgm:spPr/>
      <dgm:t>
        <a:bodyPr/>
        <a:lstStyle/>
        <a:p>
          <a:endParaRPr lang="en-US" sz="800" i="0"/>
        </a:p>
      </dgm:t>
    </dgm:pt>
    <dgm:pt modelId="{863D7A02-8126-428B-8FC8-E64BDD45021B}" type="sibTrans" cxnId="{9F11CF0F-A24D-4D7D-9099-77EAEE85E96F}">
      <dgm:prSet/>
      <dgm:spPr/>
      <dgm:t>
        <a:bodyPr/>
        <a:lstStyle/>
        <a:p>
          <a:endParaRPr lang="en-US" sz="800" i="0"/>
        </a:p>
      </dgm:t>
    </dgm:pt>
    <dgm:pt modelId="{8A5955A9-9A7F-47BB-A80A-31C821BB23D3}">
      <dgm:prSet custT="1"/>
      <dgm:spPr/>
      <dgm:t>
        <a:bodyPr/>
        <a:lstStyle/>
        <a:p>
          <a:r>
            <a:rPr lang="en-US" sz="1000" b="1" i="0" dirty="0"/>
            <a:t>Quick setup blueprint (802.1X dynamic VLAN)</a:t>
          </a:r>
          <a:endParaRPr lang="en-US" sz="1000" i="0" dirty="0"/>
        </a:p>
      </dgm:t>
    </dgm:pt>
    <dgm:pt modelId="{C8E88BB8-5948-41A7-AC70-1319374A9276}" type="parTrans" cxnId="{726DF68C-7574-44BE-A3C6-7A07787E76CD}">
      <dgm:prSet/>
      <dgm:spPr/>
      <dgm:t>
        <a:bodyPr/>
        <a:lstStyle/>
        <a:p>
          <a:endParaRPr lang="en-US" sz="800" i="0"/>
        </a:p>
      </dgm:t>
    </dgm:pt>
    <dgm:pt modelId="{24F9F5B1-F878-434D-85A2-826F7D4BD2DE}" type="sibTrans" cxnId="{726DF68C-7574-44BE-A3C6-7A07787E76CD}">
      <dgm:prSet/>
      <dgm:spPr/>
      <dgm:t>
        <a:bodyPr/>
        <a:lstStyle/>
        <a:p>
          <a:endParaRPr lang="en-US" sz="800" i="0"/>
        </a:p>
      </dgm:t>
    </dgm:pt>
    <dgm:pt modelId="{6A246E77-E49A-4119-9DBA-EA40032D8F8D}">
      <dgm:prSet custT="1"/>
      <dgm:spPr/>
      <dgm:t>
        <a:bodyPr/>
        <a:lstStyle/>
        <a:p>
          <a:r>
            <a:rPr lang="en-US" sz="800" i="0" dirty="0"/>
            <a:t>Create one “corporate” SSID (WPA2/WPA3-Enterprise).</a:t>
          </a:r>
        </a:p>
      </dgm:t>
    </dgm:pt>
    <dgm:pt modelId="{50F7E1FA-810C-4C4E-A18D-CF199091B2BD}" type="parTrans" cxnId="{F6814468-7B3F-4775-9EA6-1090AB9F4E92}">
      <dgm:prSet/>
      <dgm:spPr/>
      <dgm:t>
        <a:bodyPr/>
        <a:lstStyle/>
        <a:p>
          <a:endParaRPr lang="en-US" sz="800" i="0"/>
        </a:p>
      </dgm:t>
    </dgm:pt>
    <dgm:pt modelId="{B9738B78-7C6E-4FDE-A1B3-1D1D15228D8D}" type="sibTrans" cxnId="{F6814468-7B3F-4775-9EA6-1090AB9F4E92}">
      <dgm:prSet/>
      <dgm:spPr/>
      <dgm:t>
        <a:bodyPr/>
        <a:lstStyle/>
        <a:p>
          <a:endParaRPr lang="en-US" sz="800" i="0"/>
        </a:p>
      </dgm:t>
    </dgm:pt>
    <dgm:pt modelId="{6BC12C2E-B90F-490A-988B-94CD4724619E}">
      <dgm:prSet custT="1"/>
      <dgm:spPr/>
      <dgm:t>
        <a:bodyPr/>
        <a:lstStyle/>
        <a:p>
          <a:r>
            <a:rPr lang="en-US" sz="800" i="0"/>
            <a:t>Point it at your RADIUS (ISE/ClearPass/FreeRADIUS) with proper shared secret.</a:t>
          </a:r>
        </a:p>
      </dgm:t>
    </dgm:pt>
    <dgm:pt modelId="{3803C684-5902-417B-8055-A0DA341F99EC}" type="parTrans" cxnId="{CE437D54-7A17-42E8-AFC3-2237A8ED5D4B}">
      <dgm:prSet/>
      <dgm:spPr/>
      <dgm:t>
        <a:bodyPr/>
        <a:lstStyle/>
        <a:p>
          <a:endParaRPr lang="en-US" sz="800" i="0"/>
        </a:p>
      </dgm:t>
    </dgm:pt>
    <dgm:pt modelId="{4D59B98B-E4BF-4F85-9260-B0571E14C39F}" type="sibTrans" cxnId="{CE437D54-7A17-42E8-AFC3-2237A8ED5D4B}">
      <dgm:prSet/>
      <dgm:spPr/>
      <dgm:t>
        <a:bodyPr/>
        <a:lstStyle/>
        <a:p>
          <a:endParaRPr lang="en-US" sz="800" i="0"/>
        </a:p>
      </dgm:t>
    </dgm:pt>
    <dgm:pt modelId="{E550F8A4-3800-4AF3-9296-6203893F9F6C}">
      <dgm:prSet custT="1"/>
      <dgm:spPr/>
      <dgm:t>
        <a:bodyPr/>
        <a:lstStyle/>
        <a:p>
          <a:r>
            <a:rPr lang="en-US" sz="800" i="0"/>
            <a:t>In RADIUS, build policies: if user in “Finance AD group” ⇒ return VLAN 30 + role “finance-acl”; if device = printer MAC OUIs ⇒ VLAN 50 + restricted ACL; etc.</a:t>
          </a:r>
        </a:p>
      </dgm:t>
    </dgm:pt>
    <dgm:pt modelId="{F4D44EFA-35D4-4F60-B7AA-A58B3A873544}" type="parTrans" cxnId="{D0273E49-AF60-4BD7-A0F4-5A6B8924C2D6}">
      <dgm:prSet/>
      <dgm:spPr/>
      <dgm:t>
        <a:bodyPr/>
        <a:lstStyle/>
        <a:p>
          <a:endParaRPr lang="en-US" sz="800" i="0"/>
        </a:p>
      </dgm:t>
    </dgm:pt>
    <dgm:pt modelId="{4B4D1351-9CF1-48F8-88DB-E55C53EAB5C4}" type="sibTrans" cxnId="{D0273E49-AF60-4BD7-A0F4-5A6B8924C2D6}">
      <dgm:prSet/>
      <dgm:spPr/>
      <dgm:t>
        <a:bodyPr/>
        <a:lstStyle/>
        <a:p>
          <a:endParaRPr lang="en-US" sz="800" i="0"/>
        </a:p>
      </dgm:t>
    </dgm:pt>
    <dgm:pt modelId="{5EEDFE22-0E8A-4D44-AD89-3D10564F9A0A}">
      <dgm:prSet custT="1"/>
      <dgm:spPr/>
      <dgm:t>
        <a:bodyPr/>
        <a:lstStyle/>
        <a:p>
          <a:r>
            <a:rPr lang="en-US" sz="800" i="0"/>
            <a:t>Trunk the AP ports (or use controller tunnels) with allowed VLANs.</a:t>
          </a:r>
        </a:p>
      </dgm:t>
    </dgm:pt>
    <dgm:pt modelId="{9E08BE7D-BCAC-49B6-8B49-99AC7441C7D9}" type="parTrans" cxnId="{F86807E7-9CF3-497E-92D7-785D9F9507D4}">
      <dgm:prSet/>
      <dgm:spPr/>
      <dgm:t>
        <a:bodyPr/>
        <a:lstStyle/>
        <a:p>
          <a:endParaRPr lang="en-US" sz="800" i="0"/>
        </a:p>
      </dgm:t>
    </dgm:pt>
    <dgm:pt modelId="{81427CEB-9311-4526-A0B0-B394123E896E}" type="sibTrans" cxnId="{F86807E7-9CF3-497E-92D7-785D9F9507D4}">
      <dgm:prSet/>
      <dgm:spPr/>
      <dgm:t>
        <a:bodyPr/>
        <a:lstStyle/>
        <a:p>
          <a:endParaRPr lang="en-US" sz="800" i="0"/>
        </a:p>
      </dgm:t>
    </dgm:pt>
    <dgm:pt modelId="{B370C6EA-A730-41F3-8917-803E8D9D1885}">
      <dgm:prSet custT="1"/>
      <dgm:spPr/>
      <dgm:t>
        <a:bodyPr/>
        <a:lstStyle/>
        <a:p>
          <a:r>
            <a:rPr lang="en-US" sz="800" i="0" dirty="0"/>
            <a:t>Configure DHCP scopes and IP helper-addresses for each VLAN on your L3 gateway/firewall.</a:t>
          </a:r>
        </a:p>
      </dgm:t>
    </dgm:pt>
    <dgm:pt modelId="{47D33FD5-3962-4A7B-A430-7F4DD073481B}" type="parTrans" cxnId="{F0E68595-149D-4324-8B89-EF6CF0989C77}">
      <dgm:prSet/>
      <dgm:spPr/>
      <dgm:t>
        <a:bodyPr/>
        <a:lstStyle/>
        <a:p>
          <a:endParaRPr lang="en-US" sz="800" i="0"/>
        </a:p>
      </dgm:t>
    </dgm:pt>
    <dgm:pt modelId="{8AB890A4-F159-4EB6-B451-06A3C93BFED5}" type="sibTrans" cxnId="{F0E68595-149D-4324-8B89-EF6CF0989C77}">
      <dgm:prSet/>
      <dgm:spPr/>
      <dgm:t>
        <a:bodyPr/>
        <a:lstStyle/>
        <a:p>
          <a:endParaRPr lang="en-US" sz="800" i="0"/>
        </a:p>
      </dgm:t>
    </dgm:pt>
    <dgm:pt modelId="{26456FC9-3637-4C51-8450-3AEDB4AA3BE3}">
      <dgm:prSet custT="1"/>
      <dgm:spPr/>
      <dgm:t>
        <a:bodyPr/>
        <a:lstStyle/>
        <a:p>
          <a:r>
            <a:rPr lang="en-US" sz="800" i="0"/>
            <a:t>Test with one user per group; verify they pull the correct IP and policies.</a:t>
          </a:r>
        </a:p>
      </dgm:t>
    </dgm:pt>
    <dgm:pt modelId="{FBD0C0F0-3C97-4911-8362-2F550A1DFEC0}" type="parTrans" cxnId="{40E45C74-2991-41C9-B8CD-BF387443F4C9}">
      <dgm:prSet/>
      <dgm:spPr/>
      <dgm:t>
        <a:bodyPr/>
        <a:lstStyle/>
        <a:p>
          <a:endParaRPr lang="en-US" sz="800" i="0"/>
        </a:p>
      </dgm:t>
    </dgm:pt>
    <dgm:pt modelId="{33ED216C-E8A3-44B2-9A17-A8DCED020E99}" type="sibTrans" cxnId="{40E45C74-2991-41C9-B8CD-BF387443F4C9}">
      <dgm:prSet/>
      <dgm:spPr/>
      <dgm:t>
        <a:bodyPr/>
        <a:lstStyle/>
        <a:p>
          <a:endParaRPr lang="en-US" sz="800" i="0"/>
        </a:p>
      </dgm:t>
    </dgm:pt>
    <dgm:pt modelId="{CE5703CF-BC68-415B-A89D-D997CFA621D9}" type="pres">
      <dgm:prSet presAssocID="{8B792CFA-454F-4B86-A2FF-7B2E05FB5AF8}" presName="vert0" presStyleCnt="0">
        <dgm:presLayoutVars>
          <dgm:dir/>
          <dgm:animOne val="branch"/>
          <dgm:animLvl val="lvl"/>
        </dgm:presLayoutVars>
      </dgm:prSet>
      <dgm:spPr/>
    </dgm:pt>
    <dgm:pt modelId="{275550D8-2362-46AE-8840-C56FB65A4463}" type="pres">
      <dgm:prSet presAssocID="{63AD79C6-59AA-468B-B3A5-66EB4A035F66}" presName="thickLine" presStyleLbl="alignNode1" presStyleIdx="0" presStyleCnt="6"/>
      <dgm:spPr/>
    </dgm:pt>
    <dgm:pt modelId="{5A4655E4-8A0B-44DA-8857-1B528440970C}" type="pres">
      <dgm:prSet presAssocID="{63AD79C6-59AA-468B-B3A5-66EB4A035F66}" presName="horz1" presStyleCnt="0"/>
      <dgm:spPr/>
    </dgm:pt>
    <dgm:pt modelId="{D95758D4-3E4D-4F94-8571-43C9C9863492}" type="pres">
      <dgm:prSet presAssocID="{63AD79C6-59AA-468B-B3A5-66EB4A035F66}" presName="tx1" presStyleLbl="revTx" presStyleIdx="0" presStyleCnt="32"/>
      <dgm:spPr/>
    </dgm:pt>
    <dgm:pt modelId="{CC4AA99D-D7AD-4B10-B3F5-3F78C024C7E5}" type="pres">
      <dgm:prSet presAssocID="{63AD79C6-59AA-468B-B3A5-66EB4A035F66}" presName="vert1" presStyleCnt="0"/>
      <dgm:spPr/>
    </dgm:pt>
    <dgm:pt modelId="{1A5055CE-E90F-4B63-A790-C8A29CEE21ED}" type="pres">
      <dgm:prSet presAssocID="{2BC80197-96E2-45AF-AC47-DC8582575099}" presName="vertSpace2a" presStyleCnt="0"/>
      <dgm:spPr/>
    </dgm:pt>
    <dgm:pt modelId="{C1B77F3D-9A97-40C2-9FCD-E943E6BDE0C6}" type="pres">
      <dgm:prSet presAssocID="{2BC80197-96E2-45AF-AC47-DC8582575099}" presName="horz2" presStyleCnt="0"/>
      <dgm:spPr/>
    </dgm:pt>
    <dgm:pt modelId="{6CC0D04A-394E-4EAB-A256-608FF718F546}" type="pres">
      <dgm:prSet presAssocID="{2BC80197-96E2-45AF-AC47-DC8582575099}" presName="horzSpace2" presStyleCnt="0"/>
      <dgm:spPr/>
    </dgm:pt>
    <dgm:pt modelId="{82581540-E747-4C18-B297-A44EC2A5A653}" type="pres">
      <dgm:prSet presAssocID="{2BC80197-96E2-45AF-AC47-DC8582575099}" presName="tx2" presStyleLbl="revTx" presStyleIdx="1" presStyleCnt="32"/>
      <dgm:spPr/>
    </dgm:pt>
    <dgm:pt modelId="{4DBB0453-86DE-420C-867D-74AE152FFA8E}" type="pres">
      <dgm:prSet presAssocID="{2BC80197-96E2-45AF-AC47-DC8582575099}" presName="vert2" presStyleCnt="0"/>
      <dgm:spPr/>
    </dgm:pt>
    <dgm:pt modelId="{DC6A38D8-E1E7-4588-83D9-BE98FED386C4}" type="pres">
      <dgm:prSet presAssocID="{2BC80197-96E2-45AF-AC47-DC8582575099}" presName="thinLine2b" presStyleLbl="callout" presStyleIdx="0" presStyleCnt="26"/>
      <dgm:spPr/>
    </dgm:pt>
    <dgm:pt modelId="{71302FF7-F74A-4F88-82EE-CF7F3BAB8616}" type="pres">
      <dgm:prSet presAssocID="{2BC80197-96E2-45AF-AC47-DC8582575099}" presName="vertSpace2b" presStyleCnt="0"/>
      <dgm:spPr/>
    </dgm:pt>
    <dgm:pt modelId="{24AB17CB-C3E1-4159-A9ED-4E10931E339B}" type="pres">
      <dgm:prSet presAssocID="{8CB52958-18CF-4946-AA08-F4CD422B270F}" presName="horz2" presStyleCnt="0"/>
      <dgm:spPr/>
    </dgm:pt>
    <dgm:pt modelId="{E16793CD-3DB3-4D61-9649-3830785AC4AB}" type="pres">
      <dgm:prSet presAssocID="{8CB52958-18CF-4946-AA08-F4CD422B270F}" presName="horzSpace2" presStyleCnt="0"/>
      <dgm:spPr/>
    </dgm:pt>
    <dgm:pt modelId="{DDA25B56-934F-4BEE-BEE7-6218AEC23C1F}" type="pres">
      <dgm:prSet presAssocID="{8CB52958-18CF-4946-AA08-F4CD422B270F}" presName="tx2" presStyleLbl="revTx" presStyleIdx="2" presStyleCnt="32"/>
      <dgm:spPr/>
    </dgm:pt>
    <dgm:pt modelId="{5C2A8F02-F77A-441E-9E12-4A202B54FC49}" type="pres">
      <dgm:prSet presAssocID="{8CB52958-18CF-4946-AA08-F4CD422B270F}" presName="vert2" presStyleCnt="0"/>
      <dgm:spPr/>
    </dgm:pt>
    <dgm:pt modelId="{7A34B0E7-A390-4662-A212-F8C9CB5D3736}" type="pres">
      <dgm:prSet presAssocID="{8CB52958-18CF-4946-AA08-F4CD422B270F}" presName="thinLine2b" presStyleLbl="callout" presStyleIdx="1" presStyleCnt="26"/>
      <dgm:spPr/>
    </dgm:pt>
    <dgm:pt modelId="{C7E3567E-E75E-43BB-A675-4CC7DB3C1295}" type="pres">
      <dgm:prSet presAssocID="{8CB52958-18CF-4946-AA08-F4CD422B270F}" presName="vertSpace2b" presStyleCnt="0"/>
      <dgm:spPr/>
    </dgm:pt>
    <dgm:pt modelId="{1FCC674A-88BE-4A82-8FC0-8D525FD8D0EE}" type="pres">
      <dgm:prSet presAssocID="{47F70CFA-84F1-4E13-BE72-22B8E82BA70D}" presName="horz2" presStyleCnt="0"/>
      <dgm:spPr/>
    </dgm:pt>
    <dgm:pt modelId="{A5B70728-922C-4646-A48D-C41F0F5D0A4F}" type="pres">
      <dgm:prSet presAssocID="{47F70CFA-84F1-4E13-BE72-22B8E82BA70D}" presName="horzSpace2" presStyleCnt="0"/>
      <dgm:spPr/>
    </dgm:pt>
    <dgm:pt modelId="{877A5395-48C6-4C75-A216-9CCD77A44E50}" type="pres">
      <dgm:prSet presAssocID="{47F70CFA-84F1-4E13-BE72-22B8E82BA70D}" presName="tx2" presStyleLbl="revTx" presStyleIdx="3" presStyleCnt="32"/>
      <dgm:spPr/>
    </dgm:pt>
    <dgm:pt modelId="{C8F8B647-7081-4D6E-867C-989C1D5A73BA}" type="pres">
      <dgm:prSet presAssocID="{47F70CFA-84F1-4E13-BE72-22B8E82BA70D}" presName="vert2" presStyleCnt="0"/>
      <dgm:spPr/>
    </dgm:pt>
    <dgm:pt modelId="{6426D86F-F220-4732-8EDA-6695D75C9D1A}" type="pres">
      <dgm:prSet presAssocID="{47F70CFA-84F1-4E13-BE72-22B8E82BA70D}" presName="thinLine2b" presStyleLbl="callout" presStyleIdx="2" presStyleCnt="26"/>
      <dgm:spPr/>
    </dgm:pt>
    <dgm:pt modelId="{BEC31A75-155D-4B90-9232-3460588BFC4E}" type="pres">
      <dgm:prSet presAssocID="{47F70CFA-84F1-4E13-BE72-22B8E82BA70D}" presName="vertSpace2b" presStyleCnt="0"/>
      <dgm:spPr/>
    </dgm:pt>
    <dgm:pt modelId="{13B78418-EB16-4643-A33B-3B5354BCB4A9}" type="pres">
      <dgm:prSet presAssocID="{F31F4900-2FE7-4457-9DC8-830680FFDF9D}" presName="horz2" presStyleCnt="0"/>
      <dgm:spPr/>
    </dgm:pt>
    <dgm:pt modelId="{2B80B2F2-3D2C-414C-8AC1-F987DC09B637}" type="pres">
      <dgm:prSet presAssocID="{F31F4900-2FE7-4457-9DC8-830680FFDF9D}" presName="horzSpace2" presStyleCnt="0"/>
      <dgm:spPr/>
    </dgm:pt>
    <dgm:pt modelId="{705E9F2F-6FC8-4EFC-8983-83BD118C6718}" type="pres">
      <dgm:prSet presAssocID="{F31F4900-2FE7-4457-9DC8-830680FFDF9D}" presName="tx2" presStyleLbl="revTx" presStyleIdx="4" presStyleCnt="32"/>
      <dgm:spPr/>
    </dgm:pt>
    <dgm:pt modelId="{8F9EFD7B-D6B0-4C62-90DE-995F8A115797}" type="pres">
      <dgm:prSet presAssocID="{F31F4900-2FE7-4457-9DC8-830680FFDF9D}" presName="vert2" presStyleCnt="0"/>
      <dgm:spPr/>
    </dgm:pt>
    <dgm:pt modelId="{8500E763-ACED-4293-A508-578FECFA026B}" type="pres">
      <dgm:prSet presAssocID="{F31F4900-2FE7-4457-9DC8-830680FFDF9D}" presName="thinLine2b" presStyleLbl="callout" presStyleIdx="3" presStyleCnt="26"/>
      <dgm:spPr/>
    </dgm:pt>
    <dgm:pt modelId="{05D03400-7EAE-411C-9B53-23A7CDC125D5}" type="pres">
      <dgm:prSet presAssocID="{F31F4900-2FE7-4457-9DC8-830680FFDF9D}" presName="vertSpace2b" presStyleCnt="0"/>
      <dgm:spPr/>
    </dgm:pt>
    <dgm:pt modelId="{7040438A-12C6-4D1E-9546-E70F3D8FEDD2}" type="pres">
      <dgm:prSet presAssocID="{CAD27B54-C615-45F3-8FC0-902A45BB8EDC}" presName="horz2" presStyleCnt="0"/>
      <dgm:spPr/>
    </dgm:pt>
    <dgm:pt modelId="{7C414B59-7CE6-41DC-822F-5F530D30DD82}" type="pres">
      <dgm:prSet presAssocID="{CAD27B54-C615-45F3-8FC0-902A45BB8EDC}" presName="horzSpace2" presStyleCnt="0"/>
      <dgm:spPr/>
    </dgm:pt>
    <dgm:pt modelId="{88A15875-C16A-4715-AD5E-CF084C71B582}" type="pres">
      <dgm:prSet presAssocID="{CAD27B54-C615-45F3-8FC0-902A45BB8EDC}" presName="tx2" presStyleLbl="revTx" presStyleIdx="5" presStyleCnt="32"/>
      <dgm:spPr/>
    </dgm:pt>
    <dgm:pt modelId="{FC097714-0521-4A85-BD39-8CF22A3FF98F}" type="pres">
      <dgm:prSet presAssocID="{CAD27B54-C615-45F3-8FC0-902A45BB8EDC}" presName="vert2" presStyleCnt="0"/>
      <dgm:spPr/>
    </dgm:pt>
    <dgm:pt modelId="{5B9E5184-4894-4772-BDA0-9CB3BD2DE429}" type="pres">
      <dgm:prSet presAssocID="{CAD27B54-C615-45F3-8FC0-902A45BB8EDC}" presName="thinLine2b" presStyleLbl="callout" presStyleIdx="4" presStyleCnt="26"/>
      <dgm:spPr/>
    </dgm:pt>
    <dgm:pt modelId="{18DADF9C-2320-4826-A591-C40393AAA8B1}" type="pres">
      <dgm:prSet presAssocID="{CAD27B54-C615-45F3-8FC0-902A45BB8EDC}" presName="vertSpace2b" presStyleCnt="0"/>
      <dgm:spPr/>
    </dgm:pt>
    <dgm:pt modelId="{165ECD29-BA7F-434A-BDFB-86E8B05C6D43}" type="pres">
      <dgm:prSet presAssocID="{B801AA6D-FF57-49E7-9D57-EBEA769721FA}" presName="horz2" presStyleCnt="0"/>
      <dgm:spPr/>
    </dgm:pt>
    <dgm:pt modelId="{F0735D83-719B-4E3D-9378-7163363059E3}" type="pres">
      <dgm:prSet presAssocID="{B801AA6D-FF57-49E7-9D57-EBEA769721FA}" presName="horzSpace2" presStyleCnt="0"/>
      <dgm:spPr/>
    </dgm:pt>
    <dgm:pt modelId="{F8575359-01C9-40CD-9BD4-98FBFA24FBB9}" type="pres">
      <dgm:prSet presAssocID="{B801AA6D-FF57-49E7-9D57-EBEA769721FA}" presName="tx2" presStyleLbl="revTx" presStyleIdx="6" presStyleCnt="32"/>
      <dgm:spPr/>
    </dgm:pt>
    <dgm:pt modelId="{DD5D2B87-61E9-4E27-A756-2A2A49F22B64}" type="pres">
      <dgm:prSet presAssocID="{B801AA6D-FF57-49E7-9D57-EBEA769721FA}" presName="vert2" presStyleCnt="0"/>
      <dgm:spPr/>
    </dgm:pt>
    <dgm:pt modelId="{78729AE4-0AC1-46C3-8FAA-220CA3A26A2D}" type="pres">
      <dgm:prSet presAssocID="{B801AA6D-FF57-49E7-9D57-EBEA769721FA}" presName="thinLine2b" presStyleLbl="callout" presStyleIdx="5" presStyleCnt="26"/>
      <dgm:spPr/>
    </dgm:pt>
    <dgm:pt modelId="{2BDEB8EA-F6CF-46C6-A8B7-7B87CF6156E2}" type="pres">
      <dgm:prSet presAssocID="{B801AA6D-FF57-49E7-9D57-EBEA769721FA}" presName="vertSpace2b" presStyleCnt="0"/>
      <dgm:spPr/>
    </dgm:pt>
    <dgm:pt modelId="{C7752132-9D58-4A1C-8411-15A3B74B9DDA}" type="pres">
      <dgm:prSet presAssocID="{272E861D-1512-4633-BB0F-24BD08349B48}" presName="thickLine" presStyleLbl="alignNode1" presStyleIdx="1" presStyleCnt="6"/>
      <dgm:spPr/>
    </dgm:pt>
    <dgm:pt modelId="{034780AD-AC14-40BF-836F-CBE6F09C308B}" type="pres">
      <dgm:prSet presAssocID="{272E861D-1512-4633-BB0F-24BD08349B48}" presName="horz1" presStyleCnt="0"/>
      <dgm:spPr/>
    </dgm:pt>
    <dgm:pt modelId="{033508B5-1949-4837-A050-8077E251920B}" type="pres">
      <dgm:prSet presAssocID="{272E861D-1512-4633-BB0F-24BD08349B48}" presName="tx1" presStyleLbl="revTx" presStyleIdx="7" presStyleCnt="32"/>
      <dgm:spPr/>
    </dgm:pt>
    <dgm:pt modelId="{A17AAE88-2F47-49C6-901C-B55433B4C84B}" type="pres">
      <dgm:prSet presAssocID="{272E861D-1512-4633-BB0F-24BD08349B48}" presName="vert1" presStyleCnt="0"/>
      <dgm:spPr/>
    </dgm:pt>
    <dgm:pt modelId="{2CD27061-52B0-473F-9E02-460AE1ECA381}" type="pres">
      <dgm:prSet presAssocID="{DBEA9194-805E-4A71-B0CD-640ACF03418D}" presName="vertSpace2a" presStyleCnt="0"/>
      <dgm:spPr/>
    </dgm:pt>
    <dgm:pt modelId="{022DFBE9-7F4A-4B41-AA3A-62D3493211DC}" type="pres">
      <dgm:prSet presAssocID="{DBEA9194-805E-4A71-B0CD-640ACF03418D}" presName="horz2" presStyleCnt="0"/>
      <dgm:spPr/>
    </dgm:pt>
    <dgm:pt modelId="{40284ED8-DC57-4DF9-A93A-A373218350DD}" type="pres">
      <dgm:prSet presAssocID="{DBEA9194-805E-4A71-B0CD-640ACF03418D}" presName="horzSpace2" presStyleCnt="0"/>
      <dgm:spPr/>
    </dgm:pt>
    <dgm:pt modelId="{5CDC74E9-9098-45C5-AC0F-A60050E681E7}" type="pres">
      <dgm:prSet presAssocID="{DBEA9194-805E-4A71-B0CD-640ACF03418D}" presName="tx2" presStyleLbl="revTx" presStyleIdx="8" presStyleCnt="32"/>
      <dgm:spPr/>
    </dgm:pt>
    <dgm:pt modelId="{502AA0ED-F83A-4F52-B9B9-FA9DF4B4190A}" type="pres">
      <dgm:prSet presAssocID="{DBEA9194-805E-4A71-B0CD-640ACF03418D}" presName="vert2" presStyleCnt="0"/>
      <dgm:spPr/>
    </dgm:pt>
    <dgm:pt modelId="{A942FC24-7447-4AC5-BB12-DEF9F4F85067}" type="pres">
      <dgm:prSet presAssocID="{DBEA9194-805E-4A71-B0CD-640ACF03418D}" presName="thinLine2b" presStyleLbl="callout" presStyleIdx="6" presStyleCnt="26"/>
      <dgm:spPr/>
    </dgm:pt>
    <dgm:pt modelId="{B384E2E5-B537-4FD7-BF3F-17080A0AD94A}" type="pres">
      <dgm:prSet presAssocID="{DBEA9194-805E-4A71-B0CD-640ACF03418D}" presName="vertSpace2b" presStyleCnt="0"/>
      <dgm:spPr/>
    </dgm:pt>
    <dgm:pt modelId="{F33CB374-D01E-4516-9E23-B23A5A999FCB}" type="pres">
      <dgm:prSet presAssocID="{B786B598-DF8C-4175-8140-09D27D106C64}" presName="horz2" presStyleCnt="0"/>
      <dgm:spPr/>
    </dgm:pt>
    <dgm:pt modelId="{7083202F-BDB8-41A8-BB0D-0470C57BB190}" type="pres">
      <dgm:prSet presAssocID="{B786B598-DF8C-4175-8140-09D27D106C64}" presName="horzSpace2" presStyleCnt="0"/>
      <dgm:spPr/>
    </dgm:pt>
    <dgm:pt modelId="{5AF06FCB-E2CD-4EB1-B031-FAA256780E1A}" type="pres">
      <dgm:prSet presAssocID="{B786B598-DF8C-4175-8140-09D27D106C64}" presName="tx2" presStyleLbl="revTx" presStyleIdx="9" presStyleCnt="32"/>
      <dgm:spPr/>
    </dgm:pt>
    <dgm:pt modelId="{05492DCC-F975-4027-AD9B-A5D604A641E6}" type="pres">
      <dgm:prSet presAssocID="{B786B598-DF8C-4175-8140-09D27D106C64}" presName="vert2" presStyleCnt="0"/>
      <dgm:spPr/>
    </dgm:pt>
    <dgm:pt modelId="{2BA29342-8A33-4648-98AE-884574BADFFF}" type="pres">
      <dgm:prSet presAssocID="{B786B598-DF8C-4175-8140-09D27D106C64}" presName="thinLine2b" presStyleLbl="callout" presStyleIdx="7" presStyleCnt="26"/>
      <dgm:spPr/>
    </dgm:pt>
    <dgm:pt modelId="{41F1D8F5-85A4-4E8E-AFDA-78C57DB3021E}" type="pres">
      <dgm:prSet presAssocID="{B786B598-DF8C-4175-8140-09D27D106C64}" presName="vertSpace2b" presStyleCnt="0"/>
      <dgm:spPr/>
    </dgm:pt>
    <dgm:pt modelId="{50B10572-9E1D-4492-B0E0-6E3B54663F4A}" type="pres">
      <dgm:prSet presAssocID="{94C919C6-1747-4FA5-8B41-A508C3002C07}" presName="horz2" presStyleCnt="0"/>
      <dgm:spPr/>
    </dgm:pt>
    <dgm:pt modelId="{C5559985-62FF-4561-80C0-10BC978AD069}" type="pres">
      <dgm:prSet presAssocID="{94C919C6-1747-4FA5-8B41-A508C3002C07}" presName="horzSpace2" presStyleCnt="0"/>
      <dgm:spPr/>
    </dgm:pt>
    <dgm:pt modelId="{87E73017-6B13-4373-A112-76393477C6F9}" type="pres">
      <dgm:prSet presAssocID="{94C919C6-1747-4FA5-8B41-A508C3002C07}" presName="tx2" presStyleLbl="revTx" presStyleIdx="10" presStyleCnt="32"/>
      <dgm:spPr/>
    </dgm:pt>
    <dgm:pt modelId="{3DB7A568-3E02-4D4B-8DBD-7DC058F44ED2}" type="pres">
      <dgm:prSet presAssocID="{94C919C6-1747-4FA5-8B41-A508C3002C07}" presName="vert2" presStyleCnt="0"/>
      <dgm:spPr/>
    </dgm:pt>
    <dgm:pt modelId="{F439F25F-4CD3-467E-A195-0D54B2D4756C}" type="pres">
      <dgm:prSet presAssocID="{94C919C6-1747-4FA5-8B41-A508C3002C07}" presName="thinLine2b" presStyleLbl="callout" presStyleIdx="8" presStyleCnt="26"/>
      <dgm:spPr/>
    </dgm:pt>
    <dgm:pt modelId="{034063D9-F79E-4D19-8B67-F52077A8D5C1}" type="pres">
      <dgm:prSet presAssocID="{94C919C6-1747-4FA5-8B41-A508C3002C07}" presName="vertSpace2b" presStyleCnt="0"/>
      <dgm:spPr/>
    </dgm:pt>
    <dgm:pt modelId="{D7069748-EA6F-4358-8771-2E5048DF5B4C}" type="pres">
      <dgm:prSet presAssocID="{8D9BACCF-00ED-43FF-B24F-53CA6D6942B5}" presName="thickLine" presStyleLbl="alignNode1" presStyleIdx="2" presStyleCnt="6"/>
      <dgm:spPr/>
    </dgm:pt>
    <dgm:pt modelId="{C22A921B-E9A2-49F1-9748-7857E739FA36}" type="pres">
      <dgm:prSet presAssocID="{8D9BACCF-00ED-43FF-B24F-53CA6D6942B5}" presName="horz1" presStyleCnt="0"/>
      <dgm:spPr/>
    </dgm:pt>
    <dgm:pt modelId="{18A18B71-A428-49E2-AED5-80A7D74BD090}" type="pres">
      <dgm:prSet presAssocID="{8D9BACCF-00ED-43FF-B24F-53CA6D6942B5}" presName="tx1" presStyleLbl="revTx" presStyleIdx="11" presStyleCnt="32"/>
      <dgm:spPr/>
    </dgm:pt>
    <dgm:pt modelId="{E883ED54-6604-4EA2-AB38-0162A26572B9}" type="pres">
      <dgm:prSet presAssocID="{8D9BACCF-00ED-43FF-B24F-53CA6D6942B5}" presName="vert1" presStyleCnt="0"/>
      <dgm:spPr/>
    </dgm:pt>
    <dgm:pt modelId="{F970153D-2DD4-4AD2-9EE2-91FB1384B7BC}" type="pres">
      <dgm:prSet presAssocID="{2EDAEB77-74B0-43A8-9D8F-ED8E80CA650C}" presName="vertSpace2a" presStyleCnt="0"/>
      <dgm:spPr/>
    </dgm:pt>
    <dgm:pt modelId="{4EA3DB6D-B936-4553-A550-70EDAE7A8C05}" type="pres">
      <dgm:prSet presAssocID="{2EDAEB77-74B0-43A8-9D8F-ED8E80CA650C}" presName="horz2" presStyleCnt="0"/>
      <dgm:spPr/>
    </dgm:pt>
    <dgm:pt modelId="{97EC4462-07F1-4884-B7F7-7D525D7B5044}" type="pres">
      <dgm:prSet presAssocID="{2EDAEB77-74B0-43A8-9D8F-ED8E80CA650C}" presName="horzSpace2" presStyleCnt="0"/>
      <dgm:spPr/>
    </dgm:pt>
    <dgm:pt modelId="{C72BE6D2-7145-48F8-9FE4-1B8EC94690AB}" type="pres">
      <dgm:prSet presAssocID="{2EDAEB77-74B0-43A8-9D8F-ED8E80CA650C}" presName="tx2" presStyleLbl="revTx" presStyleIdx="12" presStyleCnt="32"/>
      <dgm:spPr/>
    </dgm:pt>
    <dgm:pt modelId="{568D3790-B5EF-4251-960B-DBB236A28461}" type="pres">
      <dgm:prSet presAssocID="{2EDAEB77-74B0-43A8-9D8F-ED8E80CA650C}" presName="vert2" presStyleCnt="0"/>
      <dgm:spPr/>
    </dgm:pt>
    <dgm:pt modelId="{F1C51CD4-7E0B-41EF-B364-86D79941FB3E}" type="pres">
      <dgm:prSet presAssocID="{2EDAEB77-74B0-43A8-9D8F-ED8E80CA650C}" presName="thinLine2b" presStyleLbl="callout" presStyleIdx="9" presStyleCnt="26"/>
      <dgm:spPr/>
    </dgm:pt>
    <dgm:pt modelId="{19EFAD5F-72CE-48E4-8D90-59F09BFD77CC}" type="pres">
      <dgm:prSet presAssocID="{2EDAEB77-74B0-43A8-9D8F-ED8E80CA650C}" presName="vertSpace2b" presStyleCnt="0"/>
      <dgm:spPr/>
    </dgm:pt>
    <dgm:pt modelId="{EF2D12A8-4A77-4FCA-980B-20BE17692FFF}" type="pres">
      <dgm:prSet presAssocID="{F4F331BA-B6D7-4FB8-8C23-7E52A19A5BC5}" presName="horz2" presStyleCnt="0"/>
      <dgm:spPr/>
    </dgm:pt>
    <dgm:pt modelId="{A18B58CC-B3C3-4242-A123-6A2662ECA8CC}" type="pres">
      <dgm:prSet presAssocID="{F4F331BA-B6D7-4FB8-8C23-7E52A19A5BC5}" presName="horzSpace2" presStyleCnt="0"/>
      <dgm:spPr/>
    </dgm:pt>
    <dgm:pt modelId="{CFA0F77E-8C22-4116-AF2E-4C2499E87167}" type="pres">
      <dgm:prSet presAssocID="{F4F331BA-B6D7-4FB8-8C23-7E52A19A5BC5}" presName="tx2" presStyleLbl="revTx" presStyleIdx="13" presStyleCnt="32"/>
      <dgm:spPr/>
    </dgm:pt>
    <dgm:pt modelId="{1E70561F-140C-4C1E-B639-88ADDB2CD578}" type="pres">
      <dgm:prSet presAssocID="{F4F331BA-B6D7-4FB8-8C23-7E52A19A5BC5}" presName="vert2" presStyleCnt="0"/>
      <dgm:spPr/>
    </dgm:pt>
    <dgm:pt modelId="{130D1FE7-B8DC-4A82-AADE-1A6907D0DC0A}" type="pres">
      <dgm:prSet presAssocID="{F4F331BA-B6D7-4FB8-8C23-7E52A19A5BC5}" presName="thinLine2b" presStyleLbl="callout" presStyleIdx="10" presStyleCnt="26"/>
      <dgm:spPr/>
    </dgm:pt>
    <dgm:pt modelId="{A8871209-4148-4A15-AD9D-21C05756FC9B}" type="pres">
      <dgm:prSet presAssocID="{F4F331BA-B6D7-4FB8-8C23-7E52A19A5BC5}" presName="vertSpace2b" presStyleCnt="0"/>
      <dgm:spPr/>
    </dgm:pt>
    <dgm:pt modelId="{1687829B-6923-4015-A981-3EF7CF6962F1}" type="pres">
      <dgm:prSet presAssocID="{4F23BE73-10FB-4A97-B80A-D9BE14F54F08}" presName="thickLine" presStyleLbl="alignNode1" presStyleIdx="3" presStyleCnt="6"/>
      <dgm:spPr/>
    </dgm:pt>
    <dgm:pt modelId="{15F2AA63-0A5A-4A70-8767-47A7AF1E37A4}" type="pres">
      <dgm:prSet presAssocID="{4F23BE73-10FB-4A97-B80A-D9BE14F54F08}" presName="horz1" presStyleCnt="0"/>
      <dgm:spPr/>
    </dgm:pt>
    <dgm:pt modelId="{A1C6BDCC-C743-4C56-8C33-9C507608FE10}" type="pres">
      <dgm:prSet presAssocID="{4F23BE73-10FB-4A97-B80A-D9BE14F54F08}" presName="tx1" presStyleLbl="revTx" presStyleIdx="14" presStyleCnt="32"/>
      <dgm:spPr/>
    </dgm:pt>
    <dgm:pt modelId="{966FBBC0-FC00-46A4-BA8A-85297479FA50}" type="pres">
      <dgm:prSet presAssocID="{4F23BE73-10FB-4A97-B80A-D9BE14F54F08}" presName="vert1" presStyleCnt="0"/>
      <dgm:spPr/>
    </dgm:pt>
    <dgm:pt modelId="{533D179E-553E-4EC1-B71A-AD3D41AF14A1}" type="pres">
      <dgm:prSet presAssocID="{8121C330-A90C-4227-8059-12087F099228}" presName="vertSpace2a" presStyleCnt="0"/>
      <dgm:spPr/>
    </dgm:pt>
    <dgm:pt modelId="{804E5F0B-A6F5-4C73-85B7-EFF860A4D187}" type="pres">
      <dgm:prSet presAssocID="{8121C330-A90C-4227-8059-12087F099228}" presName="horz2" presStyleCnt="0"/>
      <dgm:spPr/>
    </dgm:pt>
    <dgm:pt modelId="{6804881C-F11D-45EA-8779-BEF0D2DBA5A8}" type="pres">
      <dgm:prSet presAssocID="{8121C330-A90C-4227-8059-12087F099228}" presName="horzSpace2" presStyleCnt="0"/>
      <dgm:spPr/>
    </dgm:pt>
    <dgm:pt modelId="{5CA0EE47-A06B-457B-B044-9DCBCBFEF555}" type="pres">
      <dgm:prSet presAssocID="{8121C330-A90C-4227-8059-12087F099228}" presName="tx2" presStyleLbl="revTx" presStyleIdx="15" presStyleCnt="32"/>
      <dgm:spPr/>
    </dgm:pt>
    <dgm:pt modelId="{8E1ABF7F-2791-4970-9F63-57170A233A96}" type="pres">
      <dgm:prSet presAssocID="{8121C330-A90C-4227-8059-12087F099228}" presName="vert2" presStyleCnt="0"/>
      <dgm:spPr/>
    </dgm:pt>
    <dgm:pt modelId="{7FE4D259-499F-491E-9948-00BB3E6AD456}" type="pres">
      <dgm:prSet presAssocID="{8121C330-A90C-4227-8059-12087F099228}" presName="thinLine2b" presStyleLbl="callout" presStyleIdx="11" presStyleCnt="26"/>
      <dgm:spPr/>
    </dgm:pt>
    <dgm:pt modelId="{D2467528-D23E-40DD-9443-788BCFE3D82B}" type="pres">
      <dgm:prSet presAssocID="{8121C330-A90C-4227-8059-12087F099228}" presName="vertSpace2b" presStyleCnt="0"/>
      <dgm:spPr/>
    </dgm:pt>
    <dgm:pt modelId="{FC4AB51E-5CDA-4C0F-ABBD-F6A46166F15B}" type="pres">
      <dgm:prSet presAssocID="{3C5480FA-0C93-4D95-B355-4193B6BFD3DE}" presName="horz2" presStyleCnt="0"/>
      <dgm:spPr/>
    </dgm:pt>
    <dgm:pt modelId="{D11841A2-243E-49A6-94C0-4CC0E999F22E}" type="pres">
      <dgm:prSet presAssocID="{3C5480FA-0C93-4D95-B355-4193B6BFD3DE}" presName="horzSpace2" presStyleCnt="0"/>
      <dgm:spPr/>
    </dgm:pt>
    <dgm:pt modelId="{E594238D-7B9F-4729-8B3D-C937191823E3}" type="pres">
      <dgm:prSet presAssocID="{3C5480FA-0C93-4D95-B355-4193B6BFD3DE}" presName="tx2" presStyleLbl="revTx" presStyleIdx="16" presStyleCnt="32"/>
      <dgm:spPr/>
    </dgm:pt>
    <dgm:pt modelId="{36D955BB-EAEB-4A95-AA2B-56FE70D1FC46}" type="pres">
      <dgm:prSet presAssocID="{3C5480FA-0C93-4D95-B355-4193B6BFD3DE}" presName="vert2" presStyleCnt="0"/>
      <dgm:spPr/>
    </dgm:pt>
    <dgm:pt modelId="{1DF9899E-52D2-4354-84EB-A459704971A8}" type="pres">
      <dgm:prSet presAssocID="{3C5480FA-0C93-4D95-B355-4193B6BFD3DE}" presName="thinLine2b" presStyleLbl="callout" presStyleIdx="12" presStyleCnt="26"/>
      <dgm:spPr/>
    </dgm:pt>
    <dgm:pt modelId="{9A70448B-B4A7-4C0E-885F-7B28C0D4C82A}" type="pres">
      <dgm:prSet presAssocID="{3C5480FA-0C93-4D95-B355-4193B6BFD3DE}" presName="vertSpace2b" presStyleCnt="0"/>
      <dgm:spPr/>
    </dgm:pt>
    <dgm:pt modelId="{0A462CC4-5AB9-4471-ACF8-7DB1E2926C3F}" type="pres">
      <dgm:prSet presAssocID="{673BA10E-8D19-4A6A-836B-5360AEF8E514}" presName="horz2" presStyleCnt="0"/>
      <dgm:spPr/>
    </dgm:pt>
    <dgm:pt modelId="{4F8F59B0-E6A6-47CF-9A3C-44154654F832}" type="pres">
      <dgm:prSet presAssocID="{673BA10E-8D19-4A6A-836B-5360AEF8E514}" presName="horzSpace2" presStyleCnt="0"/>
      <dgm:spPr/>
    </dgm:pt>
    <dgm:pt modelId="{07363BF3-386A-4961-875F-913FA52EAC5F}" type="pres">
      <dgm:prSet presAssocID="{673BA10E-8D19-4A6A-836B-5360AEF8E514}" presName="tx2" presStyleLbl="revTx" presStyleIdx="17" presStyleCnt="32"/>
      <dgm:spPr/>
    </dgm:pt>
    <dgm:pt modelId="{3CCCC41C-4F64-4FBB-A61D-DC090503750D}" type="pres">
      <dgm:prSet presAssocID="{673BA10E-8D19-4A6A-836B-5360AEF8E514}" presName="vert2" presStyleCnt="0"/>
      <dgm:spPr/>
    </dgm:pt>
    <dgm:pt modelId="{9E2F81CB-D9FA-4E8C-877D-4E79C576A38E}" type="pres">
      <dgm:prSet presAssocID="{673BA10E-8D19-4A6A-836B-5360AEF8E514}" presName="thinLine2b" presStyleLbl="callout" presStyleIdx="13" presStyleCnt="26"/>
      <dgm:spPr/>
    </dgm:pt>
    <dgm:pt modelId="{B90DAA2C-DC99-4835-B8C7-32782D917E2A}" type="pres">
      <dgm:prSet presAssocID="{673BA10E-8D19-4A6A-836B-5360AEF8E514}" presName="vertSpace2b" presStyleCnt="0"/>
      <dgm:spPr/>
    </dgm:pt>
    <dgm:pt modelId="{BCAE1B5C-E202-416B-A927-578C412BFAF2}" type="pres">
      <dgm:prSet presAssocID="{C0B16D36-BB0C-43AB-813C-4A4704E885EB}" presName="horz2" presStyleCnt="0"/>
      <dgm:spPr/>
    </dgm:pt>
    <dgm:pt modelId="{D08DBEE8-61E2-4C1A-9694-7921A8223F49}" type="pres">
      <dgm:prSet presAssocID="{C0B16D36-BB0C-43AB-813C-4A4704E885EB}" presName="horzSpace2" presStyleCnt="0"/>
      <dgm:spPr/>
    </dgm:pt>
    <dgm:pt modelId="{0D2A9151-2517-4677-AF49-F7F9B088C12A}" type="pres">
      <dgm:prSet presAssocID="{C0B16D36-BB0C-43AB-813C-4A4704E885EB}" presName="tx2" presStyleLbl="revTx" presStyleIdx="18" presStyleCnt="32"/>
      <dgm:spPr/>
    </dgm:pt>
    <dgm:pt modelId="{E043404D-791B-48DD-91C4-CCE5B14CD440}" type="pres">
      <dgm:prSet presAssocID="{C0B16D36-BB0C-43AB-813C-4A4704E885EB}" presName="vert2" presStyleCnt="0"/>
      <dgm:spPr/>
    </dgm:pt>
    <dgm:pt modelId="{5B5C9971-44DC-47F8-B339-28DBA13F9466}" type="pres">
      <dgm:prSet presAssocID="{C0B16D36-BB0C-43AB-813C-4A4704E885EB}" presName="thinLine2b" presStyleLbl="callout" presStyleIdx="14" presStyleCnt="26"/>
      <dgm:spPr/>
    </dgm:pt>
    <dgm:pt modelId="{A1342E58-A7EC-40AF-95B3-BCA800B2EA0F}" type="pres">
      <dgm:prSet presAssocID="{C0B16D36-BB0C-43AB-813C-4A4704E885EB}" presName="vertSpace2b" presStyleCnt="0"/>
      <dgm:spPr/>
    </dgm:pt>
    <dgm:pt modelId="{4C7389E8-6644-435B-858F-9A52BB706D5A}" type="pres">
      <dgm:prSet presAssocID="{F97F7D60-F017-446E-8266-D73E46262514}" presName="horz2" presStyleCnt="0"/>
      <dgm:spPr/>
    </dgm:pt>
    <dgm:pt modelId="{88394FF1-D024-48ED-885E-B5468FDA489A}" type="pres">
      <dgm:prSet presAssocID="{F97F7D60-F017-446E-8266-D73E46262514}" presName="horzSpace2" presStyleCnt="0"/>
      <dgm:spPr/>
    </dgm:pt>
    <dgm:pt modelId="{DD74CAE8-90B8-4223-BC42-1D08AF3F0118}" type="pres">
      <dgm:prSet presAssocID="{F97F7D60-F017-446E-8266-D73E46262514}" presName="tx2" presStyleLbl="revTx" presStyleIdx="19" presStyleCnt="32"/>
      <dgm:spPr/>
    </dgm:pt>
    <dgm:pt modelId="{0D07E274-271D-49B7-969D-BC5B8C933B10}" type="pres">
      <dgm:prSet presAssocID="{F97F7D60-F017-446E-8266-D73E46262514}" presName="vert2" presStyleCnt="0"/>
      <dgm:spPr/>
    </dgm:pt>
    <dgm:pt modelId="{34F7E269-FCA9-4BE4-81B6-F5E01A281F31}" type="pres">
      <dgm:prSet presAssocID="{F97F7D60-F017-446E-8266-D73E46262514}" presName="thinLine2b" presStyleLbl="callout" presStyleIdx="15" presStyleCnt="26"/>
      <dgm:spPr/>
    </dgm:pt>
    <dgm:pt modelId="{2BB2109E-C644-4B31-8CAE-CD5D90429ECC}" type="pres">
      <dgm:prSet presAssocID="{F97F7D60-F017-446E-8266-D73E46262514}" presName="vertSpace2b" presStyleCnt="0"/>
      <dgm:spPr/>
    </dgm:pt>
    <dgm:pt modelId="{8449E390-66FF-43D6-90A3-8E2896896560}" type="pres">
      <dgm:prSet presAssocID="{B17A5D61-90EB-4184-AF49-2801B2DE27DD}" presName="thickLine" presStyleLbl="alignNode1" presStyleIdx="4" presStyleCnt="6"/>
      <dgm:spPr/>
    </dgm:pt>
    <dgm:pt modelId="{80DCCE6D-117E-4F30-8979-62530ABB4E0A}" type="pres">
      <dgm:prSet presAssocID="{B17A5D61-90EB-4184-AF49-2801B2DE27DD}" presName="horz1" presStyleCnt="0"/>
      <dgm:spPr/>
    </dgm:pt>
    <dgm:pt modelId="{DA8DD3C1-3DF4-4BFB-B87F-C6EAAD142A62}" type="pres">
      <dgm:prSet presAssocID="{B17A5D61-90EB-4184-AF49-2801B2DE27DD}" presName="tx1" presStyleLbl="revTx" presStyleIdx="20" presStyleCnt="32"/>
      <dgm:spPr/>
    </dgm:pt>
    <dgm:pt modelId="{F338CF43-AB37-4F70-99D5-9E8591185C7D}" type="pres">
      <dgm:prSet presAssocID="{B17A5D61-90EB-4184-AF49-2801B2DE27DD}" presName="vert1" presStyleCnt="0"/>
      <dgm:spPr/>
    </dgm:pt>
    <dgm:pt modelId="{B5114F3F-0265-49C4-8D91-1DB8C6390686}" type="pres">
      <dgm:prSet presAssocID="{344BF508-EE53-4B55-A04B-25F1C570720F}" presName="vertSpace2a" presStyleCnt="0"/>
      <dgm:spPr/>
    </dgm:pt>
    <dgm:pt modelId="{7582C05B-F6C2-4CE0-98B4-F0CFE3AAF538}" type="pres">
      <dgm:prSet presAssocID="{344BF508-EE53-4B55-A04B-25F1C570720F}" presName="horz2" presStyleCnt="0"/>
      <dgm:spPr/>
    </dgm:pt>
    <dgm:pt modelId="{D2EB3315-6634-4C74-8033-E40CBCF1190B}" type="pres">
      <dgm:prSet presAssocID="{344BF508-EE53-4B55-A04B-25F1C570720F}" presName="horzSpace2" presStyleCnt="0"/>
      <dgm:spPr/>
    </dgm:pt>
    <dgm:pt modelId="{E856EC46-6DAD-4878-B7A9-C625F476B13E}" type="pres">
      <dgm:prSet presAssocID="{344BF508-EE53-4B55-A04B-25F1C570720F}" presName="tx2" presStyleLbl="revTx" presStyleIdx="21" presStyleCnt="32"/>
      <dgm:spPr/>
    </dgm:pt>
    <dgm:pt modelId="{52C0C263-34FE-48CD-B0ED-F9926F3F07DA}" type="pres">
      <dgm:prSet presAssocID="{344BF508-EE53-4B55-A04B-25F1C570720F}" presName="vert2" presStyleCnt="0"/>
      <dgm:spPr/>
    </dgm:pt>
    <dgm:pt modelId="{BD36479A-BBF7-498A-9BCC-17DC3F2BC50F}" type="pres">
      <dgm:prSet presAssocID="{344BF508-EE53-4B55-A04B-25F1C570720F}" presName="thinLine2b" presStyleLbl="callout" presStyleIdx="16" presStyleCnt="26"/>
      <dgm:spPr/>
    </dgm:pt>
    <dgm:pt modelId="{4C91BE1F-FC16-4973-BF74-8F5A74BB3194}" type="pres">
      <dgm:prSet presAssocID="{344BF508-EE53-4B55-A04B-25F1C570720F}" presName="vertSpace2b" presStyleCnt="0"/>
      <dgm:spPr/>
    </dgm:pt>
    <dgm:pt modelId="{C5B61752-361D-4275-9469-62755B72EF99}" type="pres">
      <dgm:prSet presAssocID="{5E504E27-7161-4131-B374-B86CEF50EB97}" presName="horz2" presStyleCnt="0"/>
      <dgm:spPr/>
    </dgm:pt>
    <dgm:pt modelId="{6F1E4468-E0CB-4FC7-B291-F15E4768D9E0}" type="pres">
      <dgm:prSet presAssocID="{5E504E27-7161-4131-B374-B86CEF50EB97}" presName="horzSpace2" presStyleCnt="0"/>
      <dgm:spPr/>
    </dgm:pt>
    <dgm:pt modelId="{4329DBD6-AB45-40A3-A156-9B7010D720F8}" type="pres">
      <dgm:prSet presAssocID="{5E504E27-7161-4131-B374-B86CEF50EB97}" presName="tx2" presStyleLbl="revTx" presStyleIdx="22" presStyleCnt="32"/>
      <dgm:spPr/>
    </dgm:pt>
    <dgm:pt modelId="{9346A095-AC0A-4FF9-ADCD-5E2C688B1BDE}" type="pres">
      <dgm:prSet presAssocID="{5E504E27-7161-4131-B374-B86CEF50EB97}" presName="vert2" presStyleCnt="0"/>
      <dgm:spPr/>
    </dgm:pt>
    <dgm:pt modelId="{71C9B523-6F27-43BE-8869-718672903B27}" type="pres">
      <dgm:prSet presAssocID="{5E504E27-7161-4131-B374-B86CEF50EB97}" presName="thinLine2b" presStyleLbl="callout" presStyleIdx="17" presStyleCnt="26"/>
      <dgm:spPr/>
    </dgm:pt>
    <dgm:pt modelId="{4621E0B4-A221-49A4-92C0-15ED5E36F01E}" type="pres">
      <dgm:prSet presAssocID="{5E504E27-7161-4131-B374-B86CEF50EB97}" presName="vertSpace2b" presStyleCnt="0"/>
      <dgm:spPr/>
    </dgm:pt>
    <dgm:pt modelId="{C20AADCD-B369-4703-858C-74B4F48B9DA4}" type="pres">
      <dgm:prSet presAssocID="{E83F9019-F2F1-4DEE-969E-0A21BF88F832}" presName="horz2" presStyleCnt="0"/>
      <dgm:spPr/>
    </dgm:pt>
    <dgm:pt modelId="{987A0BB2-C033-4347-83F7-B02686A1FBE0}" type="pres">
      <dgm:prSet presAssocID="{E83F9019-F2F1-4DEE-969E-0A21BF88F832}" presName="horzSpace2" presStyleCnt="0"/>
      <dgm:spPr/>
    </dgm:pt>
    <dgm:pt modelId="{15318C51-AE7D-4965-9F28-ED60F6D6602B}" type="pres">
      <dgm:prSet presAssocID="{E83F9019-F2F1-4DEE-969E-0A21BF88F832}" presName="tx2" presStyleLbl="revTx" presStyleIdx="23" presStyleCnt="32"/>
      <dgm:spPr/>
    </dgm:pt>
    <dgm:pt modelId="{1CACA735-B1B6-44EA-B62B-9E330AA58066}" type="pres">
      <dgm:prSet presAssocID="{E83F9019-F2F1-4DEE-969E-0A21BF88F832}" presName="vert2" presStyleCnt="0"/>
      <dgm:spPr/>
    </dgm:pt>
    <dgm:pt modelId="{17E1A6B1-102F-4A0F-884E-0A8F4CD2214D}" type="pres">
      <dgm:prSet presAssocID="{E83F9019-F2F1-4DEE-969E-0A21BF88F832}" presName="thinLine2b" presStyleLbl="callout" presStyleIdx="18" presStyleCnt="26"/>
      <dgm:spPr/>
    </dgm:pt>
    <dgm:pt modelId="{C2FF2C01-1ECB-4702-A58A-3BC1E8D9DEA4}" type="pres">
      <dgm:prSet presAssocID="{E83F9019-F2F1-4DEE-969E-0A21BF88F832}" presName="vertSpace2b" presStyleCnt="0"/>
      <dgm:spPr/>
    </dgm:pt>
    <dgm:pt modelId="{A8719B99-DD7C-4D66-BB41-CA0A6047ACD7}" type="pres">
      <dgm:prSet presAssocID="{0792374E-51E1-43AF-BB05-4BADCB834347}" presName="horz2" presStyleCnt="0"/>
      <dgm:spPr/>
    </dgm:pt>
    <dgm:pt modelId="{CCFB3DBF-4F42-49D1-8145-73AD5A4E8C57}" type="pres">
      <dgm:prSet presAssocID="{0792374E-51E1-43AF-BB05-4BADCB834347}" presName="horzSpace2" presStyleCnt="0"/>
      <dgm:spPr/>
    </dgm:pt>
    <dgm:pt modelId="{E040D737-B376-480E-85F9-F7ADAD650A17}" type="pres">
      <dgm:prSet presAssocID="{0792374E-51E1-43AF-BB05-4BADCB834347}" presName="tx2" presStyleLbl="revTx" presStyleIdx="24" presStyleCnt="32"/>
      <dgm:spPr/>
    </dgm:pt>
    <dgm:pt modelId="{9DAB8241-B234-4147-BEDE-38E5DF930A96}" type="pres">
      <dgm:prSet presAssocID="{0792374E-51E1-43AF-BB05-4BADCB834347}" presName="vert2" presStyleCnt="0"/>
      <dgm:spPr/>
    </dgm:pt>
    <dgm:pt modelId="{E87F05B7-82FD-4C4A-B0EB-EA75F1CF4C7B}" type="pres">
      <dgm:prSet presAssocID="{0792374E-51E1-43AF-BB05-4BADCB834347}" presName="thinLine2b" presStyleLbl="callout" presStyleIdx="19" presStyleCnt="26"/>
      <dgm:spPr/>
    </dgm:pt>
    <dgm:pt modelId="{B4652D7E-9190-4177-A562-7313887D1E5E}" type="pres">
      <dgm:prSet presAssocID="{0792374E-51E1-43AF-BB05-4BADCB834347}" presName="vertSpace2b" presStyleCnt="0"/>
      <dgm:spPr/>
    </dgm:pt>
    <dgm:pt modelId="{CC5F782B-81F7-4A89-8E87-37AC63DEE409}" type="pres">
      <dgm:prSet presAssocID="{8A5955A9-9A7F-47BB-A80A-31C821BB23D3}" presName="thickLine" presStyleLbl="alignNode1" presStyleIdx="5" presStyleCnt="6"/>
      <dgm:spPr/>
    </dgm:pt>
    <dgm:pt modelId="{F4474650-163D-456D-BC62-00712333525B}" type="pres">
      <dgm:prSet presAssocID="{8A5955A9-9A7F-47BB-A80A-31C821BB23D3}" presName="horz1" presStyleCnt="0"/>
      <dgm:spPr/>
    </dgm:pt>
    <dgm:pt modelId="{E67348C0-C4DB-4E9C-9D9C-BD6F91CD1E08}" type="pres">
      <dgm:prSet presAssocID="{8A5955A9-9A7F-47BB-A80A-31C821BB23D3}" presName="tx1" presStyleLbl="revTx" presStyleIdx="25" presStyleCnt="32"/>
      <dgm:spPr/>
    </dgm:pt>
    <dgm:pt modelId="{6A836D2B-0DF3-4B35-A47A-EA326C61770A}" type="pres">
      <dgm:prSet presAssocID="{8A5955A9-9A7F-47BB-A80A-31C821BB23D3}" presName="vert1" presStyleCnt="0"/>
      <dgm:spPr/>
    </dgm:pt>
    <dgm:pt modelId="{F2C35D5A-B355-4D08-A185-CE912EB75F33}" type="pres">
      <dgm:prSet presAssocID="{6A246E77-E49A-4119-9DBA-EA40032D8F8D}" presName="vertSpace2a" presStyleCnt="0"/>
      <dgm:spPr/>
    </dgm:pt>
    <dgm:pt modelId="{7256416E-AB36-4FF8-BC96-F834AA75D0D9}" type="pres">
      <dgm:prSet presAssocID="{6A246E77-E49A-4119-9DBA-EA40032D8F8D}" presName="horz2" presStyleCnt="0"/>
      <dgm:spPr/>
    </dgm:pt>
    <dgm:pt modelId="{6247E5A8-7BEF-44D2-8A27-D669AF225DE8}" type="pres">
      <dgm:prSet presAssocID="{6A246E77-E49A-4119-9DBA-EA40032D8F8D}" presName="horzSpace2" presStyleCnt="0"/>
      <dgm:spPr/>
    </dgm:pt>
    <dgm:pt modelId="{9645C454-31CF-41F7-8E2B-4198259E0283}" type="pres">
      <dgm:prSet presAssocID="{6A246E77-E49A-4119-9DBA-EA40032D8F8D}" presName="tx2" presStyleLbl="revTx" presStyleIdx="26" presStyleCnt="32"/>
      <dgm:spPr/>
    </dgm:pt>
    <dgm:pt modelId="{4BF8A30E-441B-41E1-B1B7-D7E923F58018}" type="pres">
      <dgm:prSet presAssocID="{6A246E77-E49A-4119-9DBA-EA40032D8F8D}" presName="vert2" presStyleCnt="0"/>
      <dgm:spPr/>
    </dgm:pt>
    <dgm:pt modelId="{FCA99852-ABB6-4CAF-8A76-9723ADCF4AAA}" type="pres">
      <dgm:prSet presAssocID="{6A246E77-E49A-4119-9DBA-EA40032D8F8D}" presName="thinLine2b" presStyleLbl="callout" presStyleIdx="20" presStyleCnt="26"/>
      <dgm:spPr/>
    </dgm:pt>
    <dgm:pt modelId="{8A1A18C5-7011-4C82-9CCA-AB4BC2C042E7}" type="pres">
      <dgm:prSet presAssocID="{6A246E77-E49A-4119-9DBA-EA40032D8F8D}" presName="vertSpace2b" presStyleCnt="0"/>
      <dgm:spPr/>
    </dgm:pt>
    <dgm:pt modelId="{84BEB8BE-36F6-4251-8233-F93E79679F62}" type="pres">
      <dgm:prSet presAssocID="{6BC12C2E-B90F-490A-988B-94CD4724619E}" presName="horz2" presStyleCnt="0"/>
      <dgm:spPr/>
    </dgm:pt>
    <dgm:pt modelId="{A0CC1980-0AB9-42E5-B0E9-995B2FDE3F60}" type="pres">
      <dgm:prSet presAssocID="{6BC12C2E-B90F-490A-988B-94CD4724619E}" presName="horzSpace2" presStyleCnt="0"/>
      <dgm:spPr/>
    </dgm:pt>
    <dgm:pt modelId="{A77F8496-E28E-4201-AADF-BF598F09CF14}" type="pres">
      <dgm:prSet presAssocID="{6BC12C2E-B90F-490A-988B-94CD4724619E}" presName="tx2" presStyleLbl="revTx" presStyleIdx="27" presStyleCnt="32"/>
      <dgm:spPr/>
    </dgm:pt>
    <dgm:pt modelId="{C0302BE6-9D41-4FFC-B536-F99F52756466}" type="pres">
      <dgm:prSet presAssocID="{6BC12C2E-B90F-490A-988B-94CD4724619E}" presName="vert2" presStyleCnt="0"/>
      <dgm:spPr/>
    </dgm:pt>
    <dgm:pt modelId="{0E1DB2FE-866F-4FCE-9FEA-6056011593C5}" type="pres">
      <dgm:prSet presAssocID="{6BC12C2E-B90F-490A-988B-94CD4724619E}" presName="thinLine2b" presStyleLbl="callout" presStyleIdx="21" presStyleCnt="26"/>
      <dgm:spPr/>
    </dgm:pt>
    <dgm:pt modelId="{ACA898CC-53BD-45CA-8A94-C0E4B260EEDE}" type="pres">
      <dgm:prSet presAssocID="{6BC12C2E-B90F-490A-988B-94CD4724619E}" presName="vertSpace2b" presStyleCnt="0"/>
      <dgm:spPr/>
    </dgm:pt>
    <dgm:pt modelId="{15D8D96B-B3DD-454D-A5EB-F322E737AE17}" type="pres">
      <dgm:prSet presAssocID="{E550F8A4-3800-4AF3-9296-6203893F9F6C}" presName="horz2" presStyleCnt="0"/>
      <dgm:spPr/>
    </dgm:pt>
    <dgm:pt modelId="{FDF699A6-0513-41A3-8A4F-5D5E5E4399D0}" type="pres">
      <dgm:prSet presAssocID="{E550F8A4-3800-4AF3-9296-6203893F9F6C}" presName="horzSpace2" presStyleCnt="0"/>
      <dgm:spPr/>
    </dgm:pt>
    <dgm:pt modelId="{A40A9431-F825-4FB4-B505-6EC33342E309}" type="pres">
      <dgm:prSet presAssocID="{E550F8A4-3800-4AF3-9296-6203893F9F6C}" presName="tx2" presStyleLbl="revTx" presStyleIdx="28" presStyleCnt="32"/>
      <dgm:spPr/>
    </dgm:pt>
    <dgm:pt modelId="{7326B6C8-D90E-4ADE-AC49-20E2367E0CB1}" type="pres">
      <dgm:prSet presAssocID="{E550F8A4-3800-4AF3-9296-6203893F9F6C}" presName="vert2" presStyleCnt="0"/>
      <dgm:spPr/>
    </dgm:pt>
    <dgm:pt modelId="{C9A3665A-3AB9-4701-A19D-61B86CA5838F}" type="pres">
      <dgm:prSet presAssocID="{E550F8A4-3800-4AF3-9296-6203893F9F6C}" presName="thinLine2b" presStyleLbl="callout" presStyleIdx="22" presStyleCnt="26"/>
      <dgm:spPr/>
    </dgm:pt>
    <dgm:pt modelId="{5A3A732A-A80D-4203-BD41-888C4C3AD09D}" type="pres">
      <dgm:prSet presAssocID="{E550F8A4-3800-4AF3-9296-6203893F9F6C}" presName="vertSpace2b" presStyleCnt="0"/>
      <dgm:spPr/>
    </dgm:pt>
    <dgm:pt modelId="{B6295D1F-FDBC-41C0-8A71-C0D37815E4BF}" type="pres">
      <dgm:prSet presAssocID="{5EEDFE22-0E8A-4D44-AD89-3D10564F9A0A}" presName="horz2" presStyleCnt="0"/>
      <dgm:spPr/>
    </dgm:pt>
    <dgm:pt modelId="{79A317A6-CAE3-44DD-9D01-89AE4E11272D}" type="pres">
      <dgm:prSet presAssocID="{5EEDFE22-0E8A-4D44-AD89-3D10564F9A0A}" presName="horzSpace2" presStyleCnt="0"/>
      <dgm:spPr/>
    </dgm:pt>
    <dgm:pt modelId="{0B22CF76-5344-48B5-A985-B5E5A564A838}" type="pres">
      <dgm:prSet presAssocID="{5EEDFE22-0E8A-4D44-AD89-3D10564F9A0A}" presName="tx2" presStyleLbl="revTx" presStyleIdx="29" presStyleCnt="32"/>
      <dgm:spPr/>
    </dgm:pt>
    <dgm:pt modelId="{9E8B8761-D11F-4A7C-984C-28F4FA2E2231}" type="pres">
      <dgm:prSet presAssocID="{5EEDFE22-0E8A-4D44-AD89-3D10564F9A0A}" presName="vert2" presStyleCnt="0"/>
      <dgm:spPr/>
    </dgm:pt>
    <dgm:pt modelId="{7EEDF925-1711-4328-A98E-25F7D8B6281F}" type="pres">
      <dgm:prSet presAssocID="{5EEDFE22-0E8A-4D44-AD89-3D10564F9A0A}" presName="thinLine2b" presStyleLbl="callout" presStyleIdx="23" presStyleCnt="26"/>
      <dgm:spPr/>
    </dgm:pt>
    <dgm:pt modelId="{4A1FB8C2-28A1-48BB-B81E-BACC096EB181}" type="pres">
      <dgm:prSet presAssocID="{5EEDFE22-0E8A-4D44-AD89-3D10564F9A0A}" presName="vertSpace2b" presStyleCnt="0"/>
      <dgm:spPr/>
    </dgm:pt>
    <dgm:pt modelId="{1B0B81C8-E6A9-4450-B876-1ED8C2CE090C}" type="pres">
      <dgm:prSet presAssocID="{B370C6EA-A730-41F3-8917-803E8D9D1885}" presName="horz2" presStyleCnt="0"/>
      <dgm:spPr/>
    </dgm:pt>
    <dgm:pt modelId="{1246DDE7-B80E-433A-9AA5-8F3CEA833993}" type="pres">
      <dgm:prSet presAssocID="{B370C6EA-A730-41F3-8917-803E8D9D1885}" presName="horzSpace2" presStyleCnt="0"/>
      <dgm:spPr/>
    </dgm:pt>
    <dgm:pt modelId="{C3680561-F6EC-43D2-84CF-B0B3950C8EBF}" type="pres">
      <dgm:prSet presAssocID="{B370C6EA-A730-41F3-8917-803E8D9D1885}" presName="tx2" presStyleLbl="revTx" presStyleIdx="30" presStyleCnt="32"/>
      <dgm:spPr/>
    </dgm:pt>
    <dgm:pt modelId="{573E5291-835F-4E89-BB59-8E51AE20714B}" type="pres">
      <dgm:prSet presAssocID="{B370C6EA-A730-41F3-8917-803E8D9D1885}" presName="vert2" presStyleCnt="0"/>
      <dgm:spPr/>
    </dgm:pt>
    <dgm:pt modelId="{9EE08C75-DAC9-45F9-99FF-C6A41CB4799D}" type="pres">
      <dgm:prSet presAssocID="{B370C6EA-A730-41F3-8917-803E8D9D1885}" presName="thinLine2b" presStyleLbl="callout" presStyleIdx="24" presStyleCnt="26"/>
      <dgm:spPr/>
    </dgm:pt>
    <dgm:pt modelId="{689793DB-82A7-4E94-9C30-B44A24A7C97C}" type="pres">
      <dgm:prSet presAssocID="{B370C6EA-A730-41F3-8917-803E8D9D1885}" presName="vertSpace2b" presStyleCnt="0"/>
      <dgm:spPr/>
    </dgm:pt>
    <dgm:pt modelId="{A2E78AE7-54C0-4186-8624-B3B2FF43875E}" type="pres">
      <dgm:prSet presAssocID="{26456FC9-3637-4C51-8450-3AEDB4AA3BE3}" presName="horz2" presStyleCnt="0"/>
      <dgm:spPr/>
    </dgm:pt>
    <dgm:pt modelId="{00BED7A0-22BD-4C4F-AD6E-DCC60E778B19}" type="pres">
      <dgm:prSet presAssocID="{26456FC9-3637-4C51-8450-3AEDB4AA3BE3}" presName="horzSpace2" presStyleCnt="0"/>
      <dgm:spPr/>
    </dgm:pt>
    <dgm:pt modelId="{7696E311-2062-46C2-A6B6-D4D2D65A35D2}" type="pres">
      <dgm:prSet presAssocID="{26456FC9-3637-4C51-8450-3AEDB4AA3BE3}" presName="tx2" presStyleLbl="revTx" presStyleIdx="31" presStyleCnt="32"/>
      <dgm:spPr/>
    </dgm:pt>
    <dgm:pt modelId="{DBC4847D-0C3F-493B-A3DE-257C0396272A}" type="pres">
      <dgm:prSet presAssocID="{26456FC9-3637-4C51-8450-3AEDB4AA3BE3}" presName="vert2" presStyleCnt="0"/>
      <dgm:spPr/>
    </dgm:pt>
    <dgm:pt modelId="{1C1A8287-6CF8-4A4C-BF4F-E3C675CF8566}" type="pres">
      <dgm:prSet presAssocID="{26456FC9-3637-4C51-8450-3AEDB4AA3BE3}" presName="thinLine2b" presStyleLbl="callout" presStyleIdx="25" presStyleCnt="26"/>
      <dgm:spPr/>
    </dgm:pt>
    <dgm:pt modelId="{6394AE86-E048-458A-8982-BDC15036236E}" type="pres">
      <dgm:prSet presAssocID="{26456FC9-3637-4C51-8450-3AEDB4AA3BE3}" presName="vertSpace2b" presStyleCnt="0"/>
      <dgm:spPr/>
    </dgm:pt>
  </dgm:ptLst>
  <dgm:cxnLst>
    <dgm:cxn modelId="{EF61C507-E9B6-4EEB-A225-71A716EF7707}" type="presOf" srcId="{6A246E77-E49A-4119-9DBA-EA40032D8F8D}" destId="{9645C454-31CF-41F7-8E2B-4198259E0283}" srcOrd="0" destOrd="0" presId="urn:microsoft.com/office/officeart/2008/layout/LinedList"/>
    <dgm:cxn modelId="{41237B0C-64A3-4A1C-8CEF-D5001785FAA5}" srcId="{63AD79C6-59AA-468B-B3A5-66EB4A035F66}" destId="{F31F4900-2FE7-4457-9DC8-830680FFDF9D}" srcOrd="3" destOrd="0" parTransId="{D1082659-A5B6-451D-AA53-B5A5FF307F0C}" sibTransId="{A791DD70-1BB1-4E07-90B2-1BA292AA7945}"/>
    <dgm:cxn modelId="{912A6B0E-3833-453C-91BA-A7B0FE5691F5}" srcId="{8B792CFA-454F-4B86-A2FF-7B2E05FB5AF8}" destId="{272E861D-1512-4633-BB0F-24BD08349B48}" srcOrd="1" destOrd="0" parTransId="{488D1143-7B90-4F3A-BCBB-7AF003223E77}" sibTransId="{2555BFF1-D61C-4253-9DA5-3B775C8651E6}"/>
    <dgm:cxn modelId="{9F11CF0F-A24D-4D7D-9099-77EAEE85E96F}" srcId="{B17A5D61-90EB-4184-AF49-2801B2DE27DD}" destId="{0792374E-51E1-43AF-BB05-4BADCB834347}" srcOrd="3" destOrd="0" parTransId="{C2B24ABD-3096-4DC1-B4A8-04E5EF3BCD00}" sibTransId="{863D7A02-8126-428B-8FC8-E64BDD45021B}"/>
    <dgm:cxn modelId="{8E169612-DC45-4F7A-9353-6CEAA75F2CB3}" srcId="{8B792CFA-454F-4B86-A2FF-7B2E05FB5AF8}" destId="{B17A5D61-90EB-4184-AF49-2801B2DE27DD}" srcOrd="4" destOrd="0" parTransId="{CAB915B8-20E3-4E37-AD4C-9B90B0D7E75E}" sibTransId="{53BBBBA4-F6EA-445B-B4E9-987061694D43}"/>
    <dgm:cxn modelId="{CDE59323-70BB-47EA-866F-6D600457B22B}" type="presOf" srcId="{272E861D-1512-4633-BB0F-24BD08349B48}" destId="{033508B5-1949-4837-A050-8077E251920B}" srcOrd="0" destOrd="0" presId="urn:microsoft.com/office/officeart/2008/layout/LinedList"/>
    <dgm:cxn modelId="{3A779524-F551-408F-AF69-A663A011EAE5}" type="presOf" srcId="{0792374E-51E1-43AF-BB05-4BADCB834347}" destId="{E040D737-B376-480E-85F9-F7ADAD650A17}" srcOrd="0" destOrd="0" presId="urn:microsoft.com/office/officeart/2008/layout/LinedList"/>
    <dgm:cxn modelId="{7831BD25-6841-455F-97BA-9ACD0E7EA56F}" type="presOf" srcId="{8121C330-A90C-4227-8059-12087F099228}" destId="{5CA0EE47-A06B-457B-B044-9DCBCBFEF555}" srcOrd="0" destOrd="0" presId="urn:microsoft.com/office/officeart/2008/layout/LinedList"/>
    <dgm:cxn modelId="{9C88B92D-F349-4A4D-AEBA-A91F886EDE6B}" srcId="{272E861D-1512-4633-BB0F-24BD08349B48}" destId="{B786B598-DF8C-4175-8140-09D27D106C64}" srcOrd="1" destOrd="0" parTransId="{858B0E88-B366-4252-85E7-E24041F0703F}" sibTransId="{FF79F6EA-BAF3-434C-9E20-43332034B61E}"/>
    <dgm:cxn modelId="{10440A2E-7F80-45BE-B681-2B66CCF34B43}" srcId="{63AD79C6-59AA-468B-B3A5-66EB4A035F66}" destId="{2BC80197-96E2-45AF-AC47-DC8582575099}" srcOrd="0" destOrd="0" parTransId="{A2740A63-9321-4823-B204-881551133F44}" sibTransId="{C0614C1A-5AD3-4AA5-BCEC-11282999555F}"/>
    <dgm:cxn modelId="{0F429F2F-ED1C-4373-B9CF-3F094841C51A}" srcId="{8B792CFA-454F-4B86-A2FF-7B2E05FB5AF8}" destId="{4F23BE73-10FB-4A97-B80A-D9BE14F54F08}" srcOrd="3" destOrd="0" parTransId="{A4148770-8B41-4448-B2AA-FDD4BF34B8FD}" sibTransId="{FB814BDC-714A-46F5-A85A-36C6A4AA1D8A}"/>
    <dgm:cxn modelId="{D8540B33-3853-406E-BADE-F798749FD89B}" srcId="{272E861D-1512-4633-BB0F-24BD08349B48}" destId="{94C919C6-1747-4FA5-8B41-A508C3002C07}" srcOrd="2" destOrd="0" parTransId="{C66CE092-4498-4ED9-B357-575AF21720DE}" sibTransId="{B3B907C3-5C27-407A-A585-325363D1197B}"/>
    <dgm:cxn modelId="{F76A6E37-EC63-4DAD-88A0-76E013CBC1BD}" type="presOf" srcId="{CAD27B54-C615-45F3-8FC0-902A45BB8EDC}" destId="{88A15875-C16A-4715-AD5E-CF084C71B582}" srcOrd="0" destOrd="0" presId="urn:microsoft.com/office/officeart/2008/layout/LinedList"/>
    <dgm:cxn modelId="{3EE21560-CFED-4C43-B607-24EF2CD50F4B}" type="presOf" srcId="{8B792CFA-454F-4B86-A2FF-7B2E05FB5AF8}" destId="{CE5703CF-BC68-415B-A89D-D997CFA621D9}" srcOrd="0" destOrd="0" presId="urn:microsoft.com/office/officeart/2008/layout/LinedList"/>
    <dgm:cxn modelId="{1DD55C60-BF9C-4B64-B393-7621B7B4D4EB}" type="presOf" srcId="{4F23BE73-10FB-4A97-B80A-D9BE14F54F08}" destId="{A1C6BDCC-C743-4C56-8C33-9C507608FE10}" srcOrd="0" destOrd="0" presId="urn:microsoft.com/office/officeart/2008/layout/LinedList"/>
    <dgm:cxn modelId="{0F4F6E60-C71A-40A9-9CA7-118B0D5B7B56}" type="presOf" srcId="{47F70CFA-84F1-4E13-BE72-22B8E82BA70D}" destId="{877A5395-48C6-4C75-A216-9CCD77A44E50}" srcOrd="0" destOrd="0" presId="urn:microsoft.com/office/officeart/2008/layout/LinedList"/>
    <dgm:cxn modelId="{9BD6ED44-8CE4-4811-8500-F127B10D42BC}" type="presOf" srcId="{B801AA6D-FF57-49E7-9D57-EBEA769721FA}" destId="{F8575359-01C9-40CD-9BD4-98FBFA24FBB9}" srcOrd="0" destOrd="0" presId="urn:microsoft.com/office/officeart/2008/layout/LinedList"/>
    <dgm:cxn modelId="{F6814468-7B3F-4775-9EA6-1090AB9F4E92}" srcId="{8A5955A9-9A7F-47BB-A80A-31C821BB23D3}" destId="{6A246E77-E49A-4119-9DBA-EA40032D8F8D}" srcOrd="0" destOrd="0" parTransId="{50F7E1FA-810C-4C4E-A18D-CF199091B2BD}" sibTransId="{B9738B78-7C6E-4FDE-A1B3-1D1D15228D8D}"/>
    <dgm:cxn modelId="{B8BAC248-BA0F-48B6-AA2F-8A41FD8DB142}" type="presOf" srcId="{B370C6EA-A730-41F3-8917-803E8D9D1885}" destId="{C3680561-F6EC-43D2-84CF-B0B3950C8EBF}" srcOrd="0" destOrd="0" presId="urn:microsoft.com/office/officeart/2008/layout/LinedList"/>
    <dgm:cxn modelId="{D0273E49-AF60-4BD7-A0F4-5A6B8924C2D6}" srcId="{8A5955A9-9A7F-47BB-A80A-31C821BB23D3}" destId="{E550F8A4-3800-4AF3-9296-6203893F9F6C}" srcOrd="2" destOrd="0" parTransId="{F4D44EFA-35D4-4F60-B7AA-A58B3A873544}" sibTransId="{4B4D1351-9CF1-48F8-88DB-E55C53EAB5C4}"/>
    <dgm:cxn modelId="{A48BED6A-07E6-4308-9E83-E060A88F11DB}" type="presOf" srcId="{673BA10E-8D19-4A6A-836B-5360AEF8E514}" destId="{07363BF3-386A-4961-875F-913FA52EAC5F}" srcOrd="0" destOrd="0" presId="urn:microsoft.com/office/officeart/2008/layout/LinedList"/>
    <dgm:cxn modelId="{1D0E8E6E-0774-498C-A962-7544F471FE08}" type="presOf" srcId="{F4F331BA-B6D7-4FB8-8C23-7E52A19A5BC5}" destId="{CFA0F77E-8C22-4116-AF2E-4C2499E87167}" srcOrd="0" destOrd="0" presId="urn:microsoft.com/office/officeart/2008/layout/LinedList"/>
    <dgm:cxn modelId="{40E45C74-2991-41C9-B8CD-BF387443F4C9}" srcId="{8A5955A9-9A7F-47BB-A80A-31C821BB23D3}" destId="{26456FC9-3637-4C51-8450-3AEDB4AA3BE3}" srcOrd="5" destOrd="0" parTransId="{FBD0C0F0-3C97-4911-8362-2F550A1DFEC0}" sibTransId="{33ED216C-E8A3-44B2-9A17-A8DCED020E99}"/>
    <dgm:cxn modelId="{CE437D54-7A17-42E8-AFC3-2237A8ED5D4B}" srcId="{8A5955A9-9A7F-47BB-A80A-31C821BB23D3}" destId="{6BC12C2E-B90F-490A-988B-94CD4724619E}" srcOrd="1" destOrd="0" parTransId="{3803C684-5902-417B-8055-A0DA341F99EC}" sibTransId="{4D59B98B-E4BF-4F85-9260-B0571E14C39F}"/>
    <dgm:cxn modelId="{C0F4CC56-A410-4F95-956D-273838A6060A}" type="presOf" srcId="{8CB52958-18CF-4946-AA08-F4CD422B270F}" destId="{DDA25B56-934F-4BEE-BEE7-6218AEC23C1F}" srcOrd="0" destOrd="0" presId="urn:microsoft.com/office/officeart/2008/layout/LinedList"/>
    <dgm:cxn modelId="{56B2EB81-21C2-4D40-8698-49A1AB82F4F3}" srcId="{63AD79C6-59AA-468B-B3A5-66EB4A035F66}" destId="{8CB52958-18CF-4946-AA08-F4CD422B270F}" srcOrd="1" destOrd="0" parTransId="{204D860E-3A4B-460E-B82D-9523BAE57F78}" sibTransId="{B6EA196A-9989-47F7-B021-6E469A55A3FF}"/>
    <dgm:cxn modelId="{A09D9D87-CA42-4F1B-B3FF-70D5D9C68CB8}" type="presOf" srcId="{B786B598-DF8C-4175-8140-09D27D106C64}" destId="{5AF06FCB-E2CD-4EB1-B031-FAA256780E1A}" srcOrd="0" destOrd="0" presId="urn:microsoft.com/office/officeart/2008/layout/LinedList"/>
    <dgm:cxn modelId="{CCA57E88-F518-4DBD-A68C-AC3021C1146D}" type="presOf" srcId="{2BC80197-96E2-45AF-AC47-DC8582575099}" destId="{82581540-E747-4C18-B297-A44EC2A5A653}" srcOrd="0" destOrd="0" presId="urn:microsoft.com/office/officeart/2008/layout/LinedList"/>
    <dgm:cxn modelId="{E4143A8C-8F44-46AF-8CF3-BF21F71057EA}" type="presOf" srcId="{5E504E27-7161-4131-B374-B86CEF50EB97}" destId="{4329DBD6-AB45-40A3-A156-9B7010D720F8}" srcOrd="0" destOrd="0" presId="urn:microsoft.com/office/officeart/2008/layout/LinedList"/>
    <dgm:cxn modelId="{726DF68C-7574-44BE-A3C6-7A07787E76CD}" srcId="{8B792CFA-454F-4B86-A2FF-7B2E05FB5AF8}" destId="{8A5955A9-9A7F-47BB-A80A-31C821BB23D3}" srcOrd="5" destOrd="0" parTransId="{C8E88BB8-5948-41A7-AC70-1319374A9276}" sibTransId="{24F9F5B1-F878-434D-85A2-826F7D4BD2DE}"/>
    <dgm:cxn modelId="{44C70A8D-F775-4CE6-94BF-31FA757178BB}" srcId="{B17A5D61-90EB-4184-AF49-2801B2DE27DD}" destId="{E83F9019-F2F1-4DEE-969E-0A21BF88F832}" srcOrd="2" destOrd="0" parTransId="{3D6B35C4-30A8-4515-85EA-E70AD9F1B916}" sibTransId="{41E294D8-039C-46B9-8237-6AA9A1A97BE0}"/>
    <dgm:cxn modelId="{F42CCD91-2BCD-4BAF-9221-2204B74DDB62}" type="presOf" srcId="{5EEDFE22-0E8A-4D44-AD89-3D10564F9A0A}" destId="{0B22CF76-5344-48B5-A985-B5E5A564A838}" srcOrd="0" destOrd="0" presId="urn:microsoft.com/office/officeart/2008/layout/LinedList"/>
    <dgm:cxn modelId="{CFB4F091-0EB4-4CE0-B3A9-D8AF63B98829}" type="presOf" srcId="{2EDAEB77-74B0-43A8-9D8F-ED8E80CA650C}" destId="{C72BE6D2-7145-48F8-9FE4-1B8EC94690AB}" srcOrd="0" destOrd="0" presId="urn:microsoft.com/office/officeart/2008/layout/LinedList"/>
    <dgm:cxn modelId="{F0E68595-149D-4324-8B89-EF6CF0989C77}" srcId="{8A5955A9-9A7F-47BB-A80A-31C821BB23D3}" destId="{B370C6EA-A730-41F3-8917-803E8D9D1885}" srcOrd="4" destOrd="0" parTransId="{47D33FD5-3962-4A7B-A430-7F4DD073481B}" sibTransId="{8AB890A4-F159-4EB6-B451-06A3C93BFED5}"/>
    <dgm:cxn modelId="{52551D97-873C-42D2-9B8A-BF4CBA2F0AB4}" type="presOf" srcId="{3C5480FA-0C93-4D95-B355-4193B6BFD3DE}" destId="{E594238D-7B9F-4729-8B3D-C937191823E3}" srcOrd="0" destOrd="0" presId="urn:microsoft.com/office/officeart/2008/layout/LinedList"/>
    <dgm:cxn modelId="{733A23AD-60E8-4E32-8572-F73373EA383E}" srcId="{4F23BE73-10FB-4A97-B80A-D9BE14F54F08}" destId="{8121C330-A90C-4227-8059-12087F099228}" srcOrd="0" destOrd="0" parTransId="{7AED3FD4-EF31-4411-848B-37B6C46C7982}" sibTransId="{261E0958-8A04-4188-BD93-5707E95EF663}"/>
    <dgm:cxn modelId="{499952AF-AD1F-4845-902A-D9677C2432A1}" type="presOf" srcId="{E550F8A4-3800-4AF3-9296-6203893F9F6C}" destId="{A40A9431-F825-4FB4-B505-6EC33342E309}" srcOrd="0" destOrd="0" presId="urn:microsoft.com/office/officeart/2008/layout/LinedList"/>
    <dgm:cxn modelId="{705D5FB0-AC79-4AE7-B346-8DF57CA21197}" srcId="{63AD79C6-59AA-468B-B3A5-66EB4A035F66}" destId="{47F70CFA-84F1-4E13-BE72-22B8E82BA70D}" srcOrd="2" destOrd="0" parTransId="{4A8146D5-1497-4561-A08E-DABF27E94A53}" sibTransId="{3A0D6FDD-F39F-4C3F-BE57-C4C21A216AB8}"/>
    <dgm:cxn modelId="{FE9539B6-1626-4994-A71F-E35860F27147}" type="presOf" srcId="{8A5955A9-9A7F-47BB-A80A-31C821BB23D3}" destId="{E67348C0-C4DB-4E9C-9D9C-BD6F91CD1E08}" srcOrd="0" destOrd="0" presId="urn:microsoft.com/office/officeart/2008/layout/LinedList"/>
    <dgm:cxn modelId="{C4F1A6B8-1C95-448F-B70F-B2166E51D72E}" type="presOf" srcId="{C0B16D36-BB0C-43AB-813C-4A4704E885EB}" destId="{0D2A9151-2517-4677-AF49-F7F9B088C12A}" srcOrd="0" destOrd="0" presId="urn:microsoft.com/office/officeart/2008/layout/LinedList"/>
    <dgm:cxn modelId="{34243CBC-39A1-4676-B73B-5A695A940206}" type="presOf" srcId="{63AD79C6-59AA-468B-B3A5-66EB4A035F66}" destId="{D95758D4-3E4D-4F94-8571-43C9C9863492}" srcOrd="0" destOrd="0" presId="urn:microsoft.com/office/officeart/2008/layout/LinedList"/>
    <dgm:cxn modelId="{131465BD-C915-4FB0-B373-9472C1E410E7}" srcId="{4F23BE73-10FB-4A97-B80A-D9BE14F54F08}" destId="{C0B16D36-BB0C-43AB-813C-4A4704E885EB}" srcOrd="3" destOrd="0" parTransId="{3FBBA13B-925E-4CAD-A986-E33E1F65C3E0}" sibTransId="{7794C160-A5AB-43DC-A274-AF2837806CEC}"/>
    <dgm:cxn modelId="{FF0F55BF-70D9-4D41-A1E2-B739E197170A}" srcId="{8D9BACCF-00ED-43FF-B24F-53CA6D6942B5}" destId="{2EDAEB77-74B0-43A8-9D8F-ED8E80CA650C}" srcOrd="0" destOrd="0" parTransId="{B6684A47-FDCE-4389-9F4C-17D0A3C7F73D}" sibTransId="{7CD0B0E5-990E-4E23-8834-1A74AB2E9717}"/>
    <dgm:cxn modelId="{FF428BBF-91F5-4B78-9FC3-BC0AB7B9502D}" type="presOf" srcId="{26456FC9-3637-4C51-8450-3AEDB4AA3BE3}" destId="{7696E311-2062-46C2-A6B6-D4D2D65A35D2}" srcOrd="0" destOrd="0" presId="urn:microsoft.com/office/officeart/2008/layout/LinedList"/>
    <dgm:cxn modelId="{D6423CC1-8C30-4737-B0E0-475F7264CBD3}" type="presOf" srcId="{DBEA9194-805E-4A71-B0CD-640ACF03418D}" destId="{5CDC74E9-9098-45C5-AC0F-A60050E681E7}" srcOrd="0" destOrd="0" presId="urn:microsoft.com/office/officeart/2008/layout/LinedList"/>
    <dgm:cxn modelId="{DCE87FC2-B096-4A12-BDE4-03C1E4CB7B4C}" srcId="{63AD79C6-59AA-468B-B3A5-66EB4A035F66}" destId="{CAD27B54-C615-45F3-8FC0-902A45BB8EDC}" srcOrd="4" destOrd="0" parTransId="{0A4ADEF5-9A1C-46DC-880D-05756BE63907}" sibTransId="{B7A2BBE0-13BF-4952-A125-33A17846A31B}"/>
    <dgm:cxn modelId="{B792ECC7-A658-4351-B330-775243C25F8E}" srcId="{4F23BE73-10FB-4A97-B80A-D9BE14F54F08}" destId="{F97F7D60-F017-446E-8266-D73E46262514}" srcOrd="4" destOrd="0" parTransId="{9B2E945A-B08C-44BC-B2FA-E0F5795367BE}" sibTransId="{D1716308-5D3C-4FD0-9DD5-50D9F8F1161B}"/>
    <dgm:cxn modelId="{669B2EC9-38AC-48D1-A472-1E7884D33168}" srcId="{B17A5D61-90EB-4184-AF49-2801B2DE27DD}" destId="{5E504E27-7161-4131-B374-B86CEF50EB97}" srcOrd="1" destOrd="0" parTransId="{BBCE1AC9-617A-440F-A79F-1F5D18F71276}" sibTransId="{BC480542-7BC3-4F09-8388-FDE9770F54C2}"/>
    <dgm:cxn modelId="{8DD412CD-16AA-4C96-8EC0-3FCFCE56BE98}" srcId="{8B792CFA-454F-4B86-A2FF-7B2E05FB5AF8}" destId="{63AD79C6-59AA-468B-B3A5-66EB4A035F66}" srcOrd="0" destOrd="0" parTransId="{7542F7BA-17C3-4759-BE4F-6E5F89E1EA76}" sibTransId="{2E80C77F-03EA-4A2F-8947-5DE08B56FAE2}"/>
    <dgm:cxn modelId="{774675CF-1CA8-49C2-BB4E-77CE646C3936}" type="presOf" srcId="{6BC12C2E-B90F-490A-988B-94CD4724619E}" destId="{A77F8496-E28E-4201-AADF-BF598F09CF14}" srcOrd="0" destOrd="0" presId="urn:microsoft.com/office/officeart/2008/layout/LinedList"/>
    <dgm:cxn modelId="{479E1AD3-A342-4DF4-851D-A4DD3A6E4610}" srcId="{4F23BE73-10FB-4A97-B80A-D9BE14F54F08}" destId="{3C5480FA-0C93-4D95-B355-4193B6BFD3DE}" srcOrd="1" destOrd="0" parTransId="{D5C43829-7814-4924-9806-01B024EF6435}" sibTransId="{6B47FB4C-76C0-43EB-B007-898D5A751EC4}"/>
    <dgm:cxn modelId="{332763D3-2078-49FF-8DCB-9BC601D62A4C}" srcId="{63AD79C6-59AA-468B-B3A5-66EB4A035F66}" destId="{B801AA6D-FF57-49E7-9D57-EBEA769721FA}" srcOrd="5" destOrd="0" parTransId="{8E768376-3308-4E2B-B53E-B8ACD72BDE2F}" sibTransId="{70B59283-D76C-4EAB-921E-D2B62AB2A431}"/>
    <dgm:cxn modelId="{4A3FDBD4-51C9-4F4E-B883-21786878A9A4}" type="presOf" srcId="{E83F9019-F2F1-4DEE-969E-0A21BF88F832}" destId="{15318C51-AE7D-4965-9F28-ED60F6D6602B}" srcOrd="0" destOrd="0" presId="urn:microsoft.com/office/officeart/2008/layout/LinedList"/>
    <dgm:cxn modelId="{D4C6C7D5-DA77-4FF8-B04D-9168B512DB55}" srcId="{272E861D-1512-4633-BB0F-24BD08349B48}" destId="{DBEA9194-805E-4A71-B0CD-640ACF03418D}" srcOrd="0" destOrd="0" parTransId="{73A4FA79-C40B-4978-9B55-FEA95643C094}" sibTransId="{1253172B-F0B1-4274-BEC7-D5BDDDD6CA19}"/>
    <dgm:cxn modelId="{8F2D73D7-B348-4B5D-9863-8DCB471D793D}" type="presOf" srcId="{94C919C6-1747-4FA5-8B41-A508C3002C07}" destId="{87E73017-6B13-4373-A112-76393477C6F9}" srcOrd="0" destOrd="0" presId="urn:microsoft.com/office/officeart/2008/layout/LinedList"/>
    <dgm:cxn modelId="{078A13DB-8B7C-4A83-8397-C77742BD8FAE}" type="presOf" srcId="{F97F7D60-F017-446E-8266-D73E46262514}" destId="{DD74CAE8-90B8-4223-BC42-1D08AF3F0118}" srcOrd="0" destOrd="0" presId="urn:microsoft.com/office/officeart/2008/layout/LinedList"/>
    <dgm:cxn modelId="{F80647E1-DF07-47DE-9864-4BF2CC5F89D7}" type="presOf" srcId="{8D9BACCF-00ED-43FF-B24F-53CA6D6942B5}" destId="{18A18B71-A428-49E2-AED5-80A7D74BD090}" srcOrd="0" destOrd="0" presId="urn:microsoft.com/office/officeart/2008/layout/LinedList"/>
    <dgm:cxn modelId="{82A393E5-0BEC-4BA1-AA55-DB8E660A7B84}" srcId="{4F23BE73-10FB-4A97-B80A-D9BE14F54F08}" destId="{673BA10E-8D19-4A6A-836B-5360AEF8E514}" srcOrd="2" destOrd="0" parTransId="{61BBABBE-3484-4941-A5A4-75605233619C}" sibTransId="{0E01F4DF-F01D-48FD-A484-0E9175FA8456}"/>
    <dgm:cxn modelId="{F86807E7-9CF3-497E-92D7-785D9F9507D4}" srcId="{8A5955A9-9A7F-47BB-A80A-31C821BB23D3}" destId="{5EEDFE22-0E8A-4D44-AD89-3D10564F9A0A}" srcOrd="3" destOrd="0" parTransId="{9E08BE7D-BCAC-49B6-8B49-99AC7441C7D9}" sibTransId="{81427CEB-9311-4526-A0B0-B394123E896E}"/>
    <dgm:cxn modelId="{1B112AEA-AAAF-47A8-883F-9ED1810334EB}" type="presOf" srcId="{F31F4900-2FE7-4457-9DC8-830680FFDF9D}" destId="{705E9F2F-6FC8-4EFC-8983-83BD118C6718}" srcOrd="0" destOrd="0" presId="urn:microsoft.com/office/officeart/2008/layout/LinedList"/>
    <dgm:cxn modelId="{A03CC3EF-545C-4E85-9A24-03926C6378D0}" type="presOf" srcId="{344BF508-EE53-4B55-A04B-25F1C570720F}" destId="{E856EC46-6DAD-4878-B7A9-C625F476B13E}" srcOrd="0" destOrd="0" presId="urn:microsoft.com/office/officeart/2008/layout/LinedList"/>
    <dgm:cxn modelId="{1B7303F9-D106-493F-A20E-B3478E2B59F4}" srcId="{8B792CFA-454F-4B86-A2FF-7B2E05FB5AF8}" destId="{8D9BACCF-00ED-43FF-B24F-53CA6D6942B5}" srcOrd="2" destOrd="0" parTransId="{25C104B5-0AB6-4BAD-9DB3-3CB4E9A8F455}" sibTransId="{A808CB50-3DBC-48CE-BE02-E4D2D836B5B1}"/>
    <dgm:cxn modelId="{030556FC-6819-46DD-951A-4E63C4307FD6}" srcId="{8D9BACCF-00ED-43FF-B24F-53CA6D6942B5}" destId="{F4F331BA-B6D7-4FB8-8C23-7E52A19A5BC5}" srcOrd="1" destOrd="0" parTransId="{FF4B26A5-B1D5-499E-B6DF-0CD15FAD0CEB}" sibTransId="{F3080DE8-7CCC-4E9C-8CDD-9D6C8B3DA1DF}"/>
    <dgm:cxn modelId="{9ED13DFE-485D-46D8-A0C3-839A66B0DE52}" srcId="{B17A5D61-90EB-4184-AF49-2801B2DE27DD}" destId="{344BF508-EE53-4B55-A04B-25F1C570720F}" srcOrd="0" destOrd="0" parTransId="{89800790-5490-496E-9DDD-4DAB27B2AA25}" sibTransId="{42161B43-750F-4E93-A199-E68838DF2A79}"/>
    <dgm:cxn modelId="{936C45FF-B168-4367-82E8-F42035BDC691}" type="presOf" srcId="{B17A5D61-90EB-4184-AF49-2801B2DE27DD}" destId="{DA8DD3C1-3DF4-4BFB-B87F-C6EAAD142A62}" srcOrd="0" destOrd="0" presId="urn:microsoft.com/office/officeart/2008/layout/LinedList"/>
    <dgm:cxn modelId="{565BA01F-6372-48CC-8ACE-8BB28077DB34}" type="presParOf" srcId="{CE5703CF-BC68-415B-A89D-D997CFA621D9}" destId="{275550D8-2362-46AE-8840-C56FB65A4463}" srcOrd="0" destOrd="0" presId="urn:microsoft.com/office/officeart/2008/layout/LinedList"/>
    <dgm:cxn modelId="{2F39F84F-5421-45CF-A75B-D79B7C79B534}" type="presParOf" srcId="{CE5703CF-BC68-415B-A89D-D997CFA621D9}" destId="{5A4655E4-8A0B-44DA-8857-1B528440970C}" srcOrd="1" destOrd="0" presId="urn:microsoft.com/office/officeart/2008/layout/LinedList"/>
    <dgm:cxn modelId="{B41D5886-CA09-4ECF-88AB-92CFAD94B643}" type="presParOf" srcId="{5A4655E4-8A0B-44DA-8857-1B528440970C}" destId="{D95758D4-3E4D-4F94-8571-43C9C9863492}" srcOrd="0" destOrd="0" presId="urn:microsoft.com/office/officeart/2008/layout/LinedList"/>
    <dgm:cxn modelId="{EF0C0A9D-C87F-48ED-8A0D-0A5892A94398}" type="presParOf" srcId="{5A4655E4-8A0B-44DA-8857-1B528440970C}" destId="{CC4AA99D-D7AD-4B10-B3F5-3F78C024C7E5}" srcOrd="1" destOrd="0" presId="urn:microsoft.com/office/officeart/2008/layout/LinedList"/>
    <dgm:cxn modelId="{8F4A941A-7EA3-4593-BD4B-272236582AE5}" type="presParOf" srcId="{CC4AA99D-D7AD-4B10-B3F5-3F78C024C7E5}" destId="{1A5055CE-E90F-4B63-A790-C8A29CEE21ED}" srcOrd="0" destOrd="0" presId="urn:microsoft.com/office/officeart/2008/layout/LinedList"/>
    <dgm:cxn modelId="{90BFA213-C7A6-403C-B647-4E3E1DDDC06A}" type="presParOf" srcId="{CC4AA99D-D7AD-4B10-B3F5-3F78C024C7E5}" destId="{C1B77F3D-9A97-40C2-9FCD-E943E6BDE0C6}" srcOrd="1" destOrd="0" presId="urn:microsoft.com/office/officeart/2008/layout/LinedList"/>
    <dgm:cxn modelId="{750C7F79-A052-4303-812E-A0686848F064}" type="presParOf" srcId="{C1B77F3D-9A97-40C2-9FCD-E943E6BDE0C6}" destId="{6CC0D04A-394E-4EAB-A256-608FF718F546}" srcOrd="0" destOrd="0" presId="urn:microsoft.com/office/officeart/2008/layout/LinedList"/>
    <dgm:cxn modelId="{A20F8A4B-F7D2-496A-BC2C-5D2E8342697B}" type="presParOf" srcId="{C1B77F3D-9A97-40C2-9FCD-E943E6BDE0C6}" destId="{82581540-E747-4C18-B297-A44EC2A5A653}" srcOrd="1" destOrd="0" presId="urn:microsoft.com/office/officeart/2008/layout/LinedList"/>
    <dgm:cxn modelId="{3A26A54B-FB50-4D94-8806-6011D8F35BE0}" type="presParOf" srcId="{C1B77F3D-9A97-40C2-9FCD-E943E6BDE0C6}" destId="{4DBB0453-86DE-420C-867D-74AE152FFA8E}" srcOrd="2" destOrd="0" presId="urn:microsoft.com/office/officeart/2008/layout/LinedList"/>
    <dgm:cxn modelId="{EB4E2386-0261-4CBB-8F19-9317FA90BB31}" type="presParOf" srcId="{CC4AA99D-D7AD-4B10-B3F5-3F78C024C7E5}" destId="{DC6A38D8-E1E7-4588-83D9-BE98FED386C4}" srcOrd="2" destOrd="0" presId="urn:microsoft.com/office/officeart/2008/layout/LinedList"/>
    <dgm:cxn modelId="{8BA180CE-03A0-4671-8E75-B7B2A6D8357B}" type="presParOf" srcId="{CC4AA99D-D7AD-4B10-B3F5-3F78C024C7E5}" destId="{71302FF7-F74A-4F88-82EE-CF7F3BAB8616}" srcOrd="3" destOrd="0" presId="urn:microsoft.com/office/officeart/2008/layout/LinedList"/>
    <dgm:cxn modelId="{82521ADE-F5DC-408D-B6B2-6F144F05ED8B}" type="presParOf" srcId="{CC4AA99D-D7AD-4B10-B3F5-3F78C024C7E5}" destId="{24AB17CB-C3E1-4159-A9ED-4E10931E339B}" srcOrd="4" destOrd="0" presId="urn:microsoft.com/office/officeart/2008/layout/LinedList"/>
    <dgm:cxn modelId="{FDAA94CA-4CE5-4F9B-8BED-1FF64DCA700E}" type="presParOf" srcId="{24AB17CB-C3E1-4159-A9ED-4E10931E339B}" destId="{E16793CD-3DB3-4D61-9649-3830785AC4AB}" srcOrd="0" destOrd="0" presId="urn:microsoft.com/office/officeart/2008/layout/LinedList"/>
    <dgm:cxn modelId="{F809A035-B9E5-48DA-A533-22180E6D2CAD}" type="presParOf" srcId="{24AB17CB-C3E1-4159-A9ED-4E10931E339B}" destId="{DDA25B56-934F-4BEE-BEE7-6218AEC23C1F}" srcOrd="1" destOrd="0" presId="urn:microsoft.com/office/officeart/2008/layout/LinedList"/>
    <dgm:cxn modelId="{AB1E33F3-05EE-4C88-B667-8896A860B6D6}" type="presParOf" srcId="{24AB17CB-C3E1-4159-A9ED-4E10931E339B}" destId="{5C2A8F02-F77A-441E-9E12-4A202B54FC49}" srcOrd="2" destOrd="0" presId="urn:microsoft.com/office/officeart/2008/layout/LinedList"/>
    <dgm:cxn modelId="{9CB1485F-519C-4F2B-A7CB-745E9AC04E0D}" type="presParOf" srcId="{CC4AA99D-D7AD-4B10-B3F5-3F78C024C7E5}" destId="{7A34B0E7-A390-4662-A212-F8C9CB5D3736}" srcOrd="5" destOrd="0" presId="urn:microsoft.com/office/officeart/2008/layout/LinedList"/>
    <dgm:cxn modelId="{791B0B93-8CC5-4F8D-8231-C5F883EFCBE3}" type="presParOf" srcId="{CC4AA99D-D7AD-4B10-B3F5-3F78C024C7E5}" destId="{C7E3567E-E75E-43BB-A675-4CC7DB3C1295}" srcOrd="6" destOrd="0" presId="urn:microsoft.com/office/officeart/2008/layout/LinedList"/>
    <dgm:cxn modelId="{449027C2-FFF6-4B45-A24F-0D1EBC7C18C9}" type="presParOf" srcId="{CC4AA99D-D7AD-4B10-B3F5-3F78C024C7E5}" destId="{1FCC674A-88BE-4A82-8FC0-8D525FD8D0EE}" srcOrd="7" destOrd="0" presId="urn:microsoft.com/office/officeart/2008/layout/LinedList"/>
    <dgm:cxn modelId="{4FF2226D-00CB-4E87-B862-6210E3B10634}" type="presParOf" srcId="{1FCC674A-88BE-4A82-8FC0-8D525FD8D0EE}" destId="{A5B70728-922C-4646-A48D-C41F0F5D0A4F}" srcOrd="0" destOrd="0" presId="urn:microsoft.com/office/officeart/2008/layout/LinedList"/>
    <dgm:cxn modelId="{84F7CCE9-8CF8-4F6B-AF4C-6AC4FE41945D}" type="presParOf" srcId="{1FCC674A-88BE-4A82-8FC0-8D525FD8D0EE}" destId="{877A5395-48C6-4C75-A216-9CCD77A44E50}" srcOrd="1" destOrd="0" presId="urn:microsoft.com/office/officeart/2008/layout/LinedList"/>
    <dgm:cxn modelId="{71912A1D-9231-4E85-8391-ABF5684A6FB4}" type="presParOf" srcId="{1FCC674A-88BE-4A82-8FC0-8D525FD8D0EE}" destId="{C8F8B647-7081-4D6E-867C-989C1D5A73BA}" srcOrd="2" destOrd="0" presId="urn:microsoft.com/office/officeart/2008/layout/LinedList"/>
    <dgm:cxn modelId="{CEBA9CCB-D38F-4104-9D72-315F3898BC91}" type="presParOf" srcId="{CC4AA99D-D7AD-4B10-B3F5-3F78C024C7E5}" destId="{6426D86F-F220-4732-8EDA-6695D75C9D1A}" srcOrd="8" destOrd="0" presId="urn:microsoft.com/office/officeart/2008/layout/LinedList"/>
    <dgm:cxn modelId="{A82AC0BB-BEE7-4C0D-96FA-FB99C06D48C6}" type="presParOf" srcId="{CC4AA99D-D7AD-4B10-B3F5-3F78C024C7E5}" destId="{BEC31A75-155D-4B90-9232-3460588BFC4E}" srcOrd="9" destOrd="0" presId="urn:microsoft.com/office/officeart/2008/layout/LinedList"/>
    <dgm:cxn modelId="{5F5426D8-414C-47CF-B2B2-91759B319832}" type="presParOf" srcId="{CC4AA99D-D7AD-4B10-B3F5-3F78C024C7E5}" destId="{13B78418-EB16-4643-A33B-3B5354BCB4A9}" srcOrd="10" destOrd="0" presId="urn:microsoft.com/office/officeart/2008/layout/LinedList"/>
    <dgm:cxn modelId="{60E6A2FC-6890-4AD7-A5DC-726772B30EEF}" type="presParOf" srcId="{13B78418-EB16-4643-A33B-3B5354BCB4A9}" destId="{2B80B2F2-3D2C-414C-8AC1-F987DC09B637}" srcOrd="0" destOrd="0" presId="urn:microsoft.com/office/officeart/2008/layout/LinedList"/>
    <dgm:cxn modelId="{B99D37A1-8964-43C8-9C8D-3A06ECAACDE1}" type="presParOf" srcId="{13B78418-EB16-4643-A33B-3B5354BCB4A9}" destId="{705E9F2F-6FC8-4EFC-8983-83BD118C6718}" srcOrd="1" destOrd="0" presId="urn:microsoft.com/office/officeart/2008/layout/LinedList"/>
    <dgm:cxn modelId="{6E432F54-8FB1-4CB5-93A9-FB2E29E90EB3}" type="presParOf" srcId="{13B78418-EB16-4643-A33B-3B5354BCB4A9}" destId="{8F9EFD7B-D6B0-4C62-90DE-995F8A115797}" srcOrd="2" destOrd="0" presId="urn:microsoft.com/office/officeart/2008/layout/LinedList"/>
    <dgm:cxn modelId="{A5E27F9F-F30A-4BFD-8BC4-44D4E9A6398A}" type="presParOf" srcId="{CC4AA99D-D7AD-4B10-B3F5-3F78C024C7E5}" destId="{8500E763-ACED-4293-A508-578FECFA026B}" srcOrd="11" destOrd="0" presId="urn:microsoft.com/office/officeart/2008/layout/LinedList"/>
    <dgm:cxn modelId="{E7399810-EEB3-4AF3-B4EB-26D70C12ED44}" type="presParOf" srcId="{CC4AA99D-D7AD-4B10-B3F5-3F78C024C7E5}" destId="{05D03400-7EAE-411C-9B53-23A7CDC125D5}" srcOrd="12" destOrd="0" presId="urn:microsoft.com/office/officeart/2008/layout/LinedList"/>
    <dgm:cxn modelId="{503F09C9-B8D6-4CA1-A8DB-19493F867AB3}" type="presParOf" srcId="{CC4AA99D-D7AD-4B10-B3F5-3F78C024C7E5}" destId="{7040438A-12C6-4D1E-9546-E70F3D8FEDD2}" srcOrd="13" destOrd="0" presId="urn:microsoft.com/office/officeart/2008/layout/LinedList"/>
    <dgm:cxn modelId="{DE08A2DB-B0A1-431E-832D-6A50C6EE0C56}" type="presParOf" srcId="{7040438A-12C6-4D1E-9546-E70F3D8FEDD2}" destId="{7C414B59-7CE6-41DC-822F-5F530D30DD82}" srcOrd="0" destOrd="0" presId="urn:microsoft.com/office/officeart/2008/layout/LinedList"/>
    <dgm:cxn modelId="{C5367B72-1633-454C-9038-D799FC1F6A11}" type="presParOf" srcId="{7040438A-12C6-4D1E-9546-E70F3D8FEDD2}" destId="{88A15875-C16A-4715-AD5E-CF084C71B582}" srcOrd="1" destOrd="0" presId="urn:microsoft.com/office/officeart/2008/layout/LinedList"/>
    <dgm:cxn modelId="{DF00E565-E3D9-40D0-A473-BEE1EAB46502}" type="presParOf" srcId="{7040438A-12C6-4D1E-9546-E70F3D8FEDD2}" destId="{FC097714-0521-4A85-BD39-8CF22A3FF98F}" srcOrd="2" destOrd="0" presId="urn:microsoft.com/office/officeart/2008/layout/LinedList"/>
    <dgm:cxn modelId="{952A14EE-D502-4C32-8411-3AD77D2594FC}" type="presParOf" srcId="{CC4AA99D-D7AD-4B10-B3F5-3F78C024C7E5}" destId="{5B9E5184-4894-4772-BDA0-9CB3BD2DE429}" srcOrd="14" destOrd="0" presId="urn:microsoft.com/office/officeart/2008/layout/LinedList"/>
    <dgm:cxn modelId="{04D6B00D-1A2B-4472-B421-3CD1188F9BDD}" type="presParOf" srcId="{CC4AA99D-D7AD-4B10-B3F5-3F78C024C7E5}" destId="{18DADF9C-2320-4826-A591-C40393AAA8B1}" srcOrd="15" destOrd="0" presId="urn:microsoft.com/office/officeart/2008/layout/LinedList"/>
    <dgm:cxn modelId="{8E9A166B-0FA0-439F-BD98-07FC11A75A21}" type="presParOf" srcId="{CC4AA99D-D7AD-4B10-B3F5-3F78C024C7E5}" destId="{165ECD29-BA7F-434A-BDFB-86E8B05C6D43}" srcOrd="16" destOrd="0" presId="urn:microsoft.com/office/officeart/2008/layout/LinedList"/>
    <dgm:cxn modelId="{20493B27-EDD5-4C8C-90B3-101C9A22A024}" type="presParOf" srcId="{165ECD29-BA7F-434A-BDFB-86E8B05C6D43}" destId="{F0735D83-719B-4E3D-9378-7163363059E3}" srcOrd="0" destOrd="0" presId="urn:microsoft.com/office/officeart/2008/layout/LinedList"/>
    <dgm:cxn modelId="{10B834DD-942C-4060-AA1D-90D52F4CFB52}" type="presParOf" srcId="{165ECD29-BA7F-434A-BDFB-86E8B05C6D43}" destId="{F8575359-01C9-40CD-9BD4-98FBFA24FBB9}" srcOrd="1" destOrd="0" presId="urn:microsoft.com/office/officeart/2008/layout/LinedList"/>
    <dgm:cxn modelId="{20415EE9-2773-47A8-A814-9AFA0FFC5B2A}" type="presParOf" srcId="{165ECD29-BA7F-434A-BDFB-86E8B05C6D43}" destId="{DD5D2B87-61E9-4E27-A756-2A2A49F22B64}" srcOrd="2" destOrd="0" presId="urn:microsoft.com/office/officeart/2008/layout/LinedList"/>
    <dgm:cxn modelId="{86954083-DF23-40F9-AD58-576E541596AA}" type="presParOf" srcId="{CC4AA99D-D7AD-4B10-B3F5-3F78C024C7E5}" destId="{78729AE4-0AC1-46C3-8FAA-220CA3A26A2D}" srcOrd="17" destOrd="0" presId="urn:microsoft.com/office/officeart/2008/layout/LinedList"/>
    <dgm:cxn modelId="{5E93E1F0-869D-4F26-92FE-15A114074D76}" type="presParOf" srcId="{CC4AA99D-D7AD-4B10-B3F5-3F78C024C7E5}" destId="{2BDEB8EA-F6CF-46C6-A8B7-7B87CF6156E2}" srcOrd="18" destOrd="0" presId="urn:microsoft.com/office/officeart/2008/layout/LinedList"/>
    <dgm:cxn modelId="{043A2BBD-FF7E-4428-8493-0B0F785E5A65}" type="presParOf" srcId="{CE5703CF-BC68-415B-A89D-D997CFA621D9}" destId="{C7752132-9D58-4A1C-8411-15A3B74B9DDA}" srcOrd="2" destOrd="0" presId="urn:microsoft.com/office/officeart/2008/layout/LinedList"/>
    <dgm:cxn modelId="{7588A8E0-25EC-4EBF-908D-0BA60540808F}" type="presParOf" srcId="{CE5703CF-BC68-415B-A89D-D997CFA621D9}" destId="{034780AD-AC14-40BF-836F-CBE6F09C308B}" srcOrd="3" destOrd="0" presId="urn:microsoft.com/office/officeart/2008/layout/LinedList"/>
    <dgm:cxn modelId="{A61E2A46-AE0A-4FEE-AE2E-55B44F0557D7}" type="presParOf" srcId="{034780AD-AC14-40BF-836F-CBE6F09C308B}" destId="{033508B5-1949-4837-A050-8077E251920B}" srcOrd="0" destOrd="0" presId="urn:microsoft.com/office/officeart/2008/layout/LinedList"/>
    <dgm:cxn modelId="{9F7C3D2F-124F-4E99-80BE-006145CABE20}" type="presParOf" srcId="{034780AD-AC14-40BF-836F-CBE6F09C308B}" destId="{A17AAE88-2F47-49C6-901C-B55433B4C84B}" srcOrd="1" destOrd="0" presId="urn:microsoft.com/office/officeart/2008/layout/LinedList"/>
    <dgm:cxn modelId="{919BCA6B-0433-43FA-8779-278C9085688C}" type="presParOf" srcId="{A17AAE88-2F47-49C6-901C-B55433B4C84B}" destId="{2CD27061-52B0-473F-9E02-460AE1ECA381}" srcOrd="0" destOrd="0" presId="urn:microsoft.com/office/officeart/2008/layout/LinedList"/>
    <dgm:cxn modelId="{42B08ACF-2DEF-4440-AD8A-A3BD8996E236}" type="presParOf" srcId="{A17AAE88-2F47-49C6-901C-B55433B4C84B}" destId="{022DFBE9-7F4A-4B41-AA3A-62D3493211DC}" srcOrd="1" destOrd="0" presId="urn:microsoft.com/office/officeart/2008/layout/LinedList"/>
    <dgm:cxn modelId="{723414D2-6142-4D4C-A2DE-CBCFDED117FB}" type="presParOf" srcId="{022DFBE9-7F4A-4B41-AA3A-62D3493211DC}" destId="{40284ED8-DC57-4DF9-A93A-A373218350DD}" srcOrd="0" destOrd="0" presId="urn:microsoft.com/office/officeart/2008/layout/LinedList"/>
    <dgm:cxn modelId="{349E2DFB-F361-4E7B-9E23-E27BD5824B16}" type="presParOf" srcId="{022DFBE9-7F4A-4B41-AA3A-62D3493211DC}" destId="{5CDC74E9-9098-45C5-AC0F-A60050E681E7}" srcOrd="1" destOrd="0" presId="urn:microsoft.com/office/officeart/2008/layout/LinedList"/>
    <dgm:cxn modelId="{FD92DC12-D5AB-4789-8091-3F565CAB8AFD}" type="presParOf" srcId="{022DFBE9-7F4A-4B41-AA3A-62D3493211DC}" destId="{502AA0ED-F83A-4F52-B9B9-FA9DF4B4190A}" srcOrd="2" destOrd="0" presId="urn:microsoft.com/office/officeart/2008/layout/LinedList"/>
    <dgm:cxn modelId="{3261D2C4-CE32-46D7-935E-1E9220F1BC31}" type="presParOf" srcId="{A17AAE88-2F47-49C6-901C-B55433B4C84B}" destId="{A942FC24-7447-4AC5-BB12-DEF9F4F85067}" srcOrd="2" destOrd="0" presId="urn:microsoft.com/office/officeart/2008/layout/LinedList"/>
    <dgm:cxn modelId="{B38AD052-2F39-4498-92CE-C88DC936033B}" type="presParOf" srcId="{A17AAE88-2F47-49C6-901C-B55433B4C84B}" destId="{B384E2E5-B537-4FD7-BF3F-17080A0AD94A}" srcOrd="3" destOrd="0" presId="urn:microsoft.com/office/officeart/2008/layout/LinedList"/>
    <dgm:cxn modelId="{8DC1A5C8-12A7-436E-98B1-AC2EAD6D6A6A}" type="presParOf" srcId="{A17AAE88-2F47-49C6-901C-B55433B4C84B}" destId="{F33CB374-D01E-4516-9E23-B23A5A999FCB}" srcOrd="4" destOrd="0" presId="urn:microsoft.com/office/officeart/2008/layout/LinedList"/>
    <dgm:cxn modelId="{80E2FD48-E801-4747-832E-5407FEAA0976}" type="presParOf" srcId="{F33CB374-D01E-4516-9E23-B23A5A999FCB}" destId="{7083202F-BDB8-41A8-BB0D-0470C57BB190}" srcOrd="0" destOrd="0" presId="urn:microsoft.com/office/officeart/2008/layout/LinedList"/>
    <dgm:cxn modelId="{A3BAB98E-ED41-4A78-9520-E4426BA1540E}" type="presParOf" srcId="{F33CB374-D01E-4516-9E23-B23A5A999FCB}" destId="{5AF06FCB-E2CD-4EB1-B031-FAA256780E1A}" srcOrd="1" destOrd="0" presId="urn:microsoft.com/office/officeart/2008/layout/LinedList"/>
    <dgm:cxn modelId="{D32124EE-9E63-4175-A6CF-663AFA727D9B}" type="presParOf" srcId="{F33CB374-D01E-4516-9E23-B23A5A999FCB}" destId="{05492DCC-F975-4027-AD9B-A5D604A641E6}" srcOrd="2" destOrd="0" presId="urn:microsoft.com/office/officeart/2008/layout/LinedList"/>
    <dgm:cxn modelId="{698D0F78-87CF-4416-9A2E-3C664D2EA70D}" type="presParOf" srcId="{A17AAE88-2F47-49C6-901C-B55433B4C84B}" destId="{2BA29342-8A33-4648-98AE-884574BADFFF}" srcOrd="5" destOrd="0" presId="urn:microsoft.com/office/officeart/2008/layout/LinedList"/>
    <dgm:cxn modelId="{5B511BEC-2FF1-4114-BFB3-D55BCC3ADE28}" type="presParOf" srcId="{A17AAE88-2F47-49C6-901C-B55433B4C84B}" destId="{41F1D8F5-85A4-4E8E-AFDA-78C57DB3021E}" srcOrd="6" destOrd="0" presId="urn:microsoft.com/office/officeart/2008/layout/LinedList"/>
    <dgm:cxn modelId="{B4FAE2D1-63F9-4CD9-BCA7-D245E8F301CD}" type="presParOf" srcId="{A17AAE88-2F47-49C6-901C-B55433B4C84B}" destId="{50B10572-9E1D-4492-B0E0-6E3B54663F4A}" srcOrd="7" destOrd="0" presId="urn:microsoft.com/office/officeart/2008/layout/LinedList"/>
    <dgm:cxn modelId="{BD634A30-A57A-4E68-8B20-1F67FB016B62}" type="presParOf" srcId="{50B10572-9E1D-4492-B0E0-6E3B54663F4A}" destId="{C5559985-62FF-4561-80C0-10BC978AD069}" srcOrd="0" destOrd="0" presId="urn:microsoft.com/office/officeart/2008/layout/LinedList"/>
    <dgm:cxn modelId="{56E9EEAB-626B-4566-AFE8-C3D9E7B2947E}" type="presParOf" srcId="{50B10572-9E1D-4492-B0E0-6E3B54663F4A}" destId="{87E73017-6B13-4373-A112-76393477C6F9}" srcOrd="1" destOrd="0" presId="urn:microsoft.com/office/officeart/2008/layout/LinedList"/>
    <dgm:cxn modelId="{47485321-0832-424A-82B7-1BEB2F500985}" type="presParOf" srcId="{50B10572-9E1D-4492-B0E0-6E3B54663F4A}" destId="{3DB7A568-3E02-4D4B-8DBD-7DC058F44ED2}" srcOrd="2" destOrd="0" presId="urn:microsoft.com/office/officeart/2008/layout/LinedList"/>
    <dgm:cxn modelId="{C4F7BAB8-869B-4976-81EE-EC1F0AE89283}" type="presParOf" srcId="{A17AAE88-2F47-49C6-901C-B55433B4C84B}" destId="{F439F25F-4CD3-467E-A195-0D54B2D4756C}" srcOrd="8" destOrd="0" presId="urn:microsoft.com/office/officeart/2008/layout/LinedList"/>
    <dgm:cxn modelId="{299C1AD9-88B4-4E74-9FAE-CCAEC45A6AE5}" type="presParOf" srcId="{A17AAE88-2F47-49C6-901C-B55433B4C84B}" destId="{034063D9-F79E-4D19-8B67-F52077A8D5C1}" srcOrd="9" destOrd="0" presId="urn:microsoft.com/office/officeart/2008/layout/LinedList"/>
    <dgm:cxn modelId="{A37BAAEB-2EE2-4615-B5D9-E91AAA8E49F5}" type="presParOf" srcId="{CE5703CF-BC68-415B-A89D-D997CFA621D9}" destId="{D7069748-EA6F-4358-8771-2E5048DF5B4C}" srcOrd="4" destOrd="0" presId="urn:microsoft.com/office/officeart/2008/layout/LinedList"/>
    <dgm:cxn modelId="{EC4268BB-6962-465F-84B4-B2B986CF65F0}" type="presParOf" srcId="{CE5703CF-BC68-415B-A89D-D997CFA621D9}" destId="{C22A921B-E9A2-49F1-9748-7857E739FA36}" srcOrd="5" destOrd="0" presId="urn:microsoft.com/office/officeart/2008/layout/LinedList"/>
    <dgm:cxn modelId="{B8F25AE0-C532-4AAD-8440-34BFECDF911F}" type="presParOf" srcId="{C22A921B-E9A2-49F1-9748-7857E739FA36}" destId="{18A18B71-A428-49E2-AED5-80A7D74BD090}" srcOrd="0" destOrd="0" presId="urn:microsoft.com/office/officeart/2008/layout/LinedList"/>
    <dgm:cxn modelId="{F2AD7A2F-E6FF-4D5B-9AB5-1F812C307C9A}" type="presParOf" srcId="{C22A921B-E9A2-49F1-9748-7857E739FA36}" destId="{E883ED54-6604-4EA2-AB38-0162A26572B9}" srcOrd="1" destOrd="0" presId="urn:microsoft.com/office/officeart/2008/layout/LinedList"/>
    <dgm:cxn modelId="{5FAB0C50-9361-4110-96FE-D38D74A91254}" type="presParOf" srcId="{E883ED54-6604-4EA2-AB38-0162A26572B9}" destId="{F970153D-2DD4-4AD2-9EE2-91FB1384B7BC}" srcOrd="0" destOrd="0" presId="urn:microsoft.com/office/officeart/2008/layout/LinedList"/>
    <dgm:cxn modelId="{3270F6F2-E600-4486-9CD5-8A4A29BDBB10}" type="presParOf" srcId="{E883ED54-6604-4EA2-AB38-0162A26572B9}" destId="{4EA3DB6D-B936-4553-A550-70EDAE7A8C05}" srcOrd="1" destOrd="0" presId="urn:microsoft.com/office/officeart/2008/layout/LinedList"/>
    <dgm:cxn modelId="{0E10E620-35F8-4F46-A036-8C8B122E59BD}" type="presParOf" srcId="{4EA3DB6D-B936-4553-A550-70EDAE7A8C05}" destId="{97EC4462-07F1-4884-B7F7-7D525D7B5044}" srcOrd="0" destOrd="0" presId="urn:microsoft.com/office/officeart/2008/layout/LinedList"/>
    <dgm:cxn modelId="{4050BB46-3236-4C0E-B076-EA384DE06F71}" type="presParOf" srcId="{4EA3DB6D-B936-4553-A550-70EDAE7A8C05}" destId="{C72BE6D2-7145-48F8-9FE4-1B8EC94690AB}" srcOrd="1" destOrd="0" presId="urn:microsoft.com/office/officeart/2008/layout/LinedList"/>
    <dgm:cxn modelId="{082F6102-5F10-4E39-AF1A-C69A45AE32EE}" type="presParOf" srcId="{4EA3DB6D-B936-4553-A550-70EDAE7A8C05}" destId="{568D3790-B5EF-4251-960B-DBB236A28461}" srcOrd="2" destOrd="0" presId="urn:microsoft.com/office/officeart/2008/layout/LinedList"/>
    <dgm:cxn modelId="{DFAEADE5-BB2E-477F-9FC6-9B04D465AAAB}" type="presParOf" srcId="{E883ED54-6604-4EA2-AB38-0162A26572B9}" destId="{F1C51CD4-7E0B-41EF-B364-86D79941FB3E}" srcOrd="2" destOrd="0" presId="urn:microsoft.com/office/officeart/2008/layout/LinedList"/>
    <dgm:cxn modelId="{33EA41EE-D9D7-45E9-A87E-F4C87FB17223}" type="presParOf" srcId="{E883ED54-6604-4EA2-AB38-0162A26572B9}" destId="{19EFAD5F-72CE-48E4-8D90-59F09BFD77CC}" srcOrd="3" destOrd="0" presId="urn:microsoft.com/office/officeart/2008/layout/LinedList"/>
    <dgm:cxn modelId="{A8EB3B60-42AB-4513-BFA5-176C2D3F45DD}" type="presParOf" srcId="{E883ED54-6604-4EA2-AB38-0162A26572B9}" destId="{EF2D12A8-4A77-4FCA-980B-20BE17692FFF}" srcOrd="4" destOrd="0" presId="urn:microsoft.com/office/officeart/2008/layout/LinedList"/>
    <dgm:cxn modelId="{594CDE9F-2515-47C4-821F-959ABCB01D9B}" type="presParOf" srcId="{EF2D12A8-4A77-4FCA-980B-20BE17692FFF}" destId="{A18B58CC-B3C3-4242-A123-6A2662ECA8CC}" srcOrd="0" destOrd="0" presId="urn:microsoft.com/office/officeart/2008/layout/LinedList"/>
    <dgm:cxn modelId="{BE46956D-6A8B-48EF-92C1-78D8482CB1CA}" type="presParOf" srcId="{EF2D12A8-4A77-4FCA-980B-20BE17692FFF}" destId="{CFA0F77E-8C22-4116-AF2E-4C2499E87167}" srcOrd="1" destOrd="0" presId="urn:microsoft.com/office/officeart/2008/layout/LinedList"/>
    <dgm:cxn modelId="{6C66D017-1555-4C86-8E79-D13EDA0FC446}" type="presParOf" srcId="{EF2D12A8-4A77-4FCA-980B-20BE17692FFF}" destId="{1E70561F-140C-4C1E-B639-88ADDB2CD578}" srcOrd="2" destOrd="0" presId="urn:microsoft.com/office/officeart/2008/layout/LinedList"/>
    <dgm:cxn modelId="{5700F08F-CC9C-45E5-909C-D16FD4373142}" type="presParOf" srcId="{E883ED54-6604-4EA2-AB38-0162A26572B9}" destId="{130D1FE7-B8DC-4A82-AADE-1A6907D0DC0A}" srcOrd="5" destOrd="0" presId="urn:microsoft.com/office/officeart/2008/layout/LinedList"/>
    <dgm:cxn modelId="{FD998893-1384-4FC3-9783-F5276F2FB209}" type="presParOf" srcId="{E883ED54-6604-4EA2-AB38-0162A26572B9}" destId="{A8871209-4148-4A15-AD9D-21C05756FC9B}" srcOrd="6" destOrd="0" presId="urn:microsoft.com/office/officeart/2008/layout/LinedList"/>
    <dgm:cxn modelId="{3874AC9B-3A78-4165-AA28-9CD827FDB254}" type="presParOf" srcId="{CE5703CF-BC68-415B-A89D-D997CFA621D9}" destId="{1687829B-6923-4015-A981-3EF7CF6962F1}" srcOrd="6" destOrd="0" presId="urn:microsoft.com/office/officeart/2008/layout/LinedList"/>
    <dgm:cxn modelId="{7467C64B-44FB-4589-97CB-865CE9B0CD3E}" type="presParOf" srcId="{CE5703CF-BC68-415B-A89D-D997CFA621D9}" destId="{15F2AA63-0A5A-4A70-8767-47A7AF1E37A4}" srcOrd="7" destOrd="0" presId="urn:microsoft.com/office/officeart/2008/layout/LinedList"/>
    <dgm:cxn modelId="{5E8CC669-5A66-47A8-9028-C4AACF82DAD5}" type="presParOf" srcId="{15F2AA63-0A5A-4A70-8767-47A7AF1E37A4}" destId="{A1C6BDCC-C743-4C56-8C33-9C507608FE10}" srcOrd="0" destOrd="0" presId="urn:microsoft.com/office/officeart/2008/layout/LinedList"/>
    <dgm:cxn modelId="{9C85CCC5-FC50-428E-9D5F-A0AB3087D624}" type="presParOf" srcId="{15F2AA63-0A5A-4A70-8767-47A7AF1E37A4}" destId="{966FBBC0-FC00-46A4-BA8A-85297479FA50}" srcOrd="1" destOrd="0" presId="urn:microsoft.com/office/officeart/2008/layout/LinedList"/>
    <dgm:cxn modelId="{FBB0FC43-D1ED-4684-A7C5-96383A4358A3}" type="presParOf" srcId="{966FBBC0-FC00-46A4-BA8A-85297479FA50}" destId="{533D179E-553E-4EC1-B71A-AD3D41AF14A1}" srcOrd="0" destOrd="0" presId="urn:microsoft.com/office/officeart/2008/layout/LinedList"/>
    <dgm:cxn modelId="{4BCFBC9B-D6EC-4816-9E39-F0E975E09E53}" type="presParOf" srcId="{966FBBC0-FC00-46A4-BA8A-85297479FA50}" destId="{804E5F0B-A6F5-4C73-85B7-EFF860A4D187}" srcOrd="1" destOrd="0" presId="urn:microsoft.com/office/officeart/2008/layout/LinedList"/>
    <dgm:cxn modelId="{FA1FAFA0-2380-4436-9570-9BEBB89D261C}" type="presParOf" srcId="{804E5F0B-A6F5-4C73-85B7-EFF860A4D187}" destId="{6804881C-F11D-45EA-8779-BEF0D2DBA5A8}" srcOrd="0" destOrd="0" presId="urn:microsoft.com/office/officeart/2008/layout/LinedList"/>
    <dgm:cxn modelId="{FA65102C-FBC1-4388-946A-4BD145EA940D}" type="presParOf" srcId="{804E5F0B-A6F5-4C73-85B7-EFF860A4D187}" destId="{5CA0EE47-A06B-457B-B044-9DCBCBFEF555}" srcOrd="1" destOrd="0" presId="urn:microsoft.com/office/officeart/2008/layout/LinedList"/>
    <dgm:cxn modelId="{1BC73668-542A-493B-87C1-2E64586A484A}" type="presParOf" srcId="{804E5F0B-A6F5-4C73-85B7-EFF860A4D187}" destId="{8E1ABF7F-2791-4970-9F63-57170A233A96}" srcOrd="2" destOrd="0" presId="urn:microsoft.com/office/officeart/2008/layout/LinedList"/>
    <dgm:cxn modelId="{DED5F1C4-9491-4D32-B34A-52A33C04CDBD}" type="presParOf" srcId="{966FBBC0-FC00-46A4-BA8A-85297479FA50}" destId="{7FE4D259-499F-491E-9948-00BB3E6AD456}" srcOrd="2" destOrd="0" presId="urn:microsoft.com/office/officeart/2008/layout/LinedList"/>
    <dgm:cxn modelId="{E757A3F2-7D17-487D-A9A8-CCF640CF0E34}" type="presParOf" srcId="{966FBBC0-FC00-46A4-BA8A-85297479FA50}" destId="{D2467528-D23E-40DD-9443-788BCFE3D82B}" srcOrd="3" destOrd="0" presId="urn:microsoft.com/office/officeart/2008/layout/LinedList"/>
    <dgm:cxn modelId="{CB96D1D1-834D-4F72-BE5C-E194F9BB0462}" type="presParOf" srcId="{966FBBC0-FC00-46A4-BA8A-85297479FA50}" destId="{FC4AB51E-5CDA-4C0F-ABBD-F6A46166F15B}" srcOrd="4" destOrd="0" presId="urn:microsoft.com/office/officeart/2008/layout/LinedList"/>
    <dgm:cxn modelId="{E259A204-B2D0-4D27-A85B-7080E03F4EA3}" type="presParOf" srcId="{FC4AB51E-5CDA-4C0F-ABBD-F6A46166F15B}" destId="{D11841A2-243E-49A6-94C0-4CC0E999F22E}" srcOrd="0" destOrd="0" presId="urn:microsoft.com/office/officeart/2008/layout/LinedList"/>
    <dgm:cxn modelId="{44572D5A-73AE-4519-A13E-5ECCC8C16CA9}" type="presParOf" srcId="{FC4AB51E-5CDA-4C0F-ABBD-F6A46166F15B}" destId="{E594238D-7B9F-4729-8B3D-C937191823E3}" srcOrd="1" destOrd="0" presId="urn:microsoft.com/office/officeart/2008/layout/LinedList"/>
    <dgm:cxn modelId="{7D41B391-1E6A-48BB-93B4-FB3C0205A03B}" type="presParOf" srcId="{FC4AB51E-5CDA-4C0F-ABBD-F6A46166F15B}" destId="{36D955BB-EAEB-4A95-AA2B-56FE70D1FC46}" srcOrd="2" destOrd="0" presId="urn:microsoft.com/office/officeart/2008/layout/LinedList"/>
    <dgm:cxn modelId="{6408ECDD-8596-4E26-9402-20229725210F}" type="presParOf" srcId="{966FBBC0-FC00-46A4-BA8A-85297479FA50}" destId="{1DF9899E-52D2-4354-84EB-A459704971A8}" srcOrd="5" destOrd="0" presId="urn:microsoft.com/office/officeart/2008/layout/LinedList"/>
    <dgm:cxn modelId="{887D3005-C388-4D6F-8CDC-7DA6DD9857FE}" type="presParOf" srcId="{966FBBC0-FC00-46A4-BA8A-85297479FA50}" destId="{9A70448B-B4A7-4C0E-885F-7B28C0D4C82A}" srcOrd="6" destOrd="0" presId="urn:microsoft.com/office/officeart/2008/layout/LinedList"/>
    <dgm:cxn modelId="{D249ED8E-564E-4EDA-9371-589FE889022B}" type="presParOf" srcId="{966FBBC0-FC00-46A4-BA8A-85297479FA50}" destId="{0A462CC4-5AB9-4471-ACF8-7DB1E2926C3F}" srcOrd="7" destOrd="0" presId="urn:microsoft.com/office/officeart/2008/layout/LinedList"/>
    <dgm:cxn modelId="{DDD4300B-FED7-468B-B1C7-399B1CA18B5F}" type="presParOf" srcId="{0A462CC4-5AB9-4471-ACF8-7DB1E2926C3F}" destId="{4F8F59B0-E6A6-47CF-9A3C-44154654F832}" srcOrd="0" destOrd="0" presId="urn:microsoft.com/office/officeart/2008/layout/LinedList"/>
    <dgm:cxn modelId="{FEC95851-6D3E-4E05-89C5-B8BA970915CA}" type="presParOf" srcId="{0A462CC4-5AB9-4471-ACF8-7DB1E2926C3F}" destId="{07363BF3-386A-4961-875F-913FA52EAC5F}" srcOrd="1" destOrd="0" presId="urn:microsoft.com/office/officeart/2008/layout/LinedList"/>
    <dgm:cxn modelId="{B1A1FF19-3F00-4075-A620-6F40E2D3427B}" type="presParOf" srcId="{0A462CC4-5AB9-4471-ACF8-7DB1E2926C3F}" destId="{3CCCC41C-4F64-4FBB-A61D-DC090503750D}" srcOrd="2" destOrd="0" presId="urn:microsoft.com/office/officeart/2008/layout/LinedList"/>
    <dgm:cxn modelId="{0BBEDFB5-34CF-462C-8EB2-5CE991745B11}" type="presParOf" srcId="{966FBBC0-FC00-46A4-BA8A-85297479FA50}" destId="{9E2F81CB-D9FA-4E8C-877D-4E79C576A38E}" srcOrd="8" destOrd="0" presId="urn:microsoft.com/office/officeart/2008/layout/LinedList"/>
    <dgm:cxn modelId="{7516880E-70FF-4A03-BDE0-7ECEAEFD2081}" type="presParOf" srcId="{966FBBC0-FC00-46A4-BA8A-85297479FA50}" destId="{B90DAA2C-DC99-4835-B8C7-32782D917E2A}" srcOrd="9" destOrd="0" presId="urn:microsoft.com/office/officeart/2008/layout/LinedList"/>
    <dgm:cxn modelId="{295A86EB-2899-4689-9D40-E152AFADE3EE}" type="presParOf" srcId="{966FBBC0-FC00-46A4-BA8A-85297479FA50}" destId="{BCAE1B5C-E202-416B-A927-578C412BFAF2}" srcOrd="10" destOrd="0" presId="urn:microsoft.com/office/officeart/2008/layout/LinedList"/>
    <dgm:cxn modelId="{9AEEFEB8-1CB2-4512-AE12-D5003EE311D7}" type="presParOf" srcId="{BCAE1B5C-E202-416B-A927-578C412BFAF2}" destId="{D08DBEE8-61E2-4C1A-9694-7921A8223F49}" srcOrd="0" destOrd="0" presId="urn:microsoft.com/office/officeart/2008/layout/LinedList"/>
    <dgm:cxn modelId="{F51CAAC7-78B9-4B24-8B01-41F20C6F3A98}" type="presParOf" srcId="{BCAE1B5C-E202-416B-A927-578C412BFAF2}" destId="{0D2A9151-2517-4677-AF49-F7F9B088C12A}" srcOrd="1" destOrd="0" presId="urn:microsoft.com/office/officeart/2008/layout/LinedList"/>
    <dgm:cxn modelId="{87DAF9BF-8354-4BFB-BE40-A3A6795002D1}" type="presParOf" srcId="{BCAE1B5C-E202-416B-A927-578C412BFAF2}" destId="{E043404D-791B-48DD-91C4-CCE5B14CD440}" srcOrd="2" destOrd="0" presId="urn:microsoft.com/office/officeart/2008/layout/LinedList"/>
    <dgm:cxn modelId="{E125651C-CC77-4FA0-80EB-86D5351C4778}" type="presParOf" srcId="{966FBBC0-FC00-46A4-BA8A-85297479FA50}" destId="{5B5C9971-44DC-47F8-B339-28DBA13F9466}" srcOrd="11" destOrd="0" presId="urn:microsoft.com/office/officeart/2008/layout/LinedList"/>
    <dgm:cxn modelId="{B3899B23-B1B5-4C73-AB2A-435F51798C0D}" type="presParOf" srcId="{966FBBC0-FC00-46A4-BA8A-85297479FA50}" destId="{A1342E58-A7EC-40AF-95B3-BCA800B2EA0F}" srcOrd="12" destOrd="0" presId="urn:microsoft.com/office/officeart/2008/layout/LinedList"/>
    <dgm:cxn modelId="{D389EACE-F93C-470B-8395-71C7B76C927F}" type="presParOf" srcId="{966FBBC0-FC00-46A4-BA8A-85297479FA50}" destId="{4C7389E8-6644-435B-858F-9A52BB706D5A}" srcOrd="13" destOrd="0" presId="urn:microsoft.com/office/officeart/2008/layout/LinedList"/>
    <dgm:cxn modelId="{8BAACB36-53F0-48D7-A966-C9C453648DE7}" type="presParOf" srcId="{4C7389E8-6644-435B-858F-9A52BB706D5A}" destId="{88394FF1-D024-48ED-885E-B5468FDA489A}" srcOrd="0" destOrd="0" presId="urn:microsoft.com/office/officeart/2008/layout/LinedList"/>
    <dgm:cxn modelId="{F59C413B-CB77-4C6B-AB1E-A6147C8FDB50}" type="presParOf" srcId="{4C7389E8-6644-435B-858F-9A52BB706D5A}" destId="{DD74CAE8-90B8-4223-BC42-1D08AF3F0118}" srcOrd="1" destOrd="0" presId="urn:microsoft.com/office/officeart/2008/layout/LinedList"/>
    <dgm:cxn modelId="{2838A23E-2BEC-43FF-9632-9322F2034ED5}" type="presParOf" srcId="{4C7389E8-6644-435B-858F-9A52BB706D5A}" destId="{0D07E274-271D-49B7-969D-BC5B8C933B10}" srcOrd="2" destOrd="0" presId="urn:microsoft.com/office/officeart/2008/layout/LinedList"/>
    <dgm:cxn modelId="{CA73335B-F1E0-4021-864D-AD4562733DAC}" type="presParOf" srcId="{966FBBC0-FC00-46A4-BA8A-85297479FA50}" destId="{34F7E269-FCA9-4BE4-81B6-F5E01A281F31}" srcOrd="14" destOrd="0" presId="urn:microsoft.com/office/officeart/2008/layout/LinedList"/>
    <dgm:cxn modelId="{209A08C5-1C54-4A68-A878-C95BE457812E}" type="presParOf" srcId="{966FBBC0-FC00-46A4-BA8A-85297479FA50}" destId="{2BB2109E-C644-4B31-8CAE-CD5D90429ECC}" srcOrd="15" destOrd="0" presId="urn:microsoft.com/office/officeart/2008/layout/LinedList"/>
    <dgm:cxn modelId="{AB6317B5-78B2-4930-A415-1A8D76E68E7A}" type="presParOf" srcId="{CE5703CF-BC68-415B-A89D-D997CFA621D9}" destId="{8449E390-66FF-43D6-90A3-8E2896896560}" srcOrd="8" destOrd="0" presId="urn:microsoft.com/office/officeart/2008/layout/LinedList"/>
    <dgm:cxn modelId="{3885B89B-A873-4983-B18A-0D27842C7767}" type="presParOf" srcId="{CE5703CF-BC68-415B-A89D-D997CFA621D9}" destId="{80DCCE6D-117E-4F30-8979-62530ABB4E0A}" srcOrd="9" destOrd="0" presId="urn:microsoft.com/office/officeart/2008/layout/LinedList"/>
    <dgm:cxn modelId="{762C38C2-5ABD-4C27-BCBD-AFC8A024EFE3}" type="presParOf" srcId="{80DCCE6D-117E-4F30-8979-62530ABB4E0A}" destId="{DA8DD3C1-3DF4-4BFB-B87F-C6EAAD142A62}" srcOrd="0" destOrd="0" presId="urn:microsoft.com/office/officeart/2008/layout/LinedList"/>
    <dgm:cxn modelId="{7A67FC9F-AE0B-4920-809A-994EDD325E39}" type="presParOf" srcId="{80DCCE6D-117E-4F30-8979-62530ABB4E0A}" destId="{F338CF43-AB37-4F70-99D5-9E8591185C7D}" srcOrd="1" destOrd="0" presId="urn:microsoft.com/office/officeart/2008/layout/LinedList"/>
    <dgm:cxn modelId="{DFDFC704-F69F-4266-9998-194C0F26F6C2}" type="presParOf" srcId="{F338CF43-AB37-4F70-99D5-9E8591185C7D}" destId="{B5114F3F-0265-49C4-8D91-1DB8C6390686}" srcOrd="0" destOrd="0" presId="urn:microsoft.com/office/officeart/2008/layout/LinedList"/>
    <dgm:cxn modelId="{A1A4E683-7590-4DCA-8FB4-35F2C6410461}" type="presParOf" srcId="{F338CF43-AB37-4F70-99D5-9E8591185C7D}" destId="{7582C05B-F6C2-4CE0-98B4-F0CFE3AAF538}" srcOrd="1" destOrd="0" presId="urn:microsoft.com/office/officeart/2008/layout/LinedList"/>
    <dgm:cxn modelId="{4D750402-983D-4CA6-8858-82BEAE902790}" type="presParOf" srcId="{7582C05B-F6C2-4CE0-98B4-F0CFE3AAF538}" destId="{D2EB3315-6634-4C74-8033-E40CBCF1190B}" srcOrd="0" destOrd="0" presId="urn:microsoft.com/office/officeart/2008/layout/LinedList"/>
    <dgm:cxn modelId="{3075FCE3-30DC-486F-9EF3-DFD21B9B230A}" type="presParOf" srcId="{7582C05B-F6C2-4CE0-98B4-F0CFE3AAF538}" destId="{E856EC46-6DAD-4878-B7A9-C625F476B13E}" srcOrd="1" destOrd="0" presId="urn:microsoft.com/office/officeart/2008/layout/LinedList"/>
    <dgm:cxn modelId="{1560215F-718F-466E-A7A0-CEB367C05CE2}" type="presParOf" srcId="{7582C05B-F6C2-4CE0-98B4-F0CFE3AAF538}" destId="{52C0C263-34FE-48CD-B0ED-F9926F3F07DA}" srcOrd="2" destOrd="0" presId="urn:microsoft.com/office/officeart/2008/layout/LinedList"/>
    <dgm:cxn modelId="{747A59BC-FDDC-4295-92D8-B3D5BDD82EA4}" type="presParOf" srcId="{F338CF43-AB37-4F70-99D5-9E8591185C7D}" destId="{BD36479A-BBF7-498A-9BCC-17DC3F2BC50F}" srcOrd="2" destOrd="0" presId="urn:microsoft.com/office/officeart/2008/layout/LinedList"/>
    <dgm:cxn modelId="{E56C8E03-2EE1-4C69-89F5-37414F0E6B45}" type="presParOf" srcId="{F338CF43-AB37-4F70-99D5-9E8591185C7D}" destId="{4C91BE1F-FC16-4973-BF74-8F5A74BB3194}" srcOrd="3" destOrd="0" presId="urn:microsoft.com/office/officeart/2008/layout/LinedList"/>
    <dgm:cxn modelId="{18BDD904-37D6-489E-8035-33B517AF4971}" type="presParOf" srcId="{F338CF43-AB37-4F70-99D5-9E8591185C7D}" destId="{C5B61752-361D-4275-9469-62755B72EF99}" srcOrd="4" destOrd="0" presId="urn:microsoft.com/office/officeart/2008/layout/LinedList"/>
    <dgm:cxn modelId="{7C843949-C712-4FD8-8E6C-48A88BB24FF7}" type="presParOf" srcId="{C5B61752-361D-4275-9469-62755B72EF99}" destId="{6F1E4468-E0CB-4FC7-B291-F15E4768D9E0}" srcOrd="0" destOrd="0" presId="urn:microsoft.com/office/officeart/2008/layout/LinedList"/>
    <dgm:cxn modelId="{A3A90707-51A1-4906-96A3-69D69153DACF}" type="presParOf" srcId="{C5B61752-361D-4275-9469-62755B72EF99}" destId="{4329DBD6-AB45-40A3-A156-9B7010D720F8}" srcOrd="1" destOrd="0" presId="urn:microsoft.com/office/officeart/2008/layout/LinedList"/>
    <dgm:cxn modelId="{1D3F8786-18FC-4216-AB8D-736D6B2CEB6F}" type="presParOf" srcId="{C5B61752-361D-4275-9469-62755B72EF99}" destId="{9346A095-AC0A-4FF9-ADCD-5E2C688B1BDE}" srcOrd="2" destOrd="0" presId="urn:microsoft.com/office/officeart/2008/layout/LinedList"/>
    <dgm:cxn modelId="{D77CAA91-6DBA-41F8-B931-B3525DA4D788}" type="presParOf" srcId="{F338CF43-AB37-4F70-99D5-9E8591185C7D}" destId="{71C9B523-6F27-43BE-8869-718672903B27}" srcOrd="5" destOrd="0" presId="urn:microsoft.com/office/officeart/2008/layout/LinedList"/>
    <dgm:cxn modelId="{DD3A5B33-71E6-42EA-ADF0-0A28F2024941}" type="presParOf" srcId="{F338CF43-AB37-4F70-99D5-9E8591185C7D}" destId="{4621E0B4-A221-49A4-92C0-15ED5E36F01E}" srcOrd="6" destOrd="0" presId="urn:microsoft.com/office/officeart/2008/layout/LinedList"/>
    <dgm:cxn modelId="{FBC0F0B1-39E0-4F65-918F-BBDBAF76120B}" type="presParOf" srcId="{F338CF43-AB37-4F70-99D5-9E8591185C7D}" destId="{C20AADCD-B369-4703-858C-74B4F48B9DA4}" srcOrd="7" destOrd="0" presId="urn:microsoft.com/office/officeart/2008/layout/LinedList"/>
    <dgm:cxn modelId="{8986E0DE-8C7A-42FF-A861-7A37C94B2C5F}" type="presParOf" srcId="{C20AADCD-B369-4703-858C-74B4F48B9DA4}" destId="{987A0BB2-C033-4347-83F7-B02686A1FBE0}" srcOrd="0" destOrd="0" presId="urn:microsoft.com/office/officeart/2008/layout/LinedList"/>
    <dgm:cxn modelId="{9FA00322-B002-4773-B45A-9B558AD55EEB}" type="presParOf" srcId="{C20AADCD-B369-4703-858C-74B4F48B9DA4}" destId="{15318C51-AE7D-4965-9F28-ED60F6D6602B}" srcOrd="1" destOrd="0" presId="urn:microsoft.com/office/officeart/2008/layout/LinedList"/>
    <dgm:cxn modelId="{ED05C6E5-1AAD-488A-9E59-7DDCC02A42F4}" type="presParOf" srcId="{C20AADCD-B369-4703-858C-74B4F48B9DA4}" destId="{1CACA735-B1B6-44EA-B62B-9E330AA58066}" srcOrd="2" destOrd="0" presId="urn:microsoft.com/office/officeart/2008/layout/LinedList"/>
    <dgm:cxn modelId="{C79369AE-E55E-4A02-9132-DD4404FCC200}" type="presParOf" srcId="{F338CF43-AB37-4F70-99D5-9E8591185C7D}" destId="{17E1A6B1-102F-4A0F-884E-0A8F4CD2214D}" srcOrd="8" destOrd="0" presId="urn:microsoft.com/office/officeart/2008/layout/LinedList"/>
    <dgm:cxn modelId="{DB2AFD51-BFEF-4514-A59C-4DE07C40105D}" type="presParOf" srcId="{F338CF43-AB37-4F70-99D5-9E8591185C7D}" destId="{C2FF2C01-1ECB-4702-A58A-3BC1E8D9DEA4}" srcOrd="9" destOrd="0" presId="urn:microsoft.com/office/officeart/2008/layout/LinedList"/>
    <dgm:cxn modelId="{52D31460-AD2F-4AC2-8F52-F0C8BE130B35}" type="presParOf" srcId="{F338CF43-AB37-4F70-99D5-9E8591185C7D}" destId="{A8719B99-DD7C-4D66-BB41-CA0A6047ACD7}" srcOrd="10" destOrd="0" presId="urn:microsoft.com/office/officeart/2008/layout/LinedList"/>
    <dgm:cxn modelId="{7D0A5CC1-EEA7-43B0-A72D-356787E6E506}" type="presParOf" srcId="{A8719B99-DD7C-4D66-BB41-CA0A6047ACD7}" destId="{CCFB3DBF-4F42-49D1-8145-73AD5A4E8C57}" srcOrd="0" destOrd="0" presId="urn:microsoft.com/office/officeart/2008/layout/LinedList"/>
    <dgm:cxn modelId="{A35628B4-AC43-4DDC-8816-83CCC329EE3F}" type="presParOf" srcId="{A8719B99-DD7C-4D66-BB41-CA0A6047ACD7}" destId="{E040D737-B376-480E-85F9-F7ADAD650A17}" srcOrd="1" destOrd="0" presId="urn:microsoft.com/office/officeart/2008/layout/LinedList"/>
    <dgm:cxn modelId="{57CFDD11-4A1C-448C-A297-76AA88BAF8FF}" type="presParOf" srcId="{A8719B99-DD7C-4D66-BB41-CA0A6047ACD7}" destId="{9DAB8241-B234-4147-BEDE-38E5DF930A96}" srcOrd="2" destOrd="0" presId="urn:microsoft.com/office/officeart/2008/layout/LinedList"/>
    <dgm:cxn modelId="{D1EE09D7-8579-4F76-B237-08EC5D0396C9}" type="presParOf" srcId="{F338CF43-AB37-4F70-99D5-9E8591185C7D}" destId="{E87F05B7-82FD-4C4A-B0EB-EA75F1CF4C7B}" srcOrd="11" destOrd="0" presId="urn:microsoft.com/office/officeart/2008/layout/LinedList"/>
    <dgm:cxn modelId="{EE74D4BF-D9EF-483A-910A-0BA28C0CA748}" type="presParOf" srcId="{F338CF43-AB37-4F70-99D5-9E8591185C7D}" destId="{B4652D7E-9190-4177-A562-7313887D1E5E}" srcOrd="12" destOrd="0" presId="urn:microsoft.com/office/officeart/2008/layout/LinedList"/>
    <dgm:cxn modelId="{B68DFD01-D636-4194-A066-1B1D01FECB07}" type="presParOf" srcId="{CE5703CF-BC68-415B-A89D-D997CFA621D9}" destId="{CC5F782B-81F7-4A89-8E87-37AC63DEE409}" srcOrd="10" destOrd="0" presId="urn:microsoft.com/office/officeart/2008/layout/LinedList"/>
    <dgm:cxn modelId="{7FB30B7A-FB64-4516-B27B-2D6049A1E0D7}" type="presParOf" srcId="{CE5703CF-BC68-415B-A89D-D997CFA621D9}" destId="{F4474650-163D-456D-BC62-00712333525B}" srcOrd="11" destOrd="0" presId="urn:microsoft.com/office/officeart/2008/layout/LinedList"/>
    <dgm:cxn modelId="{E9680132-6DFE-4DFD-8395-4D85C30FADF5}" type="presParOf" srcId="{F4474650-163D-456D-BC62-00712333525B}" destId="{E67348C0-C4DB-4E9C-9D9C-BD6F91CD1E08}" srcOrd="0" destOrd="0" presId="urn:microsoft.com/office/officeart/2008/layout/LinedList"/>
    <dgm:cxn modelId="{770BAC80-B715-431E-AB7E-6F634187D730}" type="presParOf" srcId="{F4474650-163D-456D-BC62-00712333525B}" destId="{6A836D2B-0DF3-4B35-A47A-EA326C61770A}" srcOrd="1" destOrd="0" presId="urn:microsoft.com/office/officeart/2008/layout/LinedList"/>
    <dgm:cxn modelId="{28AA1204-51B3-434F-B423-41EDC379E596}" type="presParOf" srcId="{6A836D2B-0DF3-4B35-A47A-EA326C61770A}" destId="{F2C35D5A-B355-4D08-A185-CE912EB75F33}" srcOrd="0" destOrd="0" presId="urn:microsoft.com/office/officeart/2008/layout/LinedList"/>
    <dgm:cxn modelId="{E9500DBC-B9E4-4D37-83A0-A7DD38D6A89B}" type="presParOf" srcId="{6A836D2B-0DF3-4B35-A47A-EA326C61770A}" destId="{7256416E-AB36-4FF8-BC96-F834AA75D0D9}" srcOrd="1" destOrd="0" presId="urn:microsoft.com/office/officeart/2008/layout/LinedList"/>
    <dgm:cxn modelId="{9895601E-404F-4715-A256-4EAC77B725DB}" type="presParOf" srcId="{7256416E-AB36-4FF8-BC96-F834AA75D0D9}" destId="{6247E5A8-7BEF-44D2-8A27-D669AF225DE8}" srcOrd="0" destOrd="0" presId="urn:microsoft.com/office/officeart/2008/layout/LinedList"/>
    <dgm:cxn modelId="{06CEDAE6-3AD6-4202-9D9E-65925AD478C4}" type="presParOf" srcId="{7256416E-AB36-4FF8-BC96-F834AA75D0D9}" destId="{9645C454-31CF-41F7-8E2B-4198259E0283}" srcOrd="1" destOrd="0" presId="urn:microsoft.com/office/officeart/2008/layout/LinedList"/>
    <dgm:cxn modelId="{964D5BEA-16AE-4AF6-9988-6267879DABFC}" type="presParOf" srcId="{7256416E-AB36-4FF8-BC96-F834AA75D0D9}" destId="{4BF8A30E-441B-41E1-B1B7-D7E923F58018}" srcOrd="2" destOrd="0" presId="urn:microsoft.com/office/officeart/2008/layout/LinedList"/>
    <dgm:cxn modelId="{8B906351-31DA-43BA-BC64-9F97AC6C9529}" type="presParOf" srcId="{6A836D2B-0DF3-4B35-A47A-EA326C61770A}" destId="{FCA99852-ABB6-4CAF-8A76-9723ADCF4AAA}" srcOrd="2" destOrd="0" presId="urn:microsoft.com/office/officeart/2008/layout/LinedList"/>
    <dgm:cxn modelId="{11F25E9E-81FD-4A69-A800-8768019C8BEA}" type="presParOf" srcId="{6A836D2B-0DF3-4B35-A47A-EA326C61770A}" destId="{8A1A18C5-7011-4C82-9CCA-AB4BC2C042E7}" srcOrd="3" destOrd="0" presId="urn:microsoft.com/office/officeart/2008/layout/LinedList"/>
    <dgm:cxn modelId="{5AE0387F-1913-4F31-9C9F-16E4EFE1F14A}" type="presParOf" srcId="{6A836D2B-0DF3-4B35-A47A-EA326C61770A}" destId="{84BEB8BE-36F6-4251-8233-F93E79679F62}" srcOrd="4" destOrd="0" presId="urn:microsoft.com/office/officeart/2008/layout/LinedList"/>
    <dgm:cxn modelId="{A3D2A7D8-658E-4839-AC80-BD94D4B023B0}" type="presParOf" srcId="{84BEB8BE-36F6-4251-8233-F93E79679F62}" destId="{A0CC1980-0AB9-42E5-B0E9-995B2FDE3F60}" srcOrd="0" destOrd="0" presId="urn:microsoft.com/office/officeart/2008/layout/LinedList"/>
    <dgm:cxn modelId="{4B20BA14-F42D-4634-B423-1420396B7B2E}" type="presParOf" srcId="{84BEB8BE-36F6-4251-8233-F93E79679F62}" destId="{A77F8496-E28E-4201-AADF-BF598F09CF14}" srcOrd="1" destOrd="0" presId="urn:microsoft.com/office/officeart/2008/layout/LinedList"/>
    <dgm:cxn modelId="{E591DD96-D615-407D-B388-9E9FAD9893FA}" type="presParOf" srcId="{84BEB8BE-36F6-4251-8233-F93E79679F62}" destId="{C0302BE6-9D41-4FFC-B536-F99F52756466}" srcOrd="2" destOrd="0" presId="urn:microsoft.com/office/officeart/2008/layout/LinedList"/>
    <dgm:cxn modelId="{1BF0B234-63C8-44AD-A0E7-E96442C4AB9D}" type="presParOf" srcId="{6A836D2B-0DF3-4B35-A47A-EA326C61770A}" destId="{0E1DB2FE-866F-4FCE-9FEA-6056011593C5}" srcOrd="5" destOrd="0" presId="urn:microsoft.com/office/officeart/2008/layout/LinedList"/>
    <dgm:cxn modelId="{19A34685-8AC0-475E-ACD5-FD88B6B1E072}" type="presParOf" srcId="{6A836D2B-0DF3-4B35-A47A-EA326C61770A}" destId="{ACA898CC-53BD-45CA-8A94-C0E4B260EEDE}" srcOrd="6" destOrd="0" presId="urn:microsoft.com/office/officeart/2008/layout/LinedList"/>
    <dgm:cxn modelId="{CE77E084-C4C3-4569-AEE7-9196B87CF38E}" type="presParOf" srcId="{6A836D2B-0DF3-4B35-A47A-EA326C61770A}" destId="{15D8D96B-B3DD-454D-A5EB-F322E737AE17}" srcOrd="7" destOrd="0" presId="urn:microsoft.com/office/officeart/2008/layout/LinedList"/>
    <dgm:cxn modelId="{DB964DA5-E25C-41EC-B11B-772A11C91480}" type="presParOf" srcId="{15D8D96B-B3DD-454D-A5EB-F322E737AE17}" destId="{FDF699A6-0513-41A3-8A4F-5D5E5E4399D0}" srcOrd="0" destOrd="0" presId="urn:microsoft.com/office/officeart/2008/layout/LinedList"/>
    <dgm:cxn modelId="{A600CD5C-86D7-4711-BEAD-B581EC15C557}" type="presParOf" srcId="{15D8D96B-B3DD-454D-A5EB-F322E737AE17}" destId="{A40A9431-F825-4FB4-B505-6EC33342E309}" srcOrd="1" destOrd="0" presId="urn:microsoft.com/office/officeart/2008/layout/LinedList"/>
    <dgm:cxn modelId="{F633B945-A15F-47F5-BB9D-28BF51BC2091}" type="presParOf" srcId="{15D8D96B-B3DD-454D-A5EB-F322E737AE17}" destId="{7326B6C8-D90E-4ADE-AC49-20E2367E0CB1}" srcOrd="2" destOrd="0" presId="urn:microsoft.com/office/officeart/2008/layout/LinedList"/>
    <dgm:cxn modelId="{BF3BE80D-E629-401E-B36A-977F4E04CBAE}" type="presParOf" srcId="{6A836D2B-0DF3-4B35-A47A-EA326C61770A}" destId="{C9A3665A-3AB9-4701-A19D-61B86CA5838F}" srcOrd="8" destOrd="0" presId="urn:microsoft.com/office/officeart/2008/layout/LinedList"/>
    <dgm:cxn modelId="{6A526999-B80B-4C74-A9A4-C28A42A3855C}" type="presParOf" srcId="{6A836D2B-0DF3-4B35-A47A-EA326C61770A}" destId="{5A3A732A-A80D-4203-BD41-888C4C3AD09D}" srcOrd="9" destOrd="0" presId="urn:microsoft.com/office/officeart/2008/layout/LinedList"/>
    <dgm:cxn modelId="{57553D7E-3C67-4242-B6B9-BCC3AF4CF886}" type="presParOf" srcId="{6A836D2B-0DF3-4B35-A47A-EA326C61770A}" destId="{B6295D1F-FDBC-41C0-8A71-C0D37815E4BF}" srcOrd="10" destOrd="0" presId="urn:microsoft.com/office/officeart/2008/layout/LinedList"/>
    <dgm:cxn modelId="{34A44F4D-E049-49A6-98ED-22C568006753}" type="presParOf" srcId="{B6295D1F-FDBC-41C0-8A71-C0D37815E4BF}" destId="{79A317A6-CAE3-44DD-9D01-89AE4E11272D}" srcOrd="0" destOrd="0" presId="urn:microsoft.com/office/officeart/2008/layout/LinedList"/>
    <dgm:cxn modelId="{81BA6FE7-1ED9-482C-95E8-9BAA35DE6ACE}" type="presParOf" srcId="{B6295D1F-FDBC-41C0-8A71-C0D37815E4BF}" destId="{0B22CF76-5344-48B5-A985-B5E5A564A838}" srcOrd="1" destOrd="0" presId="urn:microsoft.com/office/officeart/2008/layout/LinedList"/>
    <dgm:cxn modelId="{9691C495-9CA8-422E-8717-ABF706A9E21B}" type="presParOf" srcId="{B6295D1F-FDBC-41C0-8A71-C0D37815E4BF}" destId="{9E8B8761-D11F-4A7C-984C-28F4FA2E2231}" srcOrd="2" destOrd="0" presId="urn:microsoft.com/office/officeart/2008/layout/LinedList"/>
    <dgm:cxn modelId="{61B07D2D-96F3-4ADB-AA60-D3CCCF585127}" type="presParOf" srcId="{6A836D2B-0DF3-4B35-A47A-EA326C61770A}" destId="{7EEDF925-1711-4328-A98E-25F7D8B6281F}" srcOrd="11" destOrd="0" presId="urn:microsoft.com/office/officeart/2008/layout/LinedList"/>
    <dgm:cxn modelId="{7B38A7A8-FA51-4530-B895-78A6703D9863}" type="presParOf" srcId="{6A836D2B-0DF3-4B35-A47A-EA326C61770A}" destId="{4A1FB8C2-28A1-48BB-B81E-BACC096EB181}" srcOrd="12" destOrd="0" presId="urn:microsoft.com/office/officeart/2008/layout/LinedList"/>
    <dgm:cxn modelId="{0722EE3E-454F-4FE8-B339-4FC972CBDDCF}" type="presParOf" srcId="{6A836D2B-0DF3-4B35-A47A-EA326C61770A}" destId="{1B0B81C8-E6A9-4450-B876-1ED8C2CE090C}" srcOrd="13" destOrd="0" presId="urn:microsoft.com/office/officeart/2008/layout/LinedList"/>
    <dgm:cxn modelId="{10AA94F1-EF0D-4A19-9B62-40EDC22EE4A1}" type="presParOf" srcId="{1B0B81C8-E6A9-4450-B876-1ED8C2CE090C}" destId="{1246DDE7-B80E-433A-9AA5-8F3CEA833993}" srcOrd="0" destOrd="0" presId="urn:microsoft.com/office/officeart/2008/layout/LinedList"/>
    <dgm:cxn modelId="{5BE2E48D-AC7B-49E9-AAA8-496830617F54}" type="presParOf" srcId="{1B0B81C8-E6A9-4450-B876-1ED8C2CE090C}" destId="{C3680561-F6EC-43D2-84CF-B0B3950C8EBF}" srcOrd="1" destOrd="0" presId="urn:microsoft.com/office/officeart/2008/layout/LinedList"/>
    <dgm:cxn modelId="{807DB8C5-321A-4D2B-B7B7-30C1525E12C3}" type="presParOf" srcId="{1B0B81C8-E6A9-4450-B876-1ED8C2CE090C}" destId="{573E5291-835F-4E89-BB59-8E51AE20714B}" srcOrd="2" destOrd="0" presId="urn:microsoft.com/office/officeart/2008/layout/LinedList"/>
    <dgm:cxn modelId="{577DAF83-16BB-478D-9A49-9EA2064F1FC5}" type="presParOf" srcId="{6A836D2B-0DF3-4B35-A47A-EA326C61770A}" destId="{9EE08C75-DAC9-45F9-99FF-C6A41CB4799D}" srcOrd="14" destOrd="0" presId="urn:microsoft.com/office/officeart/2008/layout/LinedList"/>
    <dgm:cxn modelId="{03B1A2B6-1F59-4EB7-8DA8-90A5B216F128}" type="presParOf" srcId="{6A836D2B-0DF3-4B35-A47A-EA326C61770A}" destId="{689793DB-82A7-4E94-9C30-B44A24A7C97C}" srcOrd="15" destOrd="0" presId="urn:microsoft.com/office/officeart/2008/layout/LinedList"/>
    <dgm:cxn modelId="{DBE45710-FE2E-4C28-9838-D81573AEA9ED}" type="presParOf" srcId="{6A836D2B-0DF3-4B35-A47A-EA326C61770A}" destId="{A2E78AE7-54C0-4186-8624-B3B2FF43875E}" srcOrd="16" destOrd="0" presId="urn:microsoft.com/office/officeart/2008/layout/LinedList"/>
    <dgm:cxn modelId="{3749D861-0313-4EF2-8A13-2FF1CC60D011}" type="presParOf" srcId="{A2E78AE7-54C0-4186-8624-B3B2FF43875E}" destId="{00BED7A0-22BD-4C4F-AD6E-DCC60E778B19}" srcOrd="0" destOrd="0" presId="urn:microsoft.com/office/officeart/2008/layout/LinedList"/>
    <dgm:cxn modelId="{9D6420AD-E4BE-4C67-9204-6B4F1BB69EA8}" type="presParOf" srcId="{A2E78AE7-54C0-4186-8624-B3B2FF43875E}" destId="{7696E311-2062-46C2-A6B6-D4D2D65A35D2}" srcOrd="1" destOrd="0" presId="urn:microsoft.com/office/officeart/2008/layout/LinedList"/>
    <dgm:cxn modelId="{11CB62CD-A41D-49ED-A8F1-203AD600A19E}" type="presParOf" srcId="{A2E78AE7-54C0-4186-8624-B3B2FF43875E}" destId="{DBC4847D-0C3F-493B-A3DE-257C0396272A}" srcOrd="2" destOrd="0" presId="urn:microsoft.com/office/officeart/2008/layout/LinedList"/>
    <dgm:cxn modelId="{4623D1E7-E324-499A-9FD3-D584FD618B24}" type="presParOf" srcId="{6A836D2B-0DF3-4B35-A47A-EA326C61770A}" destId="{1C1A8287-6CF8-4A4C-BF4F-E3C675CF8566}" srcOrd="17" destOrd="0" presId="urn:microsoft.com/office/officeart/2008/layout/LinedList"/>
    <dgm:cxn modelId="{23D81947-C47C-4155-B3A9-BD1B66558FBE}" type="presParOf" srcId="{6A836D2B-0DF3-4B35-A47A-EA326C61770A}" destId="{6394AE86-E048-458A-8982-BDC15036236E}"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4D202FED-50C3-42D7-AB2A-7DB5366C7F60}"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EC57067F-2BD1-4EA1-9B50-0A5E1562E537}">
      <dgm:prSet custT="1"/>
      <dgm:spPr/>
      <dgm:t>
        <a:bodyPr/>
        <a:lstStyle/>
        <a:p>
          <a:pPr>
            <a:buNone/>
          </a:pPr>
          <a:r>
            <a:rPr lang="en-US" sz="1200" b="1"/>
            <a:t>Secure Browser (concept)</a:t>
          </a:r>
        </a:p>
      </dgm:t>
    </dgm:pt>
    <dgm:pt modelId="{2CCDD942-1FBD-43A1-AA86-6863481B6AE6}" type="parTrans" cxnId="{9F34F35C-0F2F-44BA-B2AB-CA35AB2AADD9}">
      <dgm:prSet/>
      <dgm:spPr/>
      <dgm:t>
        <a:bodyPr/>
        <a:lstStyle/>
        <a:p>
          <a:endParaRPr lang="en-US" sz="1200"/>
        </a:p>
      </dgm:t>
    </dgm:pt>
    <dgm:pt modelId="{608AA745-7633-40EF-9C4F-D8E7A828EDB4}" type="sibTrans" cxnId="{9F34F35C-0F2F-44BA-B2AB-CA35AB2AADD9}">
      <dgm:prSet/>
      <dgm:spPr/>
      <dgm:t>
        <a:bodyPr/>
        <a:lstStyle/>
        <a:p>
          <a:endParaRPr lang="en-US" sz="1200"/>
        </a:p>
      </dgm:t>
    </dgm:pt>
    <dgm:pt modelId="{975C6A5F-5D8D-478E-82C1-F70A26EED290}">
      <dgm:prSet custT="1"/>
      <dgm:spPr/>
      <dgm:t>
        <a:bodyPr/>
        <a:lstStyle/>
        <a:p>
          <a:pPr>
            <a:buNone/>
          </a:pPr>
          <a:r>
            <a:rPr lang="en-US" sz="1200" dirty="0"/>
            <a:t>A secure browser is a web client designed to minimize exposure to malicious content by isolating, controlling, or hardening how web code is executed. Instead of rendering untrusted code directly on the endpoint, it uses techniques such as sandboxing, virtualization, or remote browser isolation (RBI) to keep threats away from local systems.</a:t>
          </a:r>
        </a:p>
      </dgm:t>
    </dgm:pt>
    <dgm:pt modelId="{8F3861CA-1E24-4953-98C5-A8102C23C6F6}" type="parTrans" cxnId="{11415B80-435B-49E8-8086-80B8D240BC7D}">
      <dgm:prSet/>
      <dgm:spPr/>
      <dgm:t>
        <a:bodyPr/>
        <a:lstStyle/>
        <a:p>
          <a:endParaRPr lang="en-US" sz="1200"/>
        </a:p>
      </dgm:t>
    </dgm:pt>
    <dgm:pt modelId="{46B94B69-D0EF-4956-98A1-EE0C14328301}" type="sibTrans" cxnId="{11415B80-435B-49E8-8086-80B8D240BC7D}">
      <dgm:prSet/>
      <dgm:spPr/>
      <dgm:t>
        <a:bodyPr/>
        <a:lstStyle/>
        <a:p>
          <a:endParaRPr lang="en-US" sz="1200"/>
        </a:p>
      </dgm:t>
    </dgm:pt>
    <dgm:pt modelId="{23C386BE-7E8E-49D2-93ED-EDE9C5A7A1DA}">
      <dgm:prSet custT="1"/>
      <dgm:spPr/>
      <dgm:t>
        <a:bodyPr/>
        <a:lstStyle/>
        <a:p>
          <a:pPr>
            <a:buNone/>
          </a:pPr>
          <a:r>
            <a:rPr lang="en-US" sz="1200" b="1" dirty="0"/>
            <a:t>Core mechanics:</a:t>
          </a:r>
          <a:endParaRPr lang="en-US" sz="1200" dirty="0"/>
        </a:p>
      </dgm:t>
    </dgm:pt>
    <dgm:pt modelId="{84F8B49F-531D-4218-8019-A2AC0410F9C9}" type="parTrans" cxnId="{5EBE92D8-D4DF-47D9-975F-4E05F45090F0}">
      <dgm:prSet/>
      <dgm:spPr/>
      <dgm:t>
        <a:bodyPr/>
        <a:lstStyle/>
        <a:p>
          <a:endParaRPr lang="en-US" sz="1200"/>
        </a:p>
      </dgm:t>
    </dgm:pt>
    <dgm:pt modelId="{1FC5D190-859D-43EF-B0AF-8FC5447D5898}" type="sibTrans" cxnId="{5EBE92D8-D4DF-47D9-975F-4E05F45090F0}">
      <dgm:prSet/>
      <dgm:spPr/>
      <dgm:t>
        <a:bodyPr/>
        <a:lstStyle/>
        <a:p>
          <a:endParaRPr lang="en-US" sz="1200"/>
        </a:p>
      </dgm:t>
    </dgm:pt>
    <dgm:pt modelId="{6BD9F4CF-65BD-4E55-909F-123D67CBA836}">
      <dgm:prSet custT="1"/>
      <dgm:spPr/>
      <dgm:t>
        <a:bodyPr/>
        <a:lstStyle/>
        <a:p>
          <a:pPr>
            <a:buFont typeface="Arial" panose="020B0604020202020204" pitchFamily="34" charset="0"/>
            <a:buChar char="•"/>
          </a:pPr>
          <a:r>
            <a:rPr lang="en-US" sz="1200" b="1" dirty="0"/>
            <a:t>Isolation</a:t>
          </a:r>
          <a:r>
            <a:rPr lang="en-US" sz="1200" dirty="0"/>
            <a:t>: Web sessions run in a container, sandbox, or remote VM; only safe rendering data (pixels, streams) is delivered to the user device.</a:t>
          </a:r>
        </a:p>
      </dgm:t>
    </dgm:pt>
    <dgm:pt modelId="{FF5C2EFE-08CF-4408-95A8-71603E60DE98}" type="parTrans" cxnId="{463A56B7-0791-4C43-B583-5F759BA15E3C}">
      <dgm:prSet/>
      <dgm:spPr/>
      <dgm:t>
        <a:bodyPr/>
        <a:lstStyle/>
        <a:p>
          <a:endParaRPr lang="en-US" sz="1200"/>
        </a:p>
      </dgm:t>
    </dgm:pt>
    <dgm:pt modelId="{BE5DA79F-8632-441E-97C9-E6BD9AE67E39}" type="sibTrans" cxnId="{463A56B7-0791-4C43-B583-5F759BA15E3C}">
      <dgm:prSet/>
      <dgm:spPr/>
      <dgm:t>
        <a:bodyPr/>
        <a:lstStyle/>
        <a:p>
          <a:endParaRPr lang="en-US" sz="1200"/>
        </a:p>
      </dgm:t>
    </dgm:pt>
    <dgm:pt modelId="{406C15C9-3BEA-4083-8EE2-AF3356D225A9}">
      <dgm:prSet custT="1"/>
      <dgm:spPr/>
      <dgm:t>
        <a:bodyPr/>
        <a:lstStyle/>
        <a:p>
          <a:pPr>
            <a:buFont typeface="Arial" panose="020B0604020202020204" pitchFamily="34" charset="0"/>
            <a:buChar char="•"/>
          </a:pPr>
          <a:r>
            <a:rPr lang="en-US" sz="1200" b="1" dirty="0"/>
            <a:t>Policy enforcement</a:t>
          </a:r>
          <a:r>
            <a:rPr lang="en-US" sz="1200" dirty="0"/>
            <a:t>: Controls like copy/paste restrictions, download blocking, and DLP integration.</a:t>
          </a:r>
        </a:p>
      </dgm:t>
    </dgm:pt>
    <dgm:pt modelId="{66501070-608F-472A-86EB-6CFFEABB029A}" type="parTrans" cxnId="{2196E7F3-5A15-496B-A2C5-C7C557AB97FE}">
      <dgm:prSet/>
      <dgm:spPr/>
      <dgm:t>
        <a:bodyPr/>
        <a:lstStyle/>
        <a:p>
          <a:endParaRPr lang="en-US" sz="1200"/>
        </a:p>
      </dgm:t>
    </dgm:pt>
    <dgm:pt modelId="{0411F1E7-571D-4004-9672-3C3EC0F7AA6A}" type="sibTrans" cxnId="{2196E7F3-5A15-496B-A2C5-C7C557AB97FE}">
      <dgm:prSet/>
      <dgm:spPr/>
      <dgm:t>
        <a:bodyPr/>
        <a:lstStyle/>
        <a:p>
          <a:endParaRPr lang="en-US" sz="1200"/>
        </a:p>
      </dgm:t>
    </dgm:pt>
    <dgm:pt modelId="{E67E23B8-C886-4055-9412-7A892C25449D}">
      <dgm:prSet custT="1"/>
      <dgm:spPr/>
      <dgm:t>
        <a:bodyPr/>
        <a:lstStyle/>
        <a:p>
          <a:pPr>
            <a:buFont typeface="Arial" panose="020B0604020202020204" pitchFamily="34" charset="0"/>
            <a:buChar char="•"/>
          </a:pPr>
          <a:r>
            <a:rPr lang="en-US" sz="1200" b="1" dirty="0"/>
            <a:t>Encryption</a:t>
          </a:r>
          <a:r>
            <a:rPr lang="en-US" sz="1200" dirty="0"/>
            <a:t>: TLS ensures session confidentiality; integration with SASE/SSE for inline inspection.</a:t>
          </a:r>
        </a:p>
      </dgm:t>
    </dgm:pt>
    <dgm:pt modelId="{AED5C900-9D2A-48FC-A9AD-9BD0C7A89F8E}" type="parTrans" cxnId="{FAC6879A-29D0-4CCA-B953-A4865587730E}">
      <dgm:prSet/>
      <dgm:spPr/>
      <dgm:t>
        <a:bodyPr/>
        <a:lstStyle/>
        <a:p>
          <a:endParaRPr lang="en-US" sz="1200"/>
        </a:p>
      </dgm:t>
    </dgm:pt>
    <dgm:pt modelId="{372E70BE-110D-47D7-B394-584448B09E5B}" type="sibTrans" cxnId="{FAC6879A-29D0-4CCA-B953-A4865587730E}">
      <dgm:prSet/>
      <dgm:spPr/>
      <dgm:t>
        <a:bodyPr/>
        <a:lstStyle/>
        <a:p>
          <a:endParaRPr lang="en-US" sz="1200"/>
        </a:p>
      </dgm:t>
    </dgm:pt>
    <dgm:pt modelId="{D1FC6A7B-2218-4B77-BB3F-5F7B11868E86}">
      <dgm:prSet custT="1"/>
      <dgm:spPr/>
      <dgm:t>
        <a:bodyPr/>
        <a:lstStyle/>
        <a:p>
          <a:pPr>
            <a:buFont typeface="Arial" panose="020B0604020202020204" pitchFamily="34" charset="0"/>
            <a:buChar char="•"/>
          </a:pPr>
          <a:r>
            <a:rPr lang="en-US" sz="1200" b="1" dirty="0"/>
            <a:t>Lifecycle</a:t>
          </a:r>
          <a:r>
            <a:rPr lang="en-US" sz="1200" dirty="0"/>
            <a:t>: Each session can be ephemeral (destroyed after use) to eliminate persistence of malware.</a:t>
          </a:r>
        </a:p>
      </dgm:t>
    </dgm:pt>
    <dgm:pt modelId="{EA3A95CE-78C8-47D4-B424-68BB0187DBD2}" type="parTrans" cxnId="{BBE25406-76E6-4756-BEBD-123AE01BB9E2}">
      <dgm:prSet/>
      <dgm:spPr/>
      <dgm:t>
        <a:bodyPr/>
        <a:lstStyle/>
        <a:p>
          <a:endParaRPr lang="en-US" sz="1200"/>
        </a:p>
      </dgm:t>
    </dgm:pt>
    <dgm:pt modelId="{F202077B-652D-473D-B01F-02564D891102}" type="sibTrans" cxnId="{BBE25406-76E6-4756-BEBD-123AE01BB9E2}">
      <dgm:prSet/>
      <dgm:spPr/>
      <dgm:t>
        <a:bodyPr/>
        <a:lstStyle/>
        <a:p>
          <a:endParaRPr lang="en-US" sz="1200"/>
        </a:p>
      </dgm:t>
    </dgm:pt>
    <dgm:pt modelId="{E3E9AA7A-6F64-4180-B11A-AC95BCC650F7}">
      <dgm:prSet custT="1"/>
      <dgm:spPr/>
      <dgm:t>
        <a:bodyPr/>
        <a:lstStyle/>
        <a:p>
          <a:pPr>
            <a:buNone/>
          </a:pPr>
          <a:r>
            <a:rPr lang="en-US" sz="1200" b="1"/>
            <a:t>Use case:</a:t>
          </a:r>
          <a:endParaRPr lang="en-US" sz="1200"/>
        </a:p>
      </dgm:t>
    </dgm:pt>
    <dgm:pt modelId="{792CF48B-97C6-46FA-AC9F-E57295DF9892}" type="parTrans" cxnId="{44D67627-4002-41B9-8AC0-C2DA8DAA8E21}">
      <dgm:prSet/>
      <dgm:spPr/>
      <dgm:t>
        <a:bodyPr/>
        <a:lstStyle/>
        <a:p>
          <a:endParaRPr lang="en-US" sz="1200"/>
        </a:p>
      </dgm:t>
    </dgm:pt>
    <dgm:pt modelId="{A777F2B0-DC7D-4E5B-99A4-679B4D35F27C}" type="sibTrans" cxnId="{44D67627-4002-41B9-8AC0-C2DA8DAA8E21}">
      <dgm:prSet/>
      <dgm:spPr/>
      <dgm:t>
        <a:bodyPr/>
        <a:lstStyle/>
        <a:p>
          <a:endParaRPr lang="en-US" sz="1200"/>
        </a:p>
      </dgm:t>
    </dgm:pt>
    <dgm:pt modelId="{C508D975-6EE6-4A7D-B0F3-F61A175F55D4}">
      <dgm:prSet custT="1"/>
      <dgm:spPr/>
      <dgm:t>
        <a:bodyPr/>
        <a:lstStyle/>
        <a:p>
          <a:pPr>
            <a:buFont typeface="Arial" panose="020B0604020202020204" pitchFamily="34" charset="0"/>
            <a:buChar char="•"/>
          </a:pPr>
          <a:r>
            <a:rPr lang="en-US" sz="1200" dirty="0"/>
            <a:t>Prevent phishing and drive-by malware.</a:t>
          </a:r>
        </a:p>
      </dgm:t>
    </dgm:pt>
    <dgm:pt modelId="{A0B03001-F2F2-4939-99B9-41D75E49D0FF}" type="parTrans" cxnId="{696C1271-5B41-4FEE-8402-9BB75326E3B9}">
      <dgm:prSet/>
      <dgm:spPr/>
      <dgm:t>
        <a:bodyPr/>
        <a:lstStyle/>
        <a:p>
          <a:endParaRPr lang="en-US" sz="1200"/>
        </a:p>
      </dgm:t>
    </dgm:pt>
    <dgm:pt modelId="{401E30F0-6C37-4808-81A6-B8D653B04D25}" type="sibTrans" cxnId="{696C1271-5B41-4FEE-8402-9BB75326E3B9}">
      <dgm:prSet/>
      <dgm:spPr/>
      <dgm:t>
        <a:bodyPr/>
        <a:lstStyle/>
        <a:p>
          <a:endParaRPr lang="en-US" sz="1200"/>
        </a:p>
      </dgm:t>
    </dgm:pt>
    <dgm:pt modelId="{9CC3FD75-0089-406C-B871-DFED8271AE9C}">
      <dgm:prSet custT="1"/>
      <dgm:spPr/>
      <dgm:t>
        <a:bodyPr/>
        <a:lstStyle/>
        <a:p>
          <a:pPr>
            <a:buFont typeface="Arial" panose="020B0604020202020204" pitchFamily="34" charset="0"/>
            <a:buChar char="•"/>
          </a:pPr>
          <a:r>
            <a:rPr lang="en-US" sz="1200" dirty="0"/>
            <a:t>Enforce Zero Trust browsing (every session untrusted until verified).</a:t>
          </a:r>
        </a:p>
      </dgm:t>
    </dgm:pt>
    <dgm:pt modelId="{C1A2C412-D043-4C79-A334-4BE83A0DB88E}" type="parTrans" cxnId="{D450B258-6D9D-42C5-88C8-52B0919834C7}">
      <dgm:prSet/>
      <dgm:spPr/>
      <dgm:t>
        <a:bodyPr/>
        <a:lstStyle/>
        <a:p>
          <a:endParaRPr lang="en-US" sz="1200"/>
        </a:p>
      </dgm:t>
    </dgm:pt>
    <dgm:pt modelId="{C5F61522-CD8D-4E3F-A70E-3CE51F35EDB8}" type="sibTrans" cxnId="{D450B258-6D9D-42C5-88C8-52B0919834C7}">
      <dgm:prSet/>
      <dgm:spPr/>
      <dgm:t>
        <a:bodyPr/>
        <a:lstStyle/>
        <a:p>
          <a:endParaRPr lang="en-US" sz="1200"/>
        </a:p>
      </dgm:t>
    </dgm:pt>
    <dgm:pt modelId="{A33BEF76-1566-4A67-B68B-D08AD6E5CA98}">
      <dgm:prSet custT="1"/>
      <dgm:spPr/>
      <dgm:t>
        <a:bodyPr/>
        <a:lstStyle/>
        <a:p>
          <a:pPr>
            <a:buFont typeface="Arial" panose="020B0604020202020204" pitchFamily="34" charset="0"/>
            <a:buChar char="•"/>
          </a:pPr>
          <a:r>
            <a:rPr lang="en-US" sz="1200" dirty="0"/>
            <a:t>Meet compliance by isolating risky categories (contractors, unmanaged devices, privileged users).</a:t>
          </a:r>
        </a:p>
      </dgm:t>
    </dgm:pt>
    <dgm:pt modelId="{8F7D03F9-DFAD-46D3-921E-496BFB46758B}" type="parTrans" cxnId="{81D441AC-0C34-457D-8CF8-D40B83F54803}">
      <dgm:prSet/>
      <dgm:spPr/>
      <dgm:t>
        <a:bodyPr/>
        <a:lstStyle/>
        <a:p>
          <a:endParaRPr lang="en-US" sz="1200"/>
        </a:p>
      </dgm:t>
    </dgm:pt>
    <dgm:pt modelId="{67B07960-C987-42B7-AFA4-89CDC9D3CCAE}" type="sibTrans" cxnId="{81D441AC-0C34-457D-8CF8-D40B83F54803}">
      <dgm:prSet/>
      <dgm:spPr/>
      <dgm:t>
        <a:bodyPr/>
        <a:lstStyle/>
        <a:p>
          <a:endParaRPr lang="en-US" sz="1200"/>
        </a:p>
      </dgm:t>
    </dgm:pt>
    <dgm:pt modelId="{6FD293CB-1154-493A-A88A-416CEBBC8918}" type="pres">
      <dgm:prSet presAssocID="{4D202FED-50C3-42D7-AB2A-7DB5366C7F60}" presName="vert0" presStyleCnt="0">
        <dgm:presLayoutVars>
          <dgm:dir/>
          <dgm:animOne val="branch"/>
          <dgm:animLvl val="lvl"/>
        </dgm:presLayoutVars>
      </dgm:prSet>
      <dgm:spPr/>
    </dgm:pt>
    <dgm:pt modelId="{9FDE036B-C029-4643-A776-E0DE2832084D}" type="pres">
      <dgm:prSet presAssocID="{EC57067F-2BD1-4EA1-9B50-0A5E1562E537}" presName="thickLine" presStyleLbl="alignNode1" presStyleIdx="0" presStyleCnt="3"/>
      <dgm:spPr/>
    </dgm:pt>
    <dgm:pt modelId="{0396B5D9-4690-468D-9864-AA04B261C2E4}" type="pres">
      <dgm:prSet presAssocID="{EC57067F-2BD1-4EA1-9B50-0A5E1562E537}" presName="horz1" presStyleCnt="0"/>
      <dgm:spPr/>
    </dgm:pt>
    <dgm:pt modelId="{F0992CD5-D8AE-4479-915A-F76C24B33DF2}" type="pres">
      <dgm:prSet presAssocID="{EC57067F-2BD1-4EA1-9B50-0A5E1562E537}" presName="tx1" presStyleLbl="revTx" presStyleIdx="0" presStyleCnt="11"/>
      <dgm:spPr/>
    </dgm:pt>
    <dgm:pt modelId="{2E01CDAC-26CC-430B-9532-BB01E521FE32}" type="pres">
      <dgm:prSet presAssocID="{EC57067F-2BD1-4EA1-9B50-0A5E1562E537}" presName="vert1" presStyleCnt="0"/>
      <dgm:spPr/>
    </dgm:pt>
    <dgm:pt modelId="{C1C5C9A5-D244-4322-8084-F895EA4A24C7}" type="pres">
      <dgm:prSet presAssocID="{975C6A5F-5D8D-478E-82C1-F70A26EED290}" presName="vertSpace2a" presStyleCnt="0"/>
      <dgm:spPr/>
    </dgm:pt>
    <dgm:pt modelId="{C106A0B7-5C4E-423F-949B-38D7A7D85026}" type="pres">
      <dgm:prSet presAssocID="{975C6A5F-5D8D-478E-82C1-F70A26EED290}" presName="horz2" presStyleCnt="0"/>
      <dgm:spPr/>
    </dgm:pt>
    <dgm:pt modelId="{F0C0AA53-FC84-4F62-A5F8-6BC2363BF228}" type="pres">
      <dgm:prSet presAssocID="{975C6A5F-5D8D-478E-82C1-F70A26EED290}" presName="horzSpace2" presStyleCnt="0"/>
      <dgm:spPr/>
    </dgm:pt>
    <dgm:pt modelId="{1EE686FF-FB0B-4B0C-B161-FDAEFAC01DF7}" type="pres">
      <dgm:prSet presAssocID="{975C6A5F-5D8D-478E-82C1-F70A26EED290}" presName="tx2" presStyleLbl="revTx" presStyleIdx="1" presStyleCnt="11"/>
      <dgm:spPr/>
    </dgm:pt>
    <dgm:pt modelId="{9B4956DC-3283-450B-AF5E-1A6095383E46}" type="pres">
      <dgm:prSet presAssocID="{975C6A5F-5D8D-478E-82C1-F70A26EED290}" presName="vert2" presStyleCnt="0"/>
      <dgm:spPr/>
    </dgm:pt>
    <dgm:pt modelId="{2FE247C3-9B87-456F-AF08-6B270435FE58}" type="pres">
      <dgm:prSet presAssocID="{975C6A5F-5D8D-478E-82C1-F70A26EED290}" presName="thinLine2b" presStyleLbl="callout" presStyleIdx="0" presStyleCnt="8"/>
      <dgm:spPr/>
    </dgm:pt>
    <dgm:pt modelId="{9AB69477-EB4D-4308-9D05-41BE42E44598}" type="pres">
      <dgm:prSet presAssocID="{975C6A5F-5D8D-478E-82C1-F70A26EED290}" presName="vertSpace2b" presStyleCnt="0"/>
      <dgm:spPr/>
    </dgm:pt>
    <dgm:pt modelId="{4A6211B2-90B0-4775-9992-B96D3A460226}" type="pres">
      <dgm:prSet presAssocID="{23C386BE-7E8E-49D2-93ED-EDE9C5A7A1DA}" presName="thickLine" presStyleLbl="alignNode1" presStyleIdx="1" presStyleCnt="3"/>
      <dgm:spPr/>
    </dgm:pt>
    <dgm:pt modelId="{79C04802-627D-475E-86EA-62A84042E7D5}" type="pres">
      <dgm:prSet presAssocID="{23C386BE-7E8E-49D2-93ED-EDE9C5A7A1DA}" presName="horz1" presStyleCnt="0"/>
      <dgm:spPr/>
    </dgm:pt>
    <dgm:pt modelId="{8BE8B589-A296-4F45-A47D-89EF2564021D}" type="pres">
      <dgm:prSet presAssocID="{23C386BE-7E8E-49D2-93ED-EDE9C5A7A1DA}" presName="tx1" presStyleLbl="revTx" presStyleIdx="2" presStyleCnt="11"/>
      <dgm:spPr/>
    </dgm:pt>
    <dgm:pt modelId="{4118BD2D-4699-41F9-BA24-F049A37C1B1C}" type="pres">
      <dgm:prSet presAssocID="{23C386BE-7E8E-49D2-93ED-EDE9C5A7A1DA}" presName="vert1" presStyleCnt="0"/>
      <dgm:spPr/>
    </dgm:pt>
    <dgm:pt modelId="{457E6A0B-276C-4606-8C92-1892CB14B420}" type="pres">
      <dgm:prSet presAssocID="{6BD9F4CF-65BD-4E55-909F-123D67CBA836}" presName="vertSpace2a" presStyleCnt="0"/>
      <dgm:spPr/>
    </dgm:pt>
    <dgm:pt modelId="{1F0F51FA-8A82-4937-80B6-08954B1E94CD}" type="pres">
      <dgm:prSet presAssocID="{6BD9F4CF-65BD-4E55-909F-123D67CBA836}" presName="horz2" presStyleCnt="0"/>
      <dgm:spPr/>
    </dgm:pt>
    <dgm:pt modelId="{9644288B-853A-4B6F-9F1C-A64EC3C01376}" type="pres">
      <dgm:prSet presAssocID="{6BD9F4CF-65BD-4E55-909F-123D67CBA836}" presName="horzSpace2" presStyleCnt="0"/>
      <dgm:spPr/>
    </dgm:pt>
    <dgm:pt modelId="{CE60F823-7F68-4769-8096-DEB5232C9F97}" type="pres">
      <dgm:prSet presAssocID="{6BD9F4CF-65BD-4E55-909F-123D67CBA836}" presName="tx2" presStyleLbl="revTx" presStyleIdx="3" presStyleCnt="11"/>
      <dgm:spPr/>
    </dgm:pt>
    <dgm:pt modelId="{99011B4B-F98E-4308-A728-E8A0B19B2985}" type="pres">
      <dgm:prSet presAssocID="{6BD9F4CF-65BD-4E55-909F-123D67CBA836}" presName="vert2" presStyleCnt="0"/>
      <dgm:spPr/>
    </dgm:pt>
    <dgm:pt modelId="{2BBDAEAC-910E-414C-8B49-D5B8DE37D9C9}" type="pres">
      <dgm:prSet presAssocID="{6BD9F4CF-65BD-4E55-909F-123D67CBA836}" presName="thinLine2b" presStyleLbl="callout" presStyleIdx="1" presStyleCnt="8"/>
      <dgm:spPr/>
    </dgm:pt>
    <dgm:pt modelId="{E7D1DC1F-F6E2-4978-8AC3-7F5DEB659F66}" type="pres">
      <dgm:prSet presAssocID="{6BD9F4CF-65BD-4E55-909F-123D67CBA836}" presName="vertSpace2b" presStyleCnt="0"/>
      <dgm:spPr/>
    </dgm:pt>
    <dgm:pt modelId="{7BBB5A73-C923-4898-A64D-C72C54570A3D}" type="pres">
      <dgm:prSet presAssocID="{406C15C9-3BEA-4083-8EE2-AF3356D225A9}" presName="horz2" presStyleCnt="0"/>
      <dgm:spPr/>
    </dgm:pt>
    <dgm:pt modelId="{03DD6A3C-A866-4A7B-9ACA-6A84EC7640EB}" type="pres">
      <dgm:prSet presAssocID="{406C15C9-3BEA-4083-8EE2-AF3356D225A9}" presName="horzSpace2" presStyleCnt="0"/>
      <dgm:spPr/>
    </dgm:pt>
    <dgm:pt modelId="{0D9B9F5C-325B-4EE8-95DC-A9372EC39299}" type="pres">
      <dgm:prSet presAssocID="{406C15C9-3BEA-4083-8EE2-AF3356D225A9}" presName="tx2" presStyleLbl="revTx" presStyleIdx="4" presStyleCnt="11"/>
      <dgm:spPr/>
    </dgm:pt>
    <dgm:pt modelId="{E4FC620C-C769-4EB2-AEBD-9620AB670422}" type="pres">
      <dgm:prSet presAssocID="{406C15C9-3BEA-4083-8EE2-AF3356D225A9}" presName="vert2" presStyleCnt="0"/>
      <dgm:spPr/>
    </dgm:pt>
    <dgm:pt modelId="{341298EF-BD7B-4E75-BEFD-9DF9E99B76E9}" type="pres">
      <dgm:prSet presAssocID="{406C15C9-3BEA-4083-8EE2-AF3356D225A9}" presName="thinLine2b" presStyleLbl="callout" presStyleIdx="2" presStyleCnt="8"/>
      <dgm:spPr/>
    </dgm:pt>
    <dgm:pt modelId="{3E85C654-DA2D-40E3-A338-9AAB02A028B2}" type="pres">
      <dgm:prSet presAssocID="{406C15C9-3BEA-4083-8EE2-AF3356D225A9}" presName="vertSpace2b" presStyleCnt="0"/>
      <dgm:spPr/>
    </dgm:pt>
    <dgm:pt modelId="{D1A43975-EC06-4475-92E6-76FFCE037AEA}" type="pres">
      <dgm:prSet presAssocID="{E67E23B8-C886-4055-9412-7A892C25449D}" presName="horz2" presStyleCnt="0"/>
      <dgm:spPr/>
    </dgm:pt>
    <dgm:pt modelId="{30C9598B-C201-46D0-99C7-AF260DF9B5CA}" type="pres">
      <dgm:prSet presAssocID="{E67E23B8-C886-4055-9412-7A892C25449D}" presName="horzSpace2" presStyleCnt="0"/>
      <dgm:spPr/>
    </dgm:pt>
    <dgm:pt modelId="{0815B52B-78FD-41E3-B064-12ED408C6EA0}" type="pres">
      <dgm:prSet presAssocID="{E67E23B8-C886-4055-9412-7A892C25449D}" presName="tx2" presStyleLbl="revTx" presStyleIdx="5" presStyleCnt="11"/>
      <dgm:spPr/>
    </dgm:pt>
    <dgm:pt modelId="{19A48043-5635-4790-A257-8E8025829E4A}" type="pres">
      <dgm:prSet presAssocID="{E67E23B8-C886-4055-9412-7A892C25449D}" presName="vert2" presStyleCnt="0"/>
      <dgm:spPr/>
    </dgm:pt>
    <dgm:pt modelId="{F118CC1E-9816-462C-848D-D9883E818B62}" type="pres">
      <dgm:prSet presAssocID="{E67E23B8-C886-4055-9412-7A892C25449D}" presName="thinLine2b" presStyleLbl="callout" presStyleIdx="3" presStyleCnt="8"/>
      <dgm:spPr/>
    </dgm:pt>
    <dgm:pt modelId="{946776E3-502A-490E-A349-0458218D1C29}" type="pres">
      <dgm:prSet presAssocID="{E67E23B8-C886-4055-9412-7A892C25449D}" presName="vertSpace2b" presStyleCnt="0"/>
      <dgm:spPr/>
    </dgm:pt>
    <dgm:pt modelId="{6F43BB49-DD2F-45DE-AA9B-08A4E958DCCB}" type="pres">
      <dgm:prSet presAssocID="{D1FC6A7B-2218-4B77-BB3F-5F7B11868E86}" presName="horz2" presStyleCnt="0"/>
      <dgm:spPr/>
    </dgm:pt>
    <dgm:pt modelId="{CC85074D-1522-4DDA-BB66-FB56872FCB12}" type="pres">
      <dgm:prSet presAssocID="{D1FC6A7B-2218-4B77-BB3F-5F7B11868E86}" presName="horzSpace2" presStyleCnt="0"/>
      <dgm:spPr/>
    </dgm:pt>
    <dgm:pt modelId="{2125F964-AAEC-4107-AB79-E366316B0C32}" type="pres">
      <dgm:prSet presAssocID="{D1FC6A7B-2218-4B77-BB3F-5F7B11868E86}" presName="tx2" presStyleLbl="revTx" presStyleIdx="6" presStyleCnt="11"/>
      <dgm:spPr/>
    </dgm:pt>
    <dgm:pt modelId="{FD94FD3A-3497-403C-AC08-205DBB071801}" type="pres">
      <dgm:prSet presAssocID="{D1FC6A7B-2218-4B77-BB3F-5F7B11868E86}" presName="vert2" presStyleCnt="0"/>
      <dgm:spPr/>
    </dgm:pt>
    <dgm:pt modelId="{C4E374DD-938C-46A4-B51B-0A598B6B7F54}" type="pres">
      <dgm:prSet presAssocID="{D1FC6A7B-2218-4B77-BB3F-5F7B11868E86}" presName="thinLine2b" presStyleLbl="callout" presStyleIdx="4" presStyleCnt="8"/>
      <dgm:spPr/>
    </dgm:pt>
    <dgm:pt modelId="{DE1D5865-4839-4FB7-A732-43D474BC79E5}" type="pres">
      <dgm:prSet presAssocID="{D1FC6A7B-2218-4B77-BB3F-5F7B11868E86}" presName="vertSpace2b" presStyleCnt="0"/>
      <dgm:spPr/>
    </dgm:pt>
    <dgm:pt modelId="{EA0C62D9-6FF6-4D40-AB4B-66A461485FBC}" type="pres">
      <dgm:prSet presAssocID="{E3E9AA7A-6F64-4180-B11A-AC95BCC650F7}" presName="thickLine" presStyleLbl="alignNode1" presStyleIdx="2" presStyleCnt="3"/>
      <dgm:spPr/>
    </dgm:pt>
    <dgm:pt modelId="{BC72D831-8F31-4B69-BD82-3E679E16301C}" type="pres">
      <dgm:prSet presAssocID="{E3E9AA7A-6F64-4180-B11A-AC95BCC650F7}" presName="horz1" presStyleCnt="0"/>
      <dgm:spPr/>
    </dgm:pt>
    <dgm:pt modelId="{50AD4079-B40A-4391-835E-92C528840C0E}" type="pres">
      <dgm:prSet presAssocID="{E3E9AA7A-6F64-4180-B11A-AC95BCC650F7}" presName="tx1" presStyleLbl="revTx" presStyleIdx="7" presStyleCnt="11"/>
      <dgm:spPr/>
    </dgm:pt>
    <dgm:pt modelId="{446E8212-04DF-46C9-8106-A5F7C42F0CE0}" type="pres">
      <dgm:prSet presAssocID="{E3E9AA7A-6F64-4180-B11A-AC95BCC650F7}" presName="vert1" presStyleCnt="0"/>
      <dgm:spPr/>
    </dgm:pt>
    <dgm:pt modelId="{ED23E593-CF3D-4E8F-AC3A-45C090E65D20}" type="pres">
      <dgm:prSet presAssocID="{C508D975-6EE6-4A7D-B0F3-F61A175F55D4}" presName="vertSpace2a" presStyleCnt="0"/>
      <dgm:spPr/>
    </dgm:pt>
    <dgm:pt modelId="{278A14CE-5C2C-48D7-AED8-E332702FE2CB}" type="pres">
      <dgm:prSet presAssocID="{C508D975-6EE6-4A7D-B0F3-F61A175F55D4}" presName="horz2" presStyleCnt="0"/>
      <dgm:spPr/>
    </dgm:pt>
    <dgm:pt modelId="{FA3BF6EF-D67F-4C3C-AD8B-C6EE55B4989A}" type="pres">
      <dgm:prSet presAssocID="{C508D975-6EE6-4A7D-B0F3-F61A175F55D4}" presName="horzSpace2" presStyleCnt="0"/>
      <dgm:spPr/>
    </dgm:pt>
    <dgm:pt modelId="{0F0742F4-F8C4-40A3-AE77-4387EE99C94D}" type="pres">
      <dgm:prSet presAssocID="{C508D975-6EE6-4A7D-B0F3-F61A175F55D4}" presName="tx2" presStyleLbl="revTx" presStyleIdx="8" presStyleCnt="11"/>
      <dgm:spPr/>
    </dgm:pt>
    <dgm:pt modelId="{76189F1B-AFF5-478E-AC9A-EE3B89E7BE5F}" type="pres">
      <dgm:prSet presAssocID="{C508D975-6EE6-4A7D-B0F3-F61A175F55D4}" presName="vert2" presStyleCnt="0"/>
      <dgm:spPr/>
    </dgm:pt>
    <dgm:pt modelId="{CB158555-7C1E-492E-97CB-EA915025164E}" type="pres">
      <dgm:prSet presAssocID="{C508D975-6EE6-4A7D-B0F3-F61A175F55D4}" presName="thinLine2b" presStyleLbl="callout" presStyleIdx="5" presStyleCnt="8"/>
      <dgm:spPr/>
    </dgm:pt>
    <dgm:pt modelId="{DAF6CB20-B874-4FDA-8FB5-6703F5CB77D4}" type="pres">
      <dgm:prSet presAssocID="{C508D975-6EE6-4A7D-B0F3-F61A175F55D4}" presName="vertSpace2b" presStyleCnt="0"/>
      <dgm:spPr/>
    </dgm:pt>
    <dgm:pt modelId="{9060C127-9AFC-4A6E-9686-4D99C937CF30}" type="pres">
      <dgm:prSet presAssocID="{9CC3FD75-0089-406C-B871-DFED8271AE9C}" presName="horz2" presStyleCnt="0"/>
      <dgm:spPr/>
    </dgm:pt>
    <dgm:pt modelId="{C9E8E17D-F89F-429A-9CDE-61319A3B95BF}" type="pres">
      <dgm:prSet presAssocID="{9CC3FD75-0089-406C-B871-DFED8271AE9C}" presName="horzSpace2" presStyleCnt="0"/>
      <dgm:spPr/>
    </dgm:pt>
    <dgm:pt modelId="{418E682A-B8F3-49CE-92D0-D0F2E4E254CB}" type="pres">
      <dgm:prSet presAssocID="{9CC3FD75-0089-406C-B871-DFED8271AE9C}" presName="tx2" presStyleLbl="revTx" presStyleIdx="9" presStyleCnt="11"/>
      <dgm:spPr/>
    </dgm:pt>
    <dgm:pt modelId="{F38B8217-3730-4E66-B4D5-3FEF996291DC}" type="pres">
      <dgm:prSet presAssocID="{9CC3FD75-0089-406C-B871-DFED8271AE9C}" presName="vert2" presStyleCnt="0"/>
      <dgm:spPr/>
    </dgm:pt>
    <dgm:pt modelId="{0EA554A7-C54D-4545-A7C3-AFF299D63152}" type="pres">
      <dgm:prSet presAssocID="{9CC3FD75-0089-406C-B871-DFED8271AE9C}" presName="thinLine2b" presStyleLbl="callout" presStyleIdx="6" presStyleCnt="8"/>
      <dgm:spPr/>
    </dgm:pt>
    <dgm:pt modelId="{327B333D-3EB7-4C91-B188-C3DED941C016}" type="pres">
      <dgm:prSet presAssocID="{9CC3FD75-0089-406C-B871-DFED8271AE9C}" presName="vertSpace2b" presStyleCnt="0"/>
      <dgm:spPr/>
    </dgm:pt>
    <dgm:pt modelId="{9613EE61-0CB1-4360-B5D5-0715A5265FCC}" type="pres">
      <dgm:prSet presAssocID="{A33BEF76-1566-4A67-B68B-D08AD6E5CA98}" presName="horz2" presStyleCnt="0"/>
      <dgm:spPr/>
    </dgm:pt>
    <dgm:pt modelId="{314BD780-5D05-432E-AFE7-BA96628B3CCF}" type="pres">
      <dgm:prSet presAssocID="{A33BEF76-1566-4A67-B68B-D08AD6E5CA98}" presName="horzSpace2" presStyleCnt="0"/>
      <dgm:spPr/>
    </dgm:pt>
    <dgm:pt modelId="{E5466D1E-FA3A-4B18-B9AB-1684CE73DC8C}" type="pres">
      <dgm:prSet presAssocID="{A33BEF76-1566-4A67-B68B-D08AD6E5CA98}" presName="tx2" presStyleLbl="revTx" presStyleIdx="10" presStyleCnt="11"/>
      <dgm:spPr/>
    </dgm:pt>
    <dgm:pt modelId="{B1ABF22E-C3AD-4345-A08B-19CA7B309EBB}" type="pres">
      <dgm:prSet presAssocID="{A33BEF76-1566-4A67-B68B-D08AD6E5CA98}" presName="vert2" presStyleCnt="0"/>
      <dgm:spPr/>
    </dgm:pt>
    <dgm:pt modelId="{900278EA-EB42-4743-A7C8-CDF23ED2C9EE}" type="pres">
      <dgm:prSet presAssocID="{A33BEF76-1566-4A67-B68B-D08AD6E5CA98}" presName="thinLine2b" presStyleLbl="callout" presStyleIdx="7" presStyleCnt="8"/>
      <dgm:spPr/>
    </dgm:pt>
    <dgm:pt modelId="{5D755A1C-8EF1-45E0-834D-72ADDA318013}" type="pres">
      <dgm:prSet presAssocID="{A33BEF76-1566-4A67-B68B-D08AD6E5CA98}" presName="vertSpace2b" presStyleCnt="0"/>
      <dgm:spPr/>
    </dgm:pt>
  </dgm:ptLst>
  <dgm:cxnLst>
    <dgm:cxn modelId="{BBE25406-76E6-4756-BEBD-123AE01BB9E2}" srcId="{23C386BE-7E8E-49D2-93ED-EDE9C5A7A1DA}" destId="{D1FC6A7B-2218-4B77-BB3F-5F7B11868E86}" srcOrd="3" destOrd="0" parTransId="{EA3A95CE-78C8-47D4-B424-68BB0187DBD2}" sibTransId="{F202077B-652D-473D-B01F-02564D891102}"/>
    <dgm:cxn modelId="{44D67627-4002-41B9-8AC0-C2DA8DAA8E21}" srcId="{4D202FED-50C3-42D7-AB2A-7DB5366C7F60}" destId="{E3E9AA7A-6F64-4180-B11A-AC95BCC650F7}" srcOrd="2" destOrd="0" parTransId="{792CF48B-97C6-46FA-AC9F-E57295DF9892}" sibTransId="{A777F2B0-DC7D-4E5B-99A4-679B4D35F27C}"/>
    <dgm:cxn modelId="{525B192C-F265-42FB-8105-90DF8CC45F3C}" type="presOf" srcId="{406C15C9-3BEA-4083-8EE2-AF3356D225A9}" destId="{0D9B9F5C-325B-4EE8-95DC-A9372EC39299}" srcOrd="0" destOrd="0" presId="urn:microsoft.com/office/officeart/2008/layout/LinedList"/>
    <dgm:cxn modelId="{9F34F35C-0F2F-44BA-B2AB-CA35AB2AADD9}" srcId="{4D202FED-50C3-42D7-AB2A-7DB5366C7F60}" destId="{EC57067F-2BD1-4EA1-9B50-0A5E1562E537}" srcOrd="0" destOrd="0" parTransId="{2CCDD942-1FBD-43A1-AA86-6863481B6AE6}" sibTransId="{608AA745-7633-40EF-9C4F-D8E7A828EDB4}"/>
    <dgm:cxn modelId="{696C1271-5B41-4FEE-8402-9BB75326E3B9}" srcId="{E3E9AA7A-6F64-4180-B11A-AC95BCC650F7}" destId="{C508D975-6EE6-4A7D-B0F3-F61A175F55D4}" srcOrd="0" destOrd="0" parTransId="{A0B03001-F2F2-4939-99B9-41D75E49D0FF}" sibTransId="{401E30F0-6C37-4808-81A6-B8D653B04D25}"/>
    <dgm:cxn modelId="{66A42E54-B80C-45CA-B6CC-276FBE7F5ABA}" type="presOf" srcId="{6BD9F4CF-65BD-4E55-909F-123D67CBA836}" destId="{CE60F823-7F68-4769-8096-DEB5232C9F97}" srcOrd="0" destOrd="0" presId="urn:microsoft.com/office/officeart/2008/layout/LinedList"/>
    <dgm:cxn modelId="{D450B258-6D9D-42C5-88C8-52B0919834C7}" srcId="{E3E9AA7A-6F64-4180-B11A-AC95BCC650F7}" destId="{9CC3FD75-0089-406C-B871-DFED8271AE9C}" srcOrd="1" destOrd="0" parTransId="{C1A2C412-D043-4C79-A334-4BE83A0DB88E}" sibTransId="{C5F61522-CD8D-4E3F-A70E-3CE51F35EDB8}"/>
    <dgm:cxn modelId="{11415B80-435B-49E8-8086-80B8D240BC7D}" srcId="{EC57067F-2BD1-4EA1-9B50-0A5E1562E537}" destId="{975C6A5F-5D8D-478E-82C1-F70A26EED290}" srcOrd="0" destOrd="0" parTransId="{8F3861CA-1E24-4953-98C5-A8102C23C6F6}" sibTransId="{46B94B69-D0EF-4956-98A1-EE0C14328301}"/>
    <dgm:cxn modelId="{E8B07482-F6AD-49F6-B88D-DF6B6CC2FC90}" type="presOf" srcId="{E3E9AA7A-6F64-4180-B11A-AC95BCC650F7}" destId="{50AD4079-B40A-4391-835E-92C528840C0E}" srcOrd="0" destOrd="0" presId="urn:microsoft.com/office/officeart/2008/layout/LinedList"/>
    <dgm:cxn modelId="{62EB8A8A-0E34-4C7A-B669-BA708929B9B3}" type="presOf" srcId="{A33BEF76-1566-4A67-B68B-D08AD6E5CA98}" destId="{E5466D1E-FA3A-4B18-B9AB-1684CE73DC8C}" srcOrd="0" destOrd="0" presId="urn:microsoft.com/office/officeart/2008/layout/LinedList"/>
    <dgm:cxn modelId="{FAC6879A-29D0-4CCA-B953-A4865587730E}" srcId="{23C386BE-7E8E-49D2-93ED-EDE9C5A7A1DA}" destId="{E67E23B8-C886-4055-9412-7A892C25449D}" srcOrd="2" destOrd="0" parTransId="{AED5C900-9D2A-48FC-A9AD-9BD0C7A89F8E}" sibTransId="{372E70BE-110D-47D7-B394-584448B09E5B}"/>
    <dgm:cxn modelId="{1EC1D0A9-2BF7-4465-9353-2036E5676521}" type="presOf" srcId="{EC57067F-2BD1-4EA1-9B50-0A5E1562E537}" destId="{F0992CD5-D8AE-4479-915A-F76C24B33DF2}" srcOrd="0" destOrd="0" presId="urn:microsoft.com/office/officeart/2008/layout/LinedList"/>
    <dgm:cxn modelId="{81D441AC-0C34-457D-8CF8-D40B83F54803}" srcId="{E3E9AA7A-6F64-4180-B11A-AC95BCC650F7}" destId="{A33BEF76-1566-4A67-B68B-D08AD6E5CA98}" srcOrd="2" destOrd="0" parTransId="{8F7D03F9-DFAD-46D3-921E-496BFB46758B}" sibTransId="{67B07960-C987-42B7-AFA4-89CDC9D3CCAE}"/>
    <dgm:cxn modelId="{463A56B7-0791-4C43-B583-5F759BA15E3C}" srcId="{23C386BE-7E8E-49D2-93ED-EDE9C5A7A1DA}" destId="{6BD9F4CF-65BD-4E55-909F-123D67CBA836}" srcOrd="0" destOrd="0" parTransId="{FF5C2EFE-08CF-4408-95A8-71603E60DE98}" sibTransId="{BE5DA79F-8632-441E-97C9-E6BD9AE67E39}"/>
    <dgm:cxn modelId="{0FB3E8BA-C9FD-4A5C-8926-EBE0FAE46F0F}" type="presOf" srcId="{9CC3FD75-0089-406C-B871-DFED8271AE9C}" destId="{418E682A-B8F3-49CE-92D0-D0F2E4E254CB}" srcOrd="0" destOrd="0" presId="urn:microsoft.com/office/officeart/2008/layout/LinedList"/>
    <dgm:cxn modelId="{BB3A6EC0-31FD-4FCD-A955-9497274CA4CD}" type="presOf" srcId="{975C6A5F-5D8D-478E-82C1-F70A26EED290}" destId="{1EE686FF-FB0B-4B0C-B161-FDAEFAC01DF7}" srcOrd="0" destOrd="0" presId="urn:microsoft.com/office/officeart/2008/layout/LinedList"/>
    <dgm:cxn modelId="{F76AA9CA-5DE8-4E17-BE3A-DA47D06B7131}" type="presOf" srcId="{D1FC6A7B-2218-4B77-BB3F-5F7B11868E86}" destId="{2125F964-AAEC-4107-AB79-E366316B0C32}" srcOrd="0" destOrd="0" presId="urn:microsoft.com/office/officeart/2008/layout/LinedList"/>
    <dgm:cxn modelId="{A940BBD0-B078-447D-BB4D-873E405342AC}" type="presOf" srcId="{23C386BE-7E8E-49D2-93ED-EDE9C5A7A1DA}" destId="{8BE8B589-A296-4F45-A47D-89EF2564021D}" srcOrd="0" destOrd="0" presId="urn:microsoft.com/office/officeart/2008/layout/LinedList"/>
    <dgm:cxn modelId="{5EBE92D8-D4DF-47D9-975F-4E05F45090F0}" srcId="{4D202FED-50C3-42D7-AB2A-7DB5366C7F60}" destId="{23C386BE-7E8E-49D2-93ED-EDE9C5A7A1DA}" srcOrd="1" destOrd="0" parTransId="{84F8B49F-531D-4218-8019-A2AC0410F9C9}" sibTransId="{1FC5D190-859D-43EF-B0AF-8FC5447D5898}"/>
    <dgm:cxn modelId="{927542DA-DA39-40A6-9910-C5B859DB61C7}" type="presOf" srcId="{E67E23B8-C886-4055-9412-7A892C25449D}" destId="{0815B52B-78FD-41E3-B064-12ED408C6EA0}" srcOrd="0" destOrd="0" presId="urn:microsoft.com/office/officeart/2008/layout/LinedList"/>
    <dgm:cxn modelId="{E4D00DEB-F3CC-491C-863C-B381168628B2}" type="presOf" srcId="{C508D975-6EE6-4A7D-B0F3-F61A175F55D4}" destId="{0F0742F4-F8C4-40A3-AE77-4387EE99C94D}" srcOrd="0" destOrd="0" presId="urn:microsoft.com/office/officeart/2008/layout/LinedList"/>
    <dgm:cxn modelId="{2196E7F3-5A15-496B-A2C5-C7C557AB97FE}" srcId="{23C386BE-7E8E-49D2-93ED-EDE9C5A7A1DA}" destId="{406C15C9-3BEA-4083-8EE2-AF3356D225A9}" srcOrd="1" destOrd="0" parTransId="{66501070-608F-472A-86EB-6CFFEABB029A}" sibTransId="{0411F1E7-571D-4004-9672-3C3EC0F7AA6A}"/>
    <dgm:cxn modelId="{A394AAFD-A29D-4DDC-93F9-8AAAFDEE7AF3}" type="presOf" srcId="{4D202FED-50C3-42D7-AB2A-7DB5366C7F60}" destId="{6FD293CB-1154-493A-A88A-416CEBBC8918}" srcOrd="0" destOrd="0" presId="urn:microsoft.com/office/officeart/2008/layout/LinedList"/>
    <dgm:cxn modelId="{6A640187-BAE2-43BF-B81F-7121D488379E}" type="presParOf" srcId="{6FD293CB-1154-493A-A88A-416CEBBC8918}" destId="{9FDE036B-C029-4643-A776-E0DE2832084D}" srcOrd="0" destOrd="0" presId="urn:microsoft.com/office/officeart/2008/layout/LinedList"/>
    <dgm:cxn modelId="{2171B3EA-84C9-41EF-80A7-5274AD463C7D}" type="presParOf" srcId="{6FD293CB-1154-493A-A88A-416CEBBC8918}" destId="{0396B5D9-4690-468D-9864-AA04B261C2E4}" srcOrd="1" destOrd="0" presId="urn:microsoft.com/office/officeart/2008/layout/LinedList"/>
    <dgm:cxn modelId="{15F3DBBC-9F71-40A4-BC91-D36192384B6F}" type="presParOf" srcId="{0396B5D9-4690-468D-9864-AA04B261C2E4}" destId="{F0992CD5-D8AE-4479-915A-F76C24B33DF2}" srcOrd="0" destOrd="0" presId="urn:microsoft.com/office/officeart/2008/layout/LinedList"/>
    <dgm:cxn modelId="{283C1EF4-C1DA-4D08-9720-940E7AD2B6DB}" type="presParOf" srcId="{0396B5D9-4690-468D-9864-AA04B261C2E4}" destId="{2E01CDAC-26CC-430B-9532-BB01E521FE32}" srcOrd="1" destOrd="0" presId="urn:microsoft.com/office/officeart/2008/layout/LinedList"/>
    <dgm:cxn modelId="{07FEB21C-0F70-4BF7-B9A3-F7E6E5D26A98}" type="presParOf" srcId="{2E01CDAC-26CC-430B-9532-BB01E521FE32}" destId="{C1C5C9A5-D244-4322-8084-F895EA4A24C7}" srcOrd="0" destOrd="0" presId="urn:microsoft.com/office/officeart/2008/layout/LinedList"/>
    <dgm:cxn modelId="{1048E8E0-51A2-4C69-B234-74C8D81A944E}" type="presParOf" srcId="{2E01CDAC-26CC-430B-9532-BB01E521FE32}" destId="{C106A0B7-5C4E-423F-949B-38D7A7D85026}" srcOrd="1" destOrd="0" presId="urn:microsoft.com/office/officeart/2008/layout/LinedList"/>
    <dgm:cxn modelId="{BB551552-5749-48DF-BAA4-5E0EF0686696}" type="presParOf" srcId="{C106A0B7-5C4E-423F-949B-38D7A7D85026}" destId="{F0C0AA53-FC84-4F62-A5F8-6BC2363BF228}" srcOrd="0" destOrd="0" presId="urn:microsoft.com/office/officeart/2008/layout/LinedList"/>
    <dgm:cxn modelId="{ED210926-8279-4F49-B26B-507E6E4204DB}" type="presParOf" srcId="{C106A0B7-5C4E-423F-949B-38D7A7D85026}" destId="{1EE686FF-FB0B-4B0C-B161-FDAEFAC01DF7}" srcOrd="1" destOrd="0" presId="urn:microsoft.com/office/officeart/2008/layout/LinedList"/>
    <dgm:cxn modelId="{FF43B5E5-DF6C-46F3-A6F2-4F05CE875962}" type="presParOf" srcId="{C106A0B7-5C4E-423F-949B-38D7A7D85026}" destId="{9B4956DC-3283-450B-AF5E-1A6095383E46}" srcOrd="2" destOrd="0" presId="urn:microsoft.com/office/officeart/2008/layout/LinedList"/>
    <dgm:cxn modelId="{001F10F6-9BA0-47ED-B72C-2543CDCFAF79}" type="presParOf" srcId="{2E01CDAC-26CC-430B-9532-BB01E521FE32}" destId="{2FE247C3-9B87-456F-AF08-6B270435FE58}" srcOrd="2" destOrd="0" presId="urn:microsoft.com/office/officeart/2008/layout/LinedList"/>
    <dgm:cxn modelId="{0FD8B970-CA53-4B52-99D3-5CA9BD84D794}" type="presParOf" srcId="{2E01CDAC-26CC-430B-9532-BB01E521FE32}" destId="{9AB69477-EB4D-4308-9D05-41BE42E44598}" srcOrd="3" destOrd="0" presId="urn:microsoft.com/office/officeart/2008/layout/LinedList"/>
    <dgm:cxn modelId="{CB463005-879D-44C1-A93B-5ED402D2C004}" type="presParOf" srcId="{6FD293CB-1154-493A-A88A-416CEBBC8918}" destId="{4A6211B2-90B0-4775-9992-B96D3A460226}" srcOrd="2" destOrd="0" presId="urn:microsoft.com/office/officeart/2008/layout/LinedList"/>
    <dgm:cxn modelId="{D3CC67CF-9727-49B3-B98C-4C2277ACA995}" type="presParOf" srcId="{6FD293CB-1154-493A-A88A-416CEBBC8918}" destId="{79C04802-627D-475E-86EA-62A84042E7D5}" srcOrd="3" destOrd="0" presId="urn:microsoft.com/office/officeart/2008/layout/LinedList"/>
    <dgm:cxn modelId="{E2895674-40F5-496F-B24A-0687CBD9D2F1}" type="presParOf" srcId="{79C04802-627D-475E-86EA-62A84042E7D5}" destId="{8BE8B589-A296-4F45-A47D-89EF2564021D}" srcOrd="0" destOrd="0" presId="urn:microsoft.com/office/officeart/2008/layout/LinedList"/>
    <dgm:cxn modelId="{57EC7159-CE0C-46A7-B2D5-98EA7332CD91}" type="presParOf" srcId="{79C04802-627D-475E-86EA-62A84042E7D5}" destId="{4118BD2D-4699-41F9-BA24-F049A37C1B1C}" srcOrd="1" destOrd="0" presId="urn:microsoft.com/office/officeart/2008/layout/LinedList"/>
    <dgm:cxn modelId="{0C382615-5CF1-4CD3-8910-F0FC8409A7A2}" type="presParOf" srcId="{4118BD2D-4699-41F9-BA24-F049A37C1B1C}" destId="{457E6A0B-276C-4606-8C92-1892CB14B420}" srcOrd="0" destOrd="0" presId="urn:microsoft.com/office/officeart/2008/layout/LinedList"/>
    <dgm:cxn modelId="{A04815A1-564B-4A97-8A1D-5C47DF05233F}" type="presParOf" srcId="{4118BD2D-4699-41F9-BA24-F049A37C1B1C}" destId="{1F0F51FA-8A82-4937-80B6-08954B1E94CD}" srcOrd="1" destOrd="0" presId="urn:microsoft.com/office/officeart/2008/layout/LinedList"/>
    <dgm:cxn modelId="{6CD70645-4EC9-41B4-8F2F-01A79B2966EC}" type="presParOf" srcId="{1F0F51FA-8A82-4937-80B6-08954B1E94CD}" destId="{9644288B-853A-4B6F-9F1C-A64EC3C01376}" srcOrd="0" destOrd="0" presId="urn:microsoft.com/office/officeart/2008/layout/LinedList"/>
    <dgm:cxn modelId="{4F936D3B-04FB-45D2-9CDD-65E8DCDFBA27}" type="presParOf" srcId="{1F0F51FA-8A82-4937-80B6-08954B1E94CD}" destId="{CE60F823-7F68-4769-8096-DEB5232C9F97}" srcOrd="1" destOrd="0" presId="urn:microsoft.com/office/officeart/2008/layout/LinedList"/>
    <dgm:cxn modelId="{5F303D1F-3AD2-4449-BF47-814A1064E950}" type="presParOf" srcId="{1F0F51FA-8A82-4937-80B6-08954B1E94CD}" destId="{99011B4B-F98E-4308-A728-E8A0B19B2985}" srcOrd="2" destOrd="0" presId="urn:microsoft.com/office/officeart/2008/layout/LinedList"/>
    <dgm:cxn modelId="{2989E57B-4321-484A-A441-EADF1E60FEBE}" type="presParOf" srcId="{4118BD2D-4699-41F9-BA24-F049A37C1B1C}" destId="{2BBDAEAC-910E-414C-8B49-D5B8DE37D9C9}" srcOrd="2" destOrd="0" presId="urn:microsoft.com/office/officeart/2008/layout/LinedList"/>
    <dgm:cxn modelId="{DDEDBE1C-9A6E-4066-9437-F0B4F3DB5227}" type="presParOf" srcId="{4118BD2D-4699-41F9-BA24-F049A37C1B1C}" destId="{E7D1DC1F-F6E2-4978-8AC3-7F5DEB659F66}" srcOrd="3" destOrd="0" presId="urn:microsoft.com/office/officeart/2008/layout/LinedList"/>
    <dgm:cxn modelId="{F702B83A-D423-4A36-A6EE-CA4E01A071A6}" type="presParOf" srcId="{4118BD2D-4699-41F9-BA24-F049A37C1B1C}" destId="{7BBB5A73-C923-4898-A64D-C72C54570A3D}" srcOrd="4" destOrd="0" presId="urn:microsoft.com/office/officeart/2008/layout/LinedList"/>
    <dgm:cxn modelId="{DCBA397A-7A3C-412A-9301-3D79EA23F72B}" type="presParOf" srcId="{7BBB5A73-C923-4898-A64D-C72C54570A3D}" destId="{03DD6A3C-A866-4A7B-9ACA-6A84EC7640EB}" srcOrd="0" destOrd="0" presId="urn:microsoft.com/office/officeart/2008/layout/LinedList"/>
    <dgm:cxn modelId="{BD1D8F6B-72D8-4026-B929-9B6DC79616DF}" type="presParOf" srcId="{7BBB5A73-C923-4898-A64D-C72C54570A3D}" destId="{0D9B9F5C-325B-4EE8-95DC-A9372EC39299}" srcOrd="1" destOrd="0" presId="urn:microsoft.com/office/officeart/2008/layout/LinedList"/>
    <dgm:cxn modelId="{7C333156-D249-4D6C-8E1B-64693D6230AB}" type="presParOf" srcId="{7BBB5A73-C923-4898-A64D-C72C54570A3D}" destId="{E4FC620C-C769-4EB2-AEBD-9620AB670422}" srcOrd="2" destOrd="0" presId="urn:microsoft.com/office/officeart/2008/layout/LinedList"/>
    <dgm:cxn modelId="{1A9F4BD2-E6BC-4F6C-AA7E-E277EF314C3A}" type="presParOf" srcId="{4118BD2D-4699-41F9-BA24-F049A37C1B1C}" destId="{341298EF-BD7B-4E75-BEFD-9DF9E99B76E9}" srcOrd="5" destOrd="0" presId="urn:microsoft.com/office/officeart/2008/layout/LinedList"/>
    <dgm:cxn modelId="{6C8A319B-181D-49F2-B59E-77E80DA732B3}" type="presParOf" srcId="{4118BD2D-4699-41F9-BA24-F049A37C1B1C}" destId="{3E85C654-DA2D-40E3-A338-9AAB02A028B2}" srcOrd="6" destOrd="0" presId="urn:microsoft.com/office/officeart/2008/layout/LinedList"/>
    <dgm:cxn modelId="{2935D77E-446A-4037-B0E6-8AED46069062}" type="presParOf" srcId="{4118BD2D-4699-41F9-BA24-F049A37C1B1C}" destId="{D1A43975-EC06-4475-92E6-76FFCE037AEA}" srcOrd="7" destOrd="0" presId="urn:microsoft.com/office/officeart/2008/layout/LinedList"/>
    <dgm:cxn modelId="{09F37C1C-359A-4F10-A060-5CD494A94643}" type="presParOf" srcId="{D1A43975-EC06-4475-92E6-76FFCE037AEA}" destId="{30C9598B-C201-46D0-99C7-AF260DF9B5CA}" srcOrd="0" destOrd="0" presId="urn:microsoft.com/office/officeart/2008/layout/LinedList"/>
    <dgm:cxn modelId="{DD37D9B9-F739-46C2-AD80-516D52EA5684}" type="presParOf" srcId="{D1A43975-EC06-4475-92E6-76FFCE037AEA}" destId="{0815B52B-78FD-41E3-B064-12ED408C6EA0}" srcOrd="1" destOrd="0" presId="urn:microsoft.com/office/officeart/2008/layout/LinedList"/>
    <dgm:cxn modelId="{1FD89906-0F5D-4DAA-875A-767515E17E84}" type="presParOf" srcId="{D1A43975-EC06-4475-92E6-76FFCE037AEA}" destId="{19A48043-5635-4790-A257-8E8025829E4A}" srcOrd="2" destOrd="0" presId="urn:microsoft.com/office/officeart/2008/layout/LinedList"/>
    <dgm:cxn modelId="{6A4AE9DD-ABCC-4CA1-B56B-D5ECDBC55F4F}" type="presParOf" srcId="{4118BD2D-4699-41F9-BA24-F049A37C1B1C}" destId="{F118CC1E-9816-462C-848D-D9883E818B62}" srcOrd="8" destOrd="0" presId="urn:microsoft.com/office/officeart/2008/layout/LinedList"/>
    <dgm:cxn modelId="{8BCB0145-18DE-4286-A1FF-6C3881FAB238}" type="presParOf" srcId="{4118BD2D-4699-41F9-BA24-F049A37C1B1C}" destId="{946776E3-502A-490E-A349-0458218D1C29}" srcOrd="9" destOrd="0" presId="urn:microsoft.com/office/officeart/2008/layout/LinedList"/>
    <dgm:cxn modelId="{8F11BADB-D449-4FF1-9E0E-15C610DFC51E}" type="presParOf" srcId="{4118BD2D-4699-41F9-BA24-F049A37C1B1C}" destId="{6F43BB49-DD2F-45DE-AA9B-08A4E958DCCB}" srcOrd="10" destOrd="0" presId="urn:microsoft.com/office/officeart/2008/layout/LinedList"/>
    <dgm:cxn modelId="{6EFC2350-06E1-40C8-931E-0409E044224F}" type="presParOf" srcId="{6F43BB49-DD2F-45DE-AA9B-08A4E958DCCB}" destId="{CC85074D-1522-4DDA-BB66-FB56872FCB12}" srcOrd="0" destOrd="0" presId="urn:microsoft.com/office/officeart/2008/layout/LinedList"/>
    <dgm:cxn modelId="{15961504-561A-4332-A1EA-72FED1A0FFFF}" type="presParOf" srcId="{6F43BB49-DD2F-45DE-AA9B-08A4E958DCCB}" destId="{2125F964-AAEC-4107-AB79-E366316B0C32}" srcOrd="1" destOrd="0" presId="urn:microsoft.com/office/officeart/2008/layout/LinedList"/>
    <dgm:cxn modelId="{5C31E1AC-FEFE-4AD5-9323-E3C8B497544E}" type="presParOf" srcId="{6F43BB49-DD2F-45DE-AA9B-08A4E958DCCB}" destId="{FD94FD3A-3497-403C-AC08-205DBB071801}" srcOrd="2" destOrd="0" presId="urn:microsoft.com/office/officeart/2008/layout/LinedList"/>
    <dgm:cxn modelId="{F8A6B0EA-2EB2-4FF9-B5B8-46F27A061848}" type="presParOf" srcId="{4118BD2D-4699-41F9-BA24-F049A37C1B1C}" destId="{C4E374DD-938C-46A4-B51B-0A598B6B7F54}" srcOrd="11" destOrd="0" presId="urn:microsoft.com/office/officeart/2008/layout/LinedList"/>
    <dgm:cxn modelId="{850C70E8-2398-4BD2-AA8B-702308A29CE1}" type="presParOf" srcId="{4118BD2D-4699-41F9-BA24-F049A37C1B1C}" destId="{DE1D5865-4839-4FB7-A732-43D474BC79E5}" srcOrd="12" destOrd="0" presId="urn:microsoft.com/office/officeart/2008/layout/LinedList"/>
    <dgm:cxn modelId="{C8A7824B-59E1-4356-95DC-9E93A83B3B59}" type="presParOf" srcId="{6FD293CB-1154-493A-A88A-416CEBBC8918}" destId="{EA0C62D9-6FF6-4D40-AB4B-66A461485FBC}" srcOrd="4" destOrd="0" presId="urn:microsoft.com/office/officeart/2008/layout/LinedList"/>
    <dgm:cxn modelId="{E464DEF1-B7A6-4CC0-9066-CB6BD82E2D69}" type="presParOf" srcId="{6FD293CB-1154-493A-A88A-416CEBBC8918}" destId="{BC72D831-8F31-4B69-BD82-3E679E16301C}" srcOrd="5" destOrd="0" presId="urn:microsoft.com/office/officeart/2008/layout/LinedList"/>
    <dgm:cxn modelId="{EE2C55BB-4DE4-43C0-89F4-3CF5F10CDDBB}" type="presParOf" srcId="{BC72D831-8F31-4B69-BD82-3E679E16301C}" destId="{50AD4079-B40A-4391-835E-92C528840C0E}" srcOrd="0" destOrd="0" presId="urn:microsoft.com/office/officeart/2008/layout/LinedList"/>
    <dgm:cxn modelId="{11600986-F629-4790-9AE1-E9CCC6B2CC71}" type="presParOf" srcId="{BC72D831-8F31-4B69-BD82-3E679E16301C}" destId="{446E8212-04DF-46C9-8106-A5F7C42F0CE0}" srcOrd="1" destOrd="0" presId="urn:microsoft.com/office/officeart/2008/layout/LinedList"/>
    <dgm:cxn modelId="{004DB7E6-246B-42CD-9AE3-EFB4158E475F}" type="presParOf" srcId="{446E8212-04DF-46C9-8106-A5F7C42F0CE0}" destId="{ED23E593-CF3D-4E8F-AC3A-45C090E65D20}" srcOrd="0" destOrd="0" presId="urn:microsoft.com/office/officeart/2008/layout/LinedList"/>
    <dgm:cxn modelId="{4BCD1E0C-59F1-4010-95C3-6F3755723CB9}" type="presParOf" srcId="{446E8212-04DF-46C9-8106-A5F7C42F0CE0}" destId="{278A14CE-5C2C-48D7-AED8-E332702FE2CB}" srcOrd="1" destOrd="0" presId="urn:microsoft.com/office/officeart/2008/layout/LinedList"/>
    <dgm:cxn modelId="{7CC7560F-969A-4ED8-B0D7-ED44832040C7}" type="presParOf" srcId="{278A14CE-5C2C-48D7-AED8-E332702FE2CB}" destId="{FA3BF6EF-D67F-4C3C-AD8B-C6EE55B4989A}" srcOrd="0" destOrd="0" presId="urn:microsoft.com/office/officeart/2008/layout/LinedList"/>
    <dgm:cxn modelId="{DD00C8EA-A03B-4441-9A4C-2555FF62EF7A}" type="presParOf" srcId="{278A14CE-5C2C-48D7-AED8-E332702FE2CB}" destId="{0F0742F4-F8C4-40A3-AE77-4387EE99C94D}" srcOrd="1" destOrd="0" presId="urn:microsoft.com/office/officeart/2008/layout/LinedList"/>
    <dgm:cxn modelId="{38C9098F-BB9A-4A0C-951C-460ED5002990}" type="presParOf" srcId="{278A14CE-5C2C-48D7-AED8-E332702FE2CB}" destId="{76189F1B-AFF5-478E-AC9A-EE3B89E7BE5F}" srcOrd="2" destOrd="0" presId="urn:microsoft.com/office/officeart/2008/layout/LinedList"/>
    <dgm:cxn modelId="{6406F59D-A9EF-4197-BA13-E64EDF7433E4}" type="presParOf" srcId="{446E8212-04DF-46C9-8106-A5F7C42F0CE0}" destId="{CB158555-7C1E-492E-97CB-EA915025164E}" srcOrd="2" destOrd="0" presId="urn:microsoft.com/office/officeart/2008/layout/LinedList"/>
    <dgm:cxn modelId="{34F82547-F950-41F2-BE78-4448153A2394}" type="presParOf" srcId="{446E8212-04DF-46C9-8106-A5F7C42F0CE0}" destId="{DAF6CB20-B874-4FDA-8FB5-6703F5CB77D4}" srcOrd="3" destOrd="0" presId="urn:microsoft.com/office/officeart/2008/layout/LinedList"/>
    <dgm:cxn modelId="{AC7BED1E-4140-4148-9FEF-6D7A8497D9D9}" type="presParOf" srcId="{446E8212-04DF-46C9-8106-A5F7C42F0CE0}" destId="{9060C127-9AFC-4A6E-9686-4D99C937CF30}" srcOrd="4" destOrd="0" presId="urn:microsoft.com/office/officeart/2008/layout/LinedList"/>
    <dgm:cxn modelId="{30D4C27C-64E5-48E3-8E5A-AA2835437B28}" type="presParOf" srcId="{9060C127-9AFC-4A6E-9686-4D99C937CF30}" destId="{C9E8E17D-F89F-429A-9CDE-61319A3B95BF}" srcOrd="0" destOrd="0" presId="urn:microsoft.com/office/officeart/2008/layout/LinedList"/>
    <dgm:cxn modelId="{6E408F68-AF32-4A29-9462-ED75D70570D4}" type="presParOf" srcId="{9060C127-9AFC-4A6E-9686-4D99C937CF30}" destId="{418E682A-B8F3-49CE-92D0-D0F2E4E254CB}" srcOrd="1" destOrd="0" presId="urn:microsoft.com/office/officeart/2008/layout/LinedList"/>
    <dgm:cxn modelId="{2C8880A9-AC6A-4609-8024-6489BCDE848B}" type="presParOf" srcId="{9060C127-9AFC-4A6E-9686-4D99C937CF30}" destId="{F38B8217-3730-4E66-B4D5-3FEF996291DC}" srcOrd="2" destOrd="0" presId="urn:microsoft.com/office/officeart/2008/layout/LinedList"/>
    <dgm:cxn modelId="{56B6D987-A30A-4365-81DC-21ABDA4DD2C9}" type="presParOf" srcId="{446E8212-04DF-46C9-8106-A5F7C42F0CE0}" destId="{0EA554A7-C54D-4545-A7C3-AFF299D63152}" srcOrd="5" destOrd="0" presId="urn:microsoft.com/office/officeart/2008/layout/LinedList"/>
    <dgm:cxn modelId="{0EE244C4-18B4-4F2F-B8C3-81FDD8C71A05}" type="presParOf" srcId="{446E8212-04DF-46C9-8106-A5F7C42F0CE0}" destId="{327B333D-3EB7-4C91-B188-C3DED941C016}" srcOrd="6" destOrd="0" presId="urn:microsoft.com/office/officeart/2008/layout/LinedList"/>
    <dgm:cxn modelId="{0FBC522E-724E-488C-86C8-9734076B8B8B}" type="presParOf" srcId="{446E8212-04DF-46C9-8106-A5F7C42F0CE0}" destId="{9613EE61-0CB1-4360-B5D5-0715A5265FCC}" srcOrd="7" destOrd="0" presId="urn:microsoft.com/office/officeart/2008/layout/LinedList"/>
    <dgm:cxn modelId="{01C31D60-D500-48BC-975B-83B152329B6A}" type="presParOf" srcId="{9613EE61-0CB1-4360-B5D5-0715A5265FCC}" destId="{314BD780-5D05-432E-AFE7-BA96628B3CCF}" srcOrd="0" destOrd="0" presId="urn:microsoft.com/office/officeart/2008/layout/LinedList"/>
    <dgm:cxn modelId="{A44D576A-C74A-4ED5-A3C0-EF78AEB62B3C}" type="presParOf" srcId="{9613EE61-0CB1-4360-B5D5-0715A5265FCC}" destId="{E5466D1E-FA3A-4B18-B9AB-1684CE73DC8C}" srcOrd="1" destOrd="0" presId="urn:microsoft.com/office/officeart/2008/layout/LinedList"/>
    <dgm:cxn modelId="{02F6EA72-A8B2-40DA-AF63-3429B363908C}" type="presParOf" srcId="{9613EE61-0CB1-4360-B5D5-0715A5265FCC}" destId="{B1ABF22E-C3AD-4345-A08B-19CA7B309EBB}" srcOrd="2" destOrd="0" presId="urn:microsoft.com/office/officeart/2008/layout/LinedList"/>
    <dgm:cxn modelId="{66B75C2B-7A31-4852-B4FC-90998F39A9D3}" type="presParOf" srcId="{446E8212-04DF-46C9-8106-A5F7C42F0CE0}" destId="{900278EA-EB42-4743-A7C8-CDF23ED2C9EE}" srcOrd="8" destOrd="0" presId="urn:microsoft.com/office/officeart/2008/layout/LinedList"/>
    <dgm:cxn modelId="{8C09D6BC-5A2C-444A-92F6-9497EEC038E0}" type="presParOf" srcId="{446E8212-04DF-46C9-8106-A5F7C42F0CE0}" destId="{5D755A1C-8EF1-45E0-834D-72ADDA318013}"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202FED-50C3-42D7-AB2A-7DB5366C7F60}"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A7B67E79-1C0B-45D1-8EB9-02B7996F997C}">
      <dgm:prSet custT="1"/>
      <dgm:spPr/>
      <dgm:t>
        <a:bodyPr/>
        <a:lstStyle/>
        <a:p>
          <a:r>
            <a:rPr lang="en-US" sz="1200" b="1" dirty="0"/>
            <a:t>Brute force attacks:</a:t>
          </a:r>
          <a:endParaRPr lang="en-US" sz="1200" dirty="0"/>
        </a:p>
      </dgm:t>
    </dgm:pt>
    <dgm:pt modelId="{4881E87F-8344-496F-B9AB-078EAAA67FF0}" type="parTrans" cxnId="{C76FDA02-1A3A-4EEA-BBC2-AE83A71F2C8D}">
      <dgm:prSet/>
      <dgm:spPr/>
      <dgm:t>
        <a:bodyPr/>
        <a:lstStyle/>
        <a:p>
          <a:endParaRPr lang="en-US" sz="1200"/>
        </a:p>
      </dgm:t>
    </dgm:pt>
    <dgm:pt modelId="{9B6284B3-1350-4D3B-819C-C5FBE80701AF}" type="sibTrans" cxnId="{C76FDA02-1A3A-4EEA-BBC2-AE83A71F2C8D}">
      <dgm:prSet/>
      <dgm:spPr/>
      <dgm:t>
        <a:bodyPr/>
        <a:lstStyle/>
        <a:p>
          <a:endParaRPr lang="en-US" sz="1200"/>
        </a:p>
      </dgm:t>
    </dgm:pt>
    <dgm:pt modelId="{9E031645-2992-4DE5-8A50-32DC3DC63D3F}">
      <dgm:prSet custT="1"/>
      <dgm:spPr/>
      <dgm:t>
        <a:bodyPr/>
        <a:lstStyle/>
        <a:p>
          <a:pPr>
            <a:buNone/>
          </a:pPr>
          <a:r>
            <a:rPr lang="en-US" sz="1200" b="1" dirty="0"/>
            <a:t>Man-in-the-Middle (MITM):</a:t>
          </a:r>
          <a:endParaRPr lang="en-US" sz="1200" dirty="0"/>
        </a:p>
      </dgm:t>
    </dgm:pt>
    <dgm:pt modelId="{A9E54920-DF50-4CCE-8BE9-9D87340273DA}" type="parTrans" cxnId="{12FED5CE-E0C4-4C40-8514-DEA6D1132566}">
      <dgm:prSet/>
      <dgm:spPr/>
      <dgm:t>
        <a:bodyPr/>
        <a:lstStyle/>
        <a:p>
          <a:endParaRPr lang="en-US" sz="1200"/>
        </a:p>
      </dgm:t>
    </dgm:pt>
    <dgm:pt modelId="{A88D770C-DAB6-4B29-A21B-CF2BDF3CC681}" type="sibTrans" cxnId="{12FED5CE-E0C4-4C40-8514-DEA6D1132566}">
      <dgm:prSet/>
      <dgm:spPr/>
      <dgm:t>
        <a:bodyPr/>
        <a:lstStyle/>
        <a:p>
          <a:endParaRPr lang="en-US" sz="1200"/>
        </a:p>
      </dgm:t>
    </dgm:pt>
    <dgm:pt modelId="{371C8335-150D-4C0A-A9C0-5212C97074E9}">
      <dgm:prSet custT="1"/>
      <dgm:spPr/>
      <dgm:t>
        <a:bodyPr/>
        <a:lstStyle/>
        <a:p>
          <a:pPr>
            <a:buNone/>
          </a:pPr>
          <a:r>
            <a:rPr lang="en-US" sz="1200" b="1" dirty="0"/>
            <a:t>Weak algorithms:</a:t>
          </a:r>
          <a:endParaRPr lang="en-US" sz="1200" dirty="0"/>
        </a:p>
      </dgm:t>
    </dgm:pt>
    <dgm:pt modelId="{BCDDB193-B083-4F33-8F33-013F406A7453}" type="parTrans" cxnId="{AC1D9665-266D-4E8F-A4DE-320685D628E1}">
      <dgm:prSet/>
      <dgm:spPr/>
      <dgm:t>
        <a:bodyPr/>
        <a:lstStyle/>
        <a:p>
          <a:endParaRPr lang="en-US" sz="1200"/>
        </a:p>
      </dgm:t>
    </dgm:pt>
    <dgm:pt modelId="{B88E60D5-EEEC-4A18-8DFD-A04B0B4FC185}" type="sibTrans" cxnId="{AC1D9665-266D-4E8F-A4DE-320685D628E1}">
      <dgm:prSet/>
      <dgm:spPr/>
      <dgm:t>
        <a:bodyPr/>
        <a:lstStyle/>
        <a:p>
          <a:endParaRPr lang="en-US" sz="1200"/>
        </a:p>
      </dgm:t>
    </dgm:pt>
    <dgm:pt modelId="{564E28F5-05E5-4907-9A56-004E3C7F8E81}">
      <dgm:prSet custT="1"/>
      <dgm:spPr/>
      <dgm:t>
        <a:bodyPr/>
        <a:lstStyle/>
        <a:p>
          <a:pPr>
            <a:buNone/>
          </a:pPr>
          <a:r>
            <a:rPr lang="en-US" sz="1200" b="1" dirty="0"/>
            <a:t>Key mismanagement:</a:t>
          </a:r>
          <a:endParaRPr lang="en-US" sz="1200" dirty="0"/>
        </a:p>
      </dgm:t>
    </dgm:pt>
    <dgm:pt modelId="{9B27E533-1C80-485C-86B3-EACDD441392F}" type="parTrans" cxnId="{CCAE47F1-BDB7-45C8-9EC6-EAE2AE2F03E8}">
      <dgm:prSet/>
      <dgm:spPr/>
      <dgm:t>
        <a:bodyPr/>
        <a:lstStyle/>
        <a:p>
          <a:endParaRPr lang="en-US" sz="1200"/>
        </a:p>
      </dgm:t>
    </dgm:pt>
    <dgm:pt modelId="{44FCF7EE-E073-4566-AC47-D5CAA2BCF692}" type="sibTrans" cxnId="{CCAE47F1-BDB7-45C8-9EC6-EAE2AE2F03E8}">
      <dgm:prSet/>
      <dgm:spPr/>
      <dgm:t>
        <a:bodyPr/>
        <a:lstStyle/>
        <a:p>
          <a:endParaRPr lang="en-US" sz="1200"/>
        </a:p>
      </dgm:t>
    </dgm:pt>
    <dgm:pt modelId="{A3232AD5-D842-43E2-8FE2-90B08C86CED3}">
      <dgm:prSet custT="1"/>
      <dgm:spPr/>
      <dgm:t>
        <a:bodyPr/>
        <a:lstStyle/>
        <a:p>
          <a:r>
            <a:rPr lang="en-US" sz="1200" dirty="0"/>
            <a:t>Trying all possible keys.</a:t>
          </a:r>
        </a:p>
      </dgm:t>
    </dgm:pt>
    <dgm:pt modelId="{D72ED5A0-AB07-4438-90B5-E0BEBEDE50CD}" type="parTrans" cxnId="{01E1C7F9-80BE-4667-BB20-853BCC23ADDA}">
      <dgm:prSet/>
      <dgm:spPr/>
      <dgm:t>
        <a:bodyPr/>
        <a:lstStyle/>
        <a:p>
          <a:endParaRPr lang="en-US" sz="1200"/>
        </a:p>
      </dgm:t>
    </dgm:pt>
    <dgm:pt modelId="{94EF123E-6EB8-4ED5-A73B-2B2DD476C079}" type="sibTrans" cxnId="{01E1C7F9-80BE-4667-BB20-853BCC23ADDA}">
      <dgm:prSet/>
      <dgm:spPr/>
      <dgm:t>
        <a:bodyPr/>
        <a:lstStyle/>
        <a:p>
          <a:endParaRPr lang="en-US" sz="1200"/>
        </a:p>
      </dgm:t>
    </dgm:pt>
    <dgm:pt modelId="{EE3103FF-DAFA-482B-898F-9CE8DD1F901E}">
      <dgm:prSet custT="1"/>
      <dgm:spPr/>
      <dgm:t>
        <a:bodyPr/>
        <a:lstStyle/>
        <a:p>
          <a:pPr>
            <a:buNone/>
          </a:pPr>
          <a:r>
            <a:rPr lang="en-US" sz="1200" dirty="0"/>
            <a:t> Intercepting traffic if handshake isn’t validated.</a:t>
          </a:r>
        </a:p>
      </dgm:t>
    </dgm:pt>
    <dgm:pt modelId="{6FF98EF3-4943-443D-8D31-C5098DC04A3D}" type="parTrans" cxnId="{89E3CA09-F92B-4B7F-939A-7241B48BD705}">
      <dgm:prSet/>
      <dgm:spPr/>
      <dgm:t>
        <a:bodyPr/>
        <a:lstStyle/>
        <a:p>
          <a:endParaRPr lang="en-US" sz="1200"/>
        </a:p>
      </dgm:t>
    </dgm:pt>
    <dgm:pt modelId="{414AB33D-CFD1-4F39-B103-345FC6561592}" type="sibTrans" cxnId="{89E3CA09-F92B-4B7F-939A-7241B48BD705}">
      <dgm:prSet/>
      <dgm:spPr/>
      <dgm:t>
        <a:bodyPr/>
        <a:lstStyle/>
        <a:p>
          <a:endParaRPr lang="en-US" sz="1200"/>
        </a:p>
      </dgm:t>
    </dgm:pt>
    <dgm:pt modelId="{0B4A4D01-5C6E-41F7-9EA6-0712AB9263F6}">
      <dgm:prSet custT="1"/>
      <dgm:spPr/>
      <dgm:t>
        <a:bodyPr/>
        <a:lstStyle/>
        <a:p>
          <a:pPr>
            <a:buNone/>
          </a:pPr>
          <a:r>
            <a:rPr lang="en-US" sz="1200" dirty="0"/>
            <a:t>DES, MD5, SHA-1 no longer secure.</a:t>
          </a:r>
        </a:p>
      </dgm:t>
    </dgm:pt>
    <dgm:pt modelId="{009676AF-943E-4FC1-B11D-07F06DC4AC1F}" type="parTrans" cxnId="{C3FEAB23-8841-4104-B6F4-B086F666DCC9}">
      <dgm:prSet/>
      <dgm:spPr/>
      <dgm:t>
        <a:bodyPr/>
        <a:lstStyle/>
        <a:p>
          <a:endParaRPr lang="en-US" sz="1200"/>
        </a:p>
      </dgm:t>
    </dgm:pt>
    <dgm:pt modelId="{F06057BF-B8BA-4164-B0C7-5949A2CBC38E}" type="sibTrans" cxnId="{C3FEAB23-8841-4104-B6F4-B086F666DCC9}">
      <dgm:prSet/>
      <dgm:spPr/>
      <dgm:t>
        <a:bodyPr/>
        <a:lstStyle/>
        <a:p>
          <a:endParaRPr lang="en-US" sz="1200"/>
        </a:p>
      </dgm:t>
    </dgm:pt>
    <dgm:pt modelId="{889F2519-24EB-43FE-994D-6F8C90268223}">
      <dgm:prSet custT="1"/>
      <dgm:spPr/>
      <dgm:t>
        <a:bodyPr/>
        <a:lstStyle/>
        <a:p>
          <a:pPr>
            <a:buNone/>
          </a:pPr>
          <a:r>
            <a:rPr lang="en-US" sz="1200" dirty="0"/>
            <a:t>Leaked keys, weak passwords, no rotation.</a:t>
          </a:r>
        </a:p>
      </dgm:t>
    </dgm:pt>
    <dgm:pt modelId="{3956518D-6E5D-4014-868A-B595E8C820BD}" type="parTrans" cxnId="{DED280CD-6314-40A0-89B9-0CA19065F89C}">
      <dgm:prSet/>
      <dgm:spPr/>
      <dgm:t>
        <a:bodyPr/>
        <a:lstStyle/>
        <a:p>
          <a:endParaRPr lang="en-US" sz="1200"/>
        </a:p>
      </dgm:t>
    </dgm:pt>
    <dgm:pt modelId="{C3032F00-F296-4389-AC11-A0BDA1CC8E30}" type="sibTrans" cxnId="{DED280CD-6314-40A0-89B9-0CA19065F89C}">
      <dgm:prSet/>
      <dgm:spPr/>
      <dgm:t>
        <a:bodyPr/>
        <a:lstStyle/>
        <a:p>
          <a:endParaRPr lang="en-US" sz="1200"/>
        </a:p>
      </dgm:t>
    </dgm:pt>
    <dgm:pt modelId="{6FD293CB-1154-493A-A88A-416CEBBC8918}" type="pres">
      <dgm:prSet presAssocID="{4D202FED-50C3-42D7-AB2A-7DB5366C7F60}" presName="vert0" presStyleCnt="0">
        <dgm:presLayoutVars>
          <dgm:dir/>
          <dgm:animOne val="branch"/>
          <dgm:animLvl val="lvl"/>
        </dgm:presLayoutVars>
      </dgm:prSet>
      <dgm:spPr/>
    </dgm:pt>
    <dgm:pt modelId="{F01C8FA7-9D74-46C4-9661-B6F5C3A9B046}" type="pres">
      <dgm:prSet presAssocID="{A7B67E79-1C0B-45D1-8EB9-02B7996F997C}" presName="thickLine" presStyleLbl="alignNode1" presStyleIdx="0" presStyleCnt="4"/>
      <dgm:spPr/>
    </dgm:pt>
    <dgm:pt modelId="{0924B4D9-BC62-4E2A-BCA8-CFD4100235CC}" type="pres">
      <dgm:prSet presAssocID="{A7B67E79-1C0B-45D1-8EB9-02B7996F997C}" presName="horz1" presStyleCnt="0"/>
      <dgm:spPr/>
    </dgm:pt>
    <dgm:pt modelId="{D2265E71-955D-4A41-AC34-559D2C7B1C83}" type="pres">
      <dgm:prSet presAssocID="{A7B67E79-1C0B-45D1-8EB9-02B7996F997C}" presName="tx1" presStyleLbl="revTx" presStyleIdx="0" presStyleCnt="8"/>
      <dgm:spPr/>
    </dgm:pt>
    <dgm:pt modelId="{D398BC3A-B9F2-40B4-8E2D-3ADBF7AC8677}" type="pres">
      <dgm:prSet presAssocID="{A7B67E79-1C0B-45D1-8EB9-02B7996F997C}" presName="vert1" presStyleCnt="0"/>
      <dgm:spPr/>
    </dgm:pt>
    <dgm:pt modelId="{43F6CB5D-0ED4-46DD-9384-96257B9652BA}" type="pres">
      <dgm:prSet presAssocID="{A3232AD5-D842-43E2-8FE2-90B08C86CED3}" presName="vertSpace2a" presStyleCnt="0"/>
      <dgm:spPr/>
    </dgm:pt>
    <dgm:pt modelId="{A12A94C5-69B4-4066-A76B-9DF54C23571E}" type="pres">
      <dgm:prSet presAssocID="{A3232AD5-D842-43E2-8FE2-90B08C86CED3}" presName="horz2" presStyleCnt="0"/>
      <dgm:spPr/>
    </dgm:pt>
    <dgm:pt modelId="{EF1B7C92-00DE-433F-B6D3-41617850C01B}" type="pres">
      <dgm:prSet presAssocID="{A3232AD5-D842-43E2-8FE2-90B08C86CED3}" presName="horzSpace2" presStyleCnt="0"/>
      <dgm:spPr/>
    </dgm:pt>
    <dgm:pt modelId="{0A77184C-4024-4C4C-B22D-A3D7D7FA0AB1}" type="pres">
      <dgm:prSet presAssocID="{A3232AD5-D842-43E2-8FE2-90B08C86CED3}" presName="tx2" presStyleLbl="revTx" presStyleIdx="1" presStyleCnt="8"/>
      <dgm:spPr/>
    </dgm:pt>
    <dgm:pt modelId="{96D896B1-F914-461C-B6D3-5A1C2E8FCF41}" type="pres">
      <dgm:prSet presAssocID="{A3232AD5-D842-43E2-8FE2-90B08C86CED3}" presName="vert2" presStyleCnt="0"/>
      <dgm:spPr/>
    </dgm:pt>
    <dgm:pt modelId="{A471653E-17A8-4F59-839A-FDB814F04B1D}" type="pres">
      <dgm:prSet presAssocID="{A3232AD5-D842-43E2-8FE2-90B08C86CED3}" presName="thinLine2b" presStyleLbl="callout" presStyleIdx="0" presStyleCnt="4"/>
      <dgm:spPr/>
    </dgm:pt>
    <dgm:pt modelId="{3F2EF719-5F80-4BD9-B391-B268AB91BCB4}" type="pres">
      <dgm:prSet presAssocID="{A3232AD5-D842-43E2-8FE2-90B08C86CED3}" presName="vertSpace2b" presStyleCnt="0"/>
      <dgm:spPr/>
    </dgm:pt>
    <dgm:pt modelId="{6DBA6CC4-BEC1-47BD-9539-C7C47A8A9AF5}" type="pres">
      <dgm:prSet presAssocID="{9E031645-2992-4DE5-8A50-32DC3DC63D3F}" presName="thickLine" presStyleLbl="alignNode1" presStyleIdx="1" presStyleCnt="4"/>
      <dgm:spPr/>
    </dgm:pt>
    <dgm:pt modelId="{04F0B0E9-6A28-4604-B1FA-34C371293290}" type="pres">
      <dgm:prSet presAssocID="{9E031645-2992-4DE5-8A50-32DC3DC63D3F}" presName="horz1" presStyleCnt="0"/>
      <dgm:spPr/>
    </dgm:pt>
    <dgm:pt modelId="{5821C846-702B-4CC4-A632-C77D948093AC}" type="pres">
      <dgm:prSet presAssocID="{9E031645-2992-4DE5-8A50-32DC3DC63D3F}" presName="tx1" presStyleLbl="revTx" presStyleIdx="2" presStyleCnt="8"/>
      <dgm:spPr/>
    </dgm:pt>
    <dgm:pt modelId="{DCE60B6E-A1CC-49A5-ADDE-7C2E9B530405}" type="pres">
      <dgm:prSet presAssocID="{9E031645-2992-4DE5-8A50-32DC3DC63D3F}" presName="vert1" presStyleCnt="0"/>
      <dgm:spPr/>
    </dgm:pt>
    <dgm:pt modelId="{A4694347-37C8-44CF-993B-D3020260E3BB}" type="pres">
      <dgm:prSet presAssocID="{EE3103FF-DAFA-482B-898F-9CE8DD1F901E}" presName="vertSpace2a" presStyleCnt="0"/>
      <dgm:spPr/>
    </dgm:pt>
    <dgm:pt modelId="{A8777DCA-0D08-4F06-BCFB-642AD4E8445F}" type="pres">
      <dgm:prSet presAssocID="{EE3103FF-DAFA-482B-898F-9CE8DD1F901E}" presName="horz2" presStyleCnt="0"/>
      <dgm:spPr/>
    </dgm:pt>
    <dgm:pt modelId="{7D5DA2E5-A120-48EF-A0DA-820AD685ECCA}" type="pres">
      <dgm:prSet presAssocID="{EE3103FF-DAFA-482B-898F-9CE8DD1F901E}" presName="horzSpace2" presStyleCnt="0"/>
      <dgm:spPr/>
    </dgm:pt>
    <dgm:pt modelId="{DF9CB21C-D57B-49ED-B686-317C07D0E2AE}" type="pres">
      <dgm:prSet presAssocID="{EE3103FF-DAFA-482B-898F-9CE8DD1F901E}" presName="tx2" presStyleLbl="revTx" presStyleIdx="3" presStyleCnt="8"/>
      <dgm:spPr/>
    </dgm:pt>
    <dgm:pt modelId="{EB65F4AA-DE6C-4A0D-8B09-9A2688979D65}" type="pres">
      <dgm:prSet presAssocID="{EE3103FF-DAFA-482B-898F-9CE8DD1F901E}" presName="vert2" presStyleCnt="0"/>
      <dgm:spPr/>
    </dgm:pt>
    <dgm:pt modelId="{8F8DAB8E-5ADE-4A75-94CB-2B9BBDEB584E}" type="pres">
      <dgm:prSet presAssocID="{EE3103FF-DAFA-482B-898F-9CE8DD1F901E}" presName="thinLine2b" presStyleLbl="callout" presStyleIdx="1" presStyleCnt="4"/>
      <dgm:spPr/>
    </dgm:pt>
    <dgm:pt modelId="{F4468CF3-65EA-4DA1-B652-1827976E8B74}" type="pres">
      <dgm:prSet presAssocID="{EE3103FF-DAFA-482B-898F-9CE8DD1F901E}" presName="vertSpace2b" presStyleCnt="0"/>
      <dgm:spPr/>
    </dgm:pt>
    <dgm:pt modelId="{B5BF70AD-F151-4AEC-A72B-1293EB1DE270}" type="pres">
      <dgm:prSet presAssocID="{371C8335-150D-4C0A-A9C0-5212C97074E9}" presName="thickLine" presStyleLbl="alignNode1" presStyleIdx="2" presStyleCnt="4"/>
      <dgm:spPr/>
    </dgm:pt>
    <dgm:pt modelId="{E42BD4B2-2F25-42C4-ABFC-76DEF21651A6}" type="pres">
      <dgm:prSet presAssocID="{371C8335-150D-4C0A-A9C0-5212C97074E9}" presName="horz1" presStyleCnt="0"/>
      <dgm:spPr/>
    </dgm:pt>
    <dgm:pt modelId="{79C69746-47FA-4C3B-9045-62F061589D61}" type="pres">
      <dgm:prSet presAssocID="{371C8335-150D-4C0A-A9C0-5212C97074E9}" presName="tx1" presStyleLbl="revTx" presStyleIdx="4" presStyleCnt="8"/>
      <dgm:spPr/>
    </dgm:pt>
    <dgm:pt modelId="{007A8740-4987-454B-80A3-7EEF77DCB3F4}" type="pres">
      <dgm:prSet presAssocID="{371C8335-150D-4C0A-A9C0-5212C97074E9}" presName="vert1" presStyleCnt="0"/>
      <dgm:spPr/>
    </dgm:pt>
    <dgm:pt modelId="{0C409246-0A1B-4BB1-BFDF-02D1C12B4A9A}" type="pres">
      <dgm:prSet presAssocID="{0B4A4D01-5C6E-41F7-9EA6-0712AB9263F6}" presName="vertSpace2a" presStyleCnt="0"/>
      <dgm:spPr/>
    </dgm:pt>
    <dgm:pt modelId="{ACAFC9EB-94DF-4184-AC4B-DC16C2DC71FE}" type="pres">
      <dgm:prSet presAssocID="{0B4A4D01-5C6E-41F7-9EA6-0712AB9263F6}" presName="horz2" presStyleCnt="0"/>
      <dgm:spPr/>
    </dgm:pt>
    <dgm:pt modelId="{05C231EF-3961-4C4B-AB36-18F7508CAFD9}" type="pres">
      <dgm:prSet presAssocID="{0B4A4D01-5C6E-41F7-9EA6-0712AB9263F6}" presName="horzSpace2" presStyleCnt="0"/>
      <dgm:spPr/>
    </dgm:pt>
    <dgm:pt modelId="{5AE79C6E-542C-4F6C-9982-9E08C50EC1B7}" type="pres">
      <dgm:prSet presAssocID="{0B4A4D01-5C6E-41F7-9EA6-0712AB9263F6}" presName="tx2" presStyleLbl="revTx" presStyleIdx="5" presStyleCnt="8"/>
      <dgm:spPr/>
    </dgm:pt>
    <dgm:pt modelId="{18AF7E4E-E132-413E-BA61-55D35B913EE0}" type="pres">
      <dgm:prSet presAssocID="{0B4A4D01-5C6E-41F7-9EA6-0712AB9263F6}" presName="vert2" presStyleCnt="0"/>
      <dgm:spPr/>
    </dgm:pt>
    <dgm:pt modelId="{93676CB8-167B-4411-8384-60E3AB0DA3E3}" type="pres">
      <dgm:prSet presAssocID="{0B4A4D01-5C6E-41F7-9EA6-0712AB9263F6}" presName="thinLine2b" presStyleLbl="callout" presStyleIdx="2" presStyleCnt="4"/>
      <dgm:spPr/>
    </dgm:pt>
    <dgm:pt modelId="{6C662FFE-69E7-42B6-88DC-31BACB27AFEE}" type="pres">
      <dgm:prSet presAssocID="{0B4A4D01-5C6E-41F7-9EA6-0712AB9263F6}" presName="vertSpace2b" presStyleCnt="0"/>
      <dgm:spPr/>
    </dgm:pt>
    <dgm:pt modelId="{1EAE765C-ADD9-420D-A486-AD7CA7856C52}" type="pres">
      <dgm:prSet presAssocID="{564E28F5-05E5-4907-9A56-004E3C7F8E81}" presName="thickLine" presStyleLbl="alignNode1" presStyleIdx="3" presStyleCnt="4"/>
      <dgm:spPr/>
    </dgm:pt>
    <dgm:pt modelId="{6E56A13E-4D88-402C-825A-60AB6922F052}" type="pres">
      <dgm:prSet presAssocID="{564E28F5-05E5-4907-9A56-004E3C7F8E81}" presName="horz1" presStyleCnt="0"/>
      <dgm:spPr/>
    </dgm:pt>
    <dgm:pt modelId="{4880039D-CE30-49F5-87DA-5CE73C606732}" type="pres">
      <dgm:prSet presAssocID="{564E28F5-05E5-4907-9A56-004E3C7F8E81}" presName="tx1" presStyleLbl="revTx" presStyleIdx="6" presStyleCnt="8"/>
      <dgm:spPr/>
    </dgm:pt>
    <dgm:pt modelId="{6FB668C0-D84E-49C2-9A2E-6FF3A88320B9}" type="pres">
      <dgm:prSet presAssocID="{564E28F5-05E5-4907-9A56-004E3C7F8E81}" presName="vert1" presStyleCnt="0"/>
      <dgm:spPr/>
    </dgm:pt>
    <dgm:pt modelId="{47B4145A-047E-4D93-B46D-D357DCB7A611}" type="pres">
      <dgm:prSet presAssocID="{889F2519-24EB-43FE-994D-6F8C90268223}" presName="vertSpace2a" presStyleCnt="0"/>
      <dgm:spPr/>
    </dgm:pt>
    <dgm:pt modelId="{37ACE1B6-3BA2-4B2F-84DB-5E21DE2D01C5}" type="pres">
      <dgm:prSet presAssocID="{889F2519-24EB-43FE-994D-6F8C90268223}" presName="horz2" presStyleCnt="0"/>
      <dgm:spPr/>
    </dgm:pt>
    <dgm:pt modelId="{A029BE4A-F90C-42B0-AB6D-D062E591F8A1}" type="pres">
      <dgm:prSet presAssocID="{889F2519-24EB-43FE-994D-6F8C90268223}" presName="horzSpace2" presStyleCnt="0"/>
      <dgm:spPr/>
    </dgm:pt>
    <dgm:pt modelId="{13DABB43-D865-4D4A-80AD-CDA5AAD65F1B}" type="pres">
      <dgm:prSet presAssocID="{889F2519-24EB-43FE-994D-6F8C90268223}" presName="tx2" presStyleLbl="revTx" presStyleIdx="7" presStyleCnt="8"/>
      <dgm:spPr/>
    </dgm:pt>
    <dgm:pt modelId="{ABC2DE92-B482-4736-AD04-2B26B77541D3}" type="pres">
      <dgm:prSet presAssocID="{889F2519-24EB-43FE-994D-6F8C90268223}" presName="vert2" presStyleCnt="0"/>
      <dgm:spPr/>
    </dgm:pt>
    <dgm:pt modelId="{6FF353A5-71FA-4AEA-B6C8-82E269A801F5}" type="pres">
      <dgm:prSet presAssocID="{889F2519-24EB-43FE-994D-6F8C90268223}" presName="thinLine2b" presStyleLbl="callout" presStyleIdx="3" presStyleCnt="4"/>
      <dgm:spPr/>
    </dgm:pt>
    <dgm:pt modelId="{10BF1377-CB9A-47E2-8354-A089ED214888}" type="pres">
      <dgm:prSet presAssocID="{889F2519-24EB-43FE-994D-6F8C90268223}" presName="vertSpace2b" presStyleCnt="0"/>
      <dgm:spPr/>
    </dgm:pt>
  </dgm:ptLst>
  <dgm:cxnLst>
    <dgm:cxn modelId="{C76FDA02-1A3A-4EEA-BBC2-AE83A71F2C8D}" srcId="{4D202FED-50C3-42D7-AB2A-7DB5366C7F60}" destId="{A7B67E79-1C0B-45D1-8EB9-02B7996F997C}" srcOrd="0" destOrd="0" parTransId="{4881E87F-8344-496F-B9AB-078EAAA67FF0}" sibTransId="{9B6284B3-1350-4D3B-819C-C5FBE80701AF}"/>
    <dgm:cxn modelId="{89E3CA09-F92B-4B7F-939A-7241B48BD705}" srcId="{9E031645-2992-4DE5-8A50-32DC3DC63D3F}" destId="{EE3103FF-DAFA-482B-898F-9CE8DD1F901E}" srcOrd="0" destOrd="0" parTransId="{6FF98EF3-4943-443D-8D31-C5098DC04A3D}" sibTransId="{414AB33D-CFD1-4F39-B103-345FC6561592}"/>
    <dgm:cxn modelId="{D232D00E-30E3-4EAB-85EB-71A0E665935A}" type="presOf" srcId="{371C8335-150D-4C0A-A9C0-5212C97074E9}" destId="{79C69746-47FA-4C3B-9045-62F061589D61}" srcOrd="0" destOrd="0" presId="urn:microsoft.com/office/officeart/2008/layout/LinedList"/>
    <dgm:cxn modelId="{167A5E14-D9EF-4247-AE31-E96B4E836499}" type="presOf" srcId="{9E031645-2992-4DE5-8A50-32DC3DC63D3F}" destId="{5821C846-702B-4CC4-A632-C77D948093AC}" srcOrd="0" destOrd="0" presId="urn:microsoft.com/office/officeart/2008/layout/LinedList"/>
    <dgm:cxn modelId="{C3FEAB23-8841-4104-B6F4-B086F666DCC9}" srcId="{371C8335-150D-4C0A-A9C0-5212C97074E9}" destId="{0B4A4D01-5C6E-41F7-9EA6-0712AB9263F6}" srcOrd="0" destOrd="0" parTransId="{009676AF-943E-4FC1-B11D-07F06DC4AC1F}" sibTransId="{F06057BF-B8BA-4164-B0C7-5949A2CBC38E}"/>
    <dgm:cxn modelId="{AC1D9665-266D-4E8F-A4DE-320685D628E1}" srcId="{4D202FED-50C3-42D7-AB2A-7DB5366C7F60}" destId="{371C8335-150D-4C0A-A9C0-5212C97074E9}" srcOrd="2" destOrd="0" parTransId="{BCDDB193-B083-4F33-8F33-013F406A7453}" sibTransId="{B88E60D5-EEEC-4A18-8DFD-A04B0B4FC185}"/>
    <dgm:cxn modelId="{5879C7C2-A696-46DB-86A9-19FBC777B55B}" type="presOf" srcId="{889F2519-24EB-43FE-994D-6F8C90268223}" destId="{13DABB43-D865-4D4A-80AD-CDA5AAD65F1B}" srcOrd="0" destOrd="0" presId="urn:microsoft.com/office/officeart/2008/layout/LinedList"/>
    <dgm:cxn modelId="{6AF0CAC5-90C4-4359-82BB-F9D944907E5F}" type="presOf" srcId="{A7B67E79-1C0B-45D1-8EB9-02B7996F997C}" destId="{D2265E71-955D-4A41-AC34-559D2C7B1C83}" srcOrd="0" destOrd="0" presId="urn:microsoft.com/office/officeart/2008/layout/LinedList"/>
    <dgm:cxn modelId="{5D6846C9-DF55-459B-8CD1-988037CB3485}" type="presOf" srcId="{EE3103FF-DAFA-482B-898F-9CE8DD1F901E}" destId="{DF9CB21C-D57B-49ED-B686-317C07D0E2AE}" srcOrd="0" destOrd="0" presId="urn:microsoft.com/office/officeart/2008/layout/LinedList"/>
    <dgm:cxn modelId="{DED280CD-6314-40A0-89B9-0CA19065F89C}" srcId="{564E28F5-05E5-4907-9A56-004E3C7F8E81}" destId="{889F2519-24EB-43FE-994D-6F8C90268223}" srcOrd="0" destOrd="0" parTransId="{3956518D-6E5D-4014-868A-B595E8C820BD}" sibTransId="{C3032F00-F296-4389-AC11-A0BDA1CC8E30}"/>
    <dgm:cxn modelId="{12FED5CE-E0C4-4C40-8514-DEA6D1132566}" srcId="{4D202FED-50C3-42D7-AB2A-7DB5366C7F60}" destId="{9E031645-2992-4DE5-8A50-32DC3DC63D3F}" srcOrd="1" destOrd="0" parTransId="{A9E54920-DF50-4CCE-8BE9-9D87340273DA}" sibTransId="{A88D770C-DAB6-4B29-A21B-CF2BDF3CC681}"/>
    <dgm:cxn modelId="{A89D61DA-F505-493D-8CCE-CE5E8C90E2A4}" type="presOf" srcId="{A3232AD5-D842-43E2-8FE2-90B08C86CED3}" destId="{0A77184C-4024-4C4C-B22D-A3D7D7FA0AB1}" srcOrd="0" destOrd="0" presId="urn:microsoft.com/office/officeart/2008/layout/LinedList"/>
    <dgm:cxn modelId="{3F1C61E5-A8EA-4730-A9FB-77472577B467}" type="presOf" srcId="{564E28F5-05E5-4907-9A56-004E3C7F8E81}" destId="{4880039D-CE30-49F5-87DA-5CE73C606732}" srcOrd="0" destOrd="0" presId="urn:microsoft.com/office/officeart/2008/layout/LinedList"/>
    <dgm:cxn modelId="{9C4A7FEF-745C-4EC5-9E57-68C852AEDBFB}" type="presOf" srcId="{0B4A4D01-5C6E-41F7-9EA6-0712AB9263F6}" destId="{5AE79C6E-542C-4F6C-9982-9E08C50EC1B7}" srcOrd="0" destOrd="0" presId="urn:microsoft.com/office/officeart/2008/layout/LinedList"/>
    <dgm:cxn modelId="{CCAE47F1-BDB7-45C8-9EC6-EAE2AE2F03E8}" srcId="{4D202FED-50C3-42D7-AB2A-7DB5366C7F60}" destId="{564E28F5-05E5-4907-9A56-004E3C7F8E81}" srcOrd="3" destOrd="0" parTransId="{9B27E533-1C80-485C-86B3-EACDD441392F}" sibTransId="{44FCF7EE-E073-4566-AC47-D5CAA2BCF692}"/>
    <dgm:cxn modelId="{01E1C7F9-80BE-4667-BB20-853BCC23ADDA}" srcId="{A7B67E79-1C0B-45D1-8EB9-02B7996F997C}" destId="{A3232AD5-D842-43E2-8FE2-90B08C86CED3}" srcOrd="0" destOrd="0" parTransId="{D72ED5A0-AB07-4438-90B5-E0BEBEDE50CD}" sibTransId="{94EF123E-6EB8-4ED5-A73B-2B2DD476C079}"/>
    <dgm:cxn modelId="{A394AAFD-A29D-4DDC-93F9-8AAAFDEE7AF3}" type="presOf" srcId="{4D202FED-50C3-42D7-AB2A-7DB5366C7F60}" destId="{6FD293CB-1154-493A-A88A-416CEBBC8918}" srcOrd="0" destOrd="0" presId="urn:microsoft.com/office/officeart/2008/layout/LinedList"/>
    <dgm:cxn modelId="{99B19DBA-7D96-4B47-8F44-4D62DC17F75D}" type="presParOf" srcId="{6FD293CB-1154-493A-A88A-416CEBBC8918}" destId="{F01C8FA7-9D74-46C4-9661-B6F5C3A9B046}" srcOrd="0" destOrd="0" presId="urn:microsoft.com/office/officeart/2008/layout/LinedList"/>
    <dgm:cxn modelId="{37370392-C728-47A2-A460-1077C4E28155}" type="presParOf" srcId="{6FD293CB-1154-493A-A88A-416CEBBC8918}" destId="{0924B4D9-BC62-4E2A-BCA8-CFD4100235CC}" srcOrd="1" destOrd="0" presId="urn:microsoft.com/office/officeart/2008/layout/LinedList"/>
    <dgm:cxn modelId="{C8D7BEFD-D920-434E-BACC-5A6134519BA6}" type="presParOf" srcId="{0924B4D9-BC62-4E2A-BCA8-CFD4100235CC}" destId="{D2265E71-955D-4A41-AC34-559D2C7B1C83}" srcOrd="0" destOrd="0" presId="urn:microsoft.com/office/officeart/2008/layout/LinedList"/>
    <dgm:cxn modelId="{B32D0B6E-E22A-436B-912C-8C2A64346AC2}" type="presParOf" srcId="{0924B4D9-BC62-4E2A-BCA8-CFD4100235CC}" destId="{D398BC3A-B9F2-40B4-8E2D-3ADBF7AC8677}" srcOrd="1" destOrd="0" presId="urn:microsoft.com/office/officeart/2008/layout/LinedList"/>
    <dgm:cxn modelId="{0E3A6408-2F5D-4DB7-AF17-B8920E2B959C}" type="presParOf" srcId="{D398BC3A-B9F2-40B4-8E2D-3ADBF7AC8677}" destId="{43F6CB5D-0ED4-46DD-9384-96257B9652BA}" srcOrd="0" destOrd="0" presId="urn:microsoft.com/office/officeart/2008/layout/LinedList"/>
    <dgm:cxn modelId="{789F28FB-6E0F-4A1D-A952-94C554793F55}" type="presParOf" srcId="{D398BC3A-B9F2-40B4-8E2D-3ADBF7AC8677}" destId="{A12A94C5-69B4-4066-A76B-9DF54C23571E}" srcOrd="1" destOrd="0" presId="urn:microsoft.com/office/officeart/2008/layout/LinedList"/>
    <dgm:cxn modelId="{C8386651-5821-4497-BF8C-87D1E313B683}" type="presParOf" srcId="{A12A94C5-69B4-4066-A76B-9DF54C23571E}" destId="{EF1B7C92-00DE-433F-B6D3-41617850C01B}" srcOrd="0" destOrd="0" presId="urn:microsoft.com/office/officeart/2008/layout/LinedList"/>
    <dgm:cxn modelId="{4515D6F3-B854-4816-85D3-39779363FA73}" type="presParOf" srcId="{A12A94C5-69B4-4066-A76B-9DF54C23571E}" destId="{0A77184C-4024-4C4C-B22D-A3D7D7FA0AB1}" srcOrd="1" destOrd="0" presId="urn:microsoft.com/office/officeart/2008/layout/LinedList"/>
    <dgm:cxn modelId="{1C5554AE-A858-4309-A905-3D8B9F848414}" type="presParOf" srcId="{A12A94C5-69B4-4066-A76B-9DF54C23571E}" destId="{96D896B1-F914-461C-B6D3-5A1C2E8FCF41}" srcOrd="2" destOrd="0" presId="urn:microsoft.com/office/officeart/2008/layout/LinedList"/>
    <dgm:cxn modelId="{FC88B353-1A72-4DFA-9BA2-12B63FDB1419}" type="presParOf" srcId="{D398BC3A-B9F2-40B4-8E2D-3ADBF7AC8677}" destId="{A471653E-17A8-4F59-839A-FDB814F04B1D}" srcOrd="2" destOrd="0" presId="urn:microsoft.com/office/officeart/2008/layout/LinedList"/>
    <dgm:cxn modelId="{07EE1D1F-576E-43E6-90B3-9AAED86721E3}" type="presParOf" srcId="{D398BC3A-B9F2-40B4-8E2D-3ADBF7AC8677}" destId="{3F2EF719-5F80-4BD9-B391-B268AB91BCB4}" srcOrd="3" destOrd="0" presId="urn:microsoft.com/office/officeart/2008/layout/LinedList"/>
    <dgm:cxn modelId="{B41D180F-1C85-40F8-9B9B-75A1649F3E3A}" type="presParOf" srcId="{6FD293CB-1154-493A-A88A-416CEBBC8918}" destId="{6DBA6CC4-BEC1-47BD-9539-C7C47A8A9AF5}" srcOrd="2" destOrd="0" presId="urn:microsoft.com/office/officeart/2008/layout/LinedList"/>
    <dgm:cxn modelId="{34F9CBDB-9DCD-4DB2-9F99-4185FC98C674}" type="presParOf" srcId="{6FD293CB-1154-493A-A88A-416CEBBC8918}" destId="{04F0B0E9-6A28-4604-B1FA-34C371293290}" srcOrd="3" destOrd="0" presId="urn:microsoft.com/office/officeart/2008/layout/LinedList"/>
    <dgm:cxn modelId="{2BF6C768-02E5-42F4-82A4-03A5BB222F97}" type="presParOf" srcId="{04F0B0E9-6A28-4604-B1FA-34C371293290}" destId="{5821C846-702B-4CC4-A632-C77D948093AC}" srcOrd="0" destOrd="0" presId="urn:microsoft.com/office/officeart/2008/layout/LinedList"/>
    <dgm:cxn modelId="{3D5CBFC5-AEB7-4FC4-BBEF-7D4DEE9F6F0D}" type="presParOf" srcId="{04F0B0E9-6A28-4604-B1FA-34C371293290}" destId="{DCE60B6E-A1CC-49A5-ADDE-7C2E9B530405}" srcOrd="1" destOrd="0" presId="urn:microsoft.com/office/officeart/2008/layout/LinedList"/>
    <dgm:cxn modelId="{660B164C-7F71-4A56-9D4C-228DA4566E85}" type="presParOf" srcId="{DCE60B6E-A1CC-49A5-ADDE-7C2E9B530405}" destId="{A4694347-37C8-44CF-993B-D3020260E3BB}" srcOrd="0" destOrd="0" presId="urn:microsoft.com/office/officeart/2008/layout/LinedList"/>
    <dgm:cxn modelId="{4E83FC57-CEAA-4F61-8880-F44712D87BB1}" type="presParOf" srcId="{DCE60B6E-A1CC-49A5-ADDE-7C2E9B530405}" destId="{A8777DCA-0D08-4F06-BCFB-642AD4E8445F}" srcOrd="1" destOrd="0" presId="urn:microsoft.com/office/officeart/2008/layout/LinedList"/>
    <dgm:cxn modelId="{15DF121D-C624-4E5E-A11A-AA356CABBA4D}" type="presParOf" srcId="{A8777DCA-0D08-4F06-BCFB-642AD4E8445F}" destId="{7D5DA2E5-A120-48EF-A0DA-820AD685ECCA}" srcOrd="0" destOrd="0" presId="urn:microsoft.com/office/officeart/2008/layout/LinedList"/>
    <dgm:cxn modelId="{85EC3E81-D8FE-4878-9F18-6A64E93EE8C5}" type="presParOf" srcId="{A8777DCA-0D08-4F06-BCFB-642AD4E8445F}" destId="{DF9CB21C-D57B-49ED-B686-317C07D0E2AE}" srcOrd="1" destOrd="0" presId="urn:microsoft.com/office/officeart/2008/layout/LinedList"/>
    <dgm:cxn modelId="{B150D4EA-F878-4C5D-94CA-68E2017988A3}" type="presParOf" srcId="{A8777DCA-0D08-4F06-BCFB-642AD4E8445F}" destId="{EB65F4AA-DE6C-4A0D-8B09-9A2688979D65}" srcOrd="2" destOrd="0" presId="urn:microsoft.com/office/officeart/2008/layout/LinedList"/>
    <dgm:cxn modelId="{2891000C-8516-4FB0-8405-A22A2C6331C8}" type="presParOf" srcId="{DCE60B6E-A1CC-49A5-ADDE-7C2E9B530405}" destId="{8F8DAB8E-5ADE-4A75-94CB-2B9BBDEB584E}" srcOrd="2" destOrd="0" presId="urn:microsoft.com/office/officeart/2008/layout/LinedList"/>
    <dgm:cxn modelId="{E88E46E7-F29D-420E-A6A1-C18A81827BCA}" type="presParOf" srcId="{DCE60B6E-A1CC-49A5-ADDE-7C2E9B530405}" destId="{F4468CF3-65EA-4DA1-B652-1827976E8B74}" srcOrd="3" destOrd="0" presId="urn:microsoft.com/office/officeart/2008/layout/LinedList"/>
    <dgm:cxn modelId="{5FD3B273-68A2-4786-B56F-B9FE1AE4D6EA}" type="presParOf" srcId="{6FD293CB-1154-493A-A88A-416CEBBC8918}" destId="{B5BF70AD-F151-4AEC-A72B-1293EB1DE270}" srcOrd="4" destOrd="0" presId="urn:microsoft.com/office/officeart/2008/layout/LinedList"/>
    <dgm:cxn modelId="{01052F1A-1F0A-4A59-9CA0-CC010D85658C}" type="presParOf" srcId="{6FD293CB-1154-493A-A88A-416CEBBC8918}" destId="{E42BD4B2-2F25-42C4-ABFC-76DEF21651A6}" srcOrd="5" destOrd="0" presId="urn:microsoft.com/office/officeart/2008/layout/LinedList"/>
    <dgm:cxn modelId="{3EC7A70F-12F9-4756-B4BA-1D66EA105C48}" type="presParOf" srcId="{E42BD4B2-2F25-42C4-ABFC-76DEF21651A6}" destId="{79C69746-47FA-4C3B-9045-62F061589D61}" srcOrd="0" destOrd="0" presId="urn:microsoft.com/office/officeart/2008/layout/LinedList"/>
    <dgm:cxn modelId="{1D2AA51E-A6E0-49A4-BA4C-F01C21AAAFB7}" type="presParOf" srcId="{E42BD4B2-2F25-42C4-ABFC-76DEF21651A6}" destId="{007A8740-4987-454B-80A3-7EEF77DCB3F4}" srcOrd="1" destOrd="0" presId="urn:microsoft.com/office/officeart/2008/layout/LinedList"/>
    <dgm:cxn modelId="{D00762EC-F52B-41FA-980D-FE6CC8B89955}" type="presParOf" srcId="{007A8740-4987-454B-80A3-7EEF77DCB3F4}" destId="{0C409246-0A1B-4BB1-BFDF-02D1C12B4A9A}" srcOrd="0" destOrd="0" presId="urn:microsoft.com/office/officeart/2008/layout/LinedList"/>
    <dgm:cxn modelId="{9E041EFE-BE18-4603-AE63-ED4C75178819}" type="presParOf" srcId="{007A8740-4987-454B-80A3-7EEF77DCB3F4}" destId="{ACAFC9EB-94DF-4184-AC4B-DC16C2DC71FE}" srcOrd="1" destOrd="0" presId="urn:microsoft.com/office/officeart/2008/layout/LinedList"/>
    <dgm:cxn modelId="{24D52D3C-5C5C-48C8-A518-468B7D68D305}" type="presParOf" srcId="{ACAFC9EB-94DF-4184-AC4B-DC16C2DC71FE}" destId="{05C231EF-3961-4C4B-AB36-18F7508CAFD9}" srcOrd="0" destOrd="0" presId="urn:microsoft.com/office/officeart/2008/layout/LinedList"/>
    <dgm:cxn modelId="{2C259931-C672-44CF-BFE2-5B558E2D5560}" type="presParOf" srcId="{ACAFC9EB-94DF-4184-AC4B-DC16C2DC71FE}" destId="{5AE79C6E-542C-4F6C-9982-9E08C50EC1B7}" srcOrd="1" destOrd="0" presId="urn:microsoft.com/office/officeart/2008/layout/LinedList"/>
    <dgm:cxn modelId="{4D7AA403-1E37-4226-99C2-D586B0871BF5}" type="presParOf" srcId="{ACAFC9EB-94DF-4184-AC4B-DC16C2DC71FE}" destId="{18AF7E4E-E132-413E-BA61-55D35B913EE0}" srcOrd="2" destOrd="0" presId="urn:microsoft.com/office/officeart/2008/layout/LinedList"/>
    <dgm:cxn modelId="{D29739DF-28EB-43CA-93CD-E5DD4C504BA8}" type="presParOf" srcId="{007A8740-4987-454B-80A3-7EEF77DCB3F4}" destId="{93676CB8-167B-4411-8384-60E3AB0DA3E3}" srcOrd="2" destOrd="0" presId="urn:microsoft.com/office/officeart/2008/layout/LinedList"/>
    <dgm:cxn modelId="{6F9DCCCF-8F76-491B-BFAA-61AAAEE2B159}" type="presParOf" srcId="{007A8740-4987-454B-80A3-7EEF77DCB3F4}" destId="{6C662FFE-69E7-42B6-88DC-31BACB27AFEE}" srcOrd="3" destOrd="0" presId="urn:microsoft.com/office/officeart/2008/layout/LinedList"/>
    <dgm:cxn modelId="{C5AC86EC-54C3-4952-B586-78DC94A17850}" type="presParOf" srcId="{6FD293CB-1154-493A-A88A-416CEBBC8918}" destId="{1EAE765C-ADD9-420D-A486-AD7CA7856C52}" srcOrd="6" destOrd="0" presId="urn:microsoft.com/office/officeart/2008/layout/LinedList"/>
    <dgm:cxn modelId="{878C2BED-587C-4419-94BF-76937345A773}" type="presParOf" srcId="{6FD293CB-1154-493A-A88A-416CEBBC8918}" destId="{6E56A13E-4D88-402C-825A-60AB6922F052}" srcOrd="7" destOrd="0" presId="urn:microsoft.com/office/officeart/2008/layout/LinedList"/>
    <dgm:cxn modelId="{7F47BD06-517A-4FEB-90EB-FC18EB27E9F3}" type="presParOf" srcId="{6E56A13E-4D88-402C-825A-60AB6922F052}" destId="{4880039D-CE30-49F5-87DA-5CE73C606732}" srcOrd="0" destOrd="0" presId="urn:microsoft.com/office/officeart/2008/layout/LinedList"/>
    <dgm:cxn modelId="{688C6A03-074E-415E-9069-D262913954FF}" type="presParOf" srcId="{6E56A13E-4D88-402C-825A-60AB6922F052}" destId="{6FB668C0-D84E-49C2-9A2E-6FF3A88320B9}" srcOrd="1" destOrd="0" presId="urn:microsoft.com/office/officeart/2008/layout/LinedList"/>
    <dgm:cxn modelId="{1E85DAE6-DC35-4FFA-8FFC-14FF3068CBC0}" type="presParOf" srcId="{6FB668C0-D84E-49C2-9A2E-6FF3A88320B9}" destId="{47B4145A-047E-4D93-B46D-D357DCB7A611}" srcOrd="0" destOrd="0" presId="urn:microsoft.com/office/officeart/2008/layout/LinedList"/>
    <dgm:cxn modelId="{2F7B91F5-D7C8-410F-A272-BBE694D4B6B4}" type="presParOf" srcId="{6FB668C0-D84E-49C2-9A2E-6FF3A88320B9}" destId="{37ACE1B6-3BA2-4B2F-84DB-5E21DE2D01C5}" srcOrd="1" destOrd="0" presId="urn:microsoft.com/office/officeart/2008/layout/LinedList"/>
    <dgm:cxn modelId="{D9E86542-86D3-4EB2-92C5-F3D3922EF008}" type="presParOf" srcId="{37ACE1B6-3BA2-4B2F-84DB-5E21DE2D01C5}" destId="{A029BE4A-F90C-42B0-AB6D-D062E591F8A1}" srcOrd="0" destOrd="0" presId="urn:microsoft.com/office/officeart/2008/layout/LinedList"/>
    <dgm:cxn modelId="{40C3B8C4-988E-4356-BA35-69585870365B}" type="presParOf" srcId="{37ACE1B6-3BA2-4B2F-84DB-5E21DE2D01C5}" destId="{13DABB43-D865-4D4A-80AD-CDA5AAD65F1B}" srcOrd="1" destOrd="0" presId="urn:microsoft.com/office/officeart/2008/layout/LinedList"/>
    <dgm:cxn modelId="{C6F0AD1E-B569-40F1-A239-2B71FA67B814}" type="presParOf" srcId="{37ACE1B6-3BA2-4B2F-84DB-5E21DE2D01C5}" destId="{ABC2DE92-B482-4736-AD04-2B26B77541D3}" srcOrd="2" destOrd="0" presId="urn:microsoft.com/office/officeart/2008/layout/LinedList"/>
    <dgm:cxn modelId="{E82C8F17-39FB-4D3D-81C9-8CC42113EC1C}" type="presParOf" srcId="{6FB668C0-D84E-49C2-9A2E-6FF3A88320B9}" destId="{6FF353A5-71FA-4AEA-B6C8-82E269A801F5}" srcOrd="2" destOrd="0" presId="urn:microsoft.com/office/officeart/2008/layout/LinedList"/>
    <dgm:cxn modelId="{542D9C72-056B-44E5-BE7C-52102533F356}" type="presParOf" srcId="{6FB668C0-D84E-49C2-9A2E-6FF3A88320B9}" destId="{10BF1377-CB9A-47E2-8354-A089ED214888}"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202FED-50C3-42D7-AB2A-7DB5366C7F60}"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A7B67E79-1C0B-45D1-8EB9-02B7996F997C}">
      <dgm:prSet custT="1"/>
      <dgm:spPr/>
      <dgm:t>
        <a:bodyPr/>
        <a:lstStyle/>
        <a:p>
          <a:r>
            <a:rPr lang="en-US" sz="1200" b="1" dirty="0"/>
            <a:t>Zero Trust + Encryption:</a:t>
          </a:r>
          <a:endParaRPr lang="en-US" sz="1200" dirty="0"/>
        </a:p>
      </dgm:t>
    </dgm:pt>
    <dgm:pt modelId="{4881E87F-8344-496F-B9AB-078EAAA67FF0}" type="parTrans" cxnId="{C76FDA02-1A3A-4EEA-BBC2-AE83A71F2C8D}">
      <dgm:prSet/>
      <dgm:spPr/>
      <dgm:t>
        <a:bodyPr/>
        <a:lstStyle/>
        <a:p>
          <a:endParaRPr lang="en-US" sz="1200"/>
        </a:p>
      </dgm:t>
    </dgm:pt>
    <dgm:pt modelId="{9B6284B3-1350-4D3B-819C-C5FBE80701AF}" type="sibTrans" cxnId="{C76FDA02-1A3A-4EEA-BBC2-AE83A71F2C8D}">
      <dgm:prSet/>
      <dgm:spPr/>
      <dgm:t>
        <a:bodyPr/>
        <a:lstStyle/>
        <a:p>
          <a:endParaRPr lang="en-US" sz="1200"/>
        </a:p>
      </dgm:t>
    </dgm:pt>
    <dgm:pt modelId="{C0781126-4FE7-4033-BF94-2A9ECAA63188}">
      <dgm:prSet custT="1"/>
      <dgm:spPr/>
      <dgm:t>
        <a:bodyPr/>
        <a:lstStyle/>
        <a:p>
          <a:pPr>
            <a:buNone/>
          </a:pPr>
          <a:r>
            <a:rPr lang="en-US" sz="1200" b="1"/>
            <a:t>TLS inspection (SSL decryption):</a:t>
          </a:r>
          <a:endParaRPr lang="en-US" sz="1200" dirty="0"/>
        </a:p>
      </dgm:t>
    </dgm:pt>
    <dgm:pt modelId="{38AD0088-60F9-4497-B159-88E751EDB273}" type="parTrans" cxnId="{AAF72B11-3257-4B9D-ADC4-0FFCC5FA1AA8}">
      <dgm:prSet/>
      <dgm:spPr/>
      <dgm:t>
        <a:bodyPr/>
        <a:lstStyle/>
        <a:p>
          <a:endParaRPr lang="en-US" sz="1200"/>
        </a:p>
      </dgm:t>
    </dgm:pt>
    <dgm:pt modelId="{19F36217-CBA7-4BD2-B255-C06A35D4CD95}" type="sibTrans" cxnId="{AAF72B11-3257-4B9D-ADC4-0FFCC5FA1AA8}">
      <dgm:prSet/>
      <dgm:spPr/>
      <dgm:t>
        <a:bodyPr/>
        <a:lstStyle/>
        <a:p>
          <a:endParaRPr lang="en-US" sz="1200"/>
        </a:p>
      </dgm:t>
    </dgm:pt>
    <dgm:pt modelId="{BF4CCBA4-01FF-46FF-97CC-7CE3C5CDEB9B}">
      <dgm:prSet custT="1"/>
      <dgm:spPr/>
      <dgm:t>
        <a:bodyPr/>
        <a:lstStyle/>
        <a:p>
          <a:pPr>
            <a:buFont typeface="Arial" panose="020B0604020202020204" pitchFamily="34" charset="0"/>
            <a:buChar char="•"/>
          </a:pPr>
          <a:r>
            <a:rPr lang="en-US" sz="1200"/>
            <a:t>Firewalls (like FortiGate) can decrypt SSL/TLS traffic, inspect for threats, then re-encrypt.</a:t>
          </a:r>
          <a:endParaRPr lang="en-US" sz="1200" dirty="0"/>
        </a:p>
      </dgm:t>
    </dgm:pt>
    <dgm:pt modelId="{2864C2EE-F2F3-46E2-AEFE-898D05956D41}" type="parTrans" cxnId="{E3C93A0A-B962-4012-A969-86087D8F456E}">
      <dgm:prSet/>
      <dgm:spPr/>
      <dgm:t>
        <a:bodyPr/>
        <a:lstStyle/>
        <a:p>
          <a:endParaRPr lang="en-US" sz="1200"/>
        </a:p>
      </dgm:t>
    </dgm:pt>
    <dgm:pt modelId="{CC53BF36-E178-47C7-BF93-5901CC39421B}" type="sibTrans" cxnId="{E3C93A0A-B962-4012-A969-86087D8F456E}">
      <dgm:prSet/>
      <dgm:spPr/>
      <dgm:t>
        <a:bodyPr/>
        <a:lstStyle/>
        <a:p>
          <a:endParaRPr lang="en-US" sz="1200"/>
        </a:p>
      </dgm:t>
    </dgm:pt>
    <dgm:pt modelId="{23DC8C39-A8B2-46A1-AF5A-CCC1AFA2D08B}">
      <dgm:prSet custT="1"/>
      <dgm:spPr/>
      <dgm:t>
        <a:bodyPr/>
        <a:lstStyle/>
        <a:p>
          <a:pPr>
            <a:buFont typeface="Arial" panose="020B0604020202020204" pitchFamily="34" charset="0"/>
            <a:buChar char="•"/>
          </a:pPr>
          <a:r>
            <a:rPr lang="en-US" sz="1200" b="1"/>
            <a:t>Sales Engineers</a:t>
          </a:r>
          <a:endParaRPr lang="en-US" sz="1200" b="1" dirty="0"/>
        </a:p>
      </dgm:t>
    </dgm:pt>
    <dgm:pt modelId="{A0DC5B13-23A5-49ED-99F1-3C250A5B747F}" type="parTrans" cxnId="{F6506F91-9D8E-48ED-9CEE-02CB551CC9D2}">
      <dgm:prSet/>
      <dgm:spPr/>
      <dgm:t>
        <a:bodyPr/>
        <a:lstStyle/>
        <a:p>
          <a:endParaRPr lang="en-US" sz="1200"/>
        </a:p>
      </dgm:t>
    </dgm:pt>
    <dgm:pt modelId="{9E73652E-3F98-4FEA-9E19-650580E560AF}" type="sibTrans" cxnId="{F6506F91-9D8E-48ED-9CEE-02CB551CC9D2}">
      <dgm:prSet/>
      <dgm:spPr/>
      <dgm:t>
        <a:bodyPr/>
        <a:lstStyle/>
        <a:p>
          <a:endParaRPr lang="en-US" sz="1200"/>
        </a:p>
      </dgm:t>
    </dgm:pt>
    <dgm:pt modelId="{36EE420B-466C-4E4F-BC7E-B01289EB3793}">
      <dgm:prSet custT="1"/>
      <dgm:spPr/>
      <dgm:t>
        <a:bodyPr/>
        <a:lstStyle/>
        <a:p>
          <a:pPr>
            <a:buNone/>
          </a:pPr>
          <a:r>
            <a:rPr lang="en-US" sz="1200" b="1"/>
            <a:t>Forward Secrecy:</a:t>
          </a:r>
          <a:endParaRPr lang="en-US" sz="1200" dirty="0"/>
        </a:p>
      </dgm:t>
    </dgm:pt>
    <dgm:pt modelId="{864D75F1-A607-4EAE-B5F9-60DF8EDE6341}" type="parTrans" cxnId="{82C29EC7-E753-47F3-97CC-E1F53F8BAF12}">
      <dgm:prSet/>
      <dgm:spPr/>
      <dgm:t>
        <a:bodyPr/>
        <a:lstStyle/>
        <a:p>
          <a:endParaRPr lang="en-US" sz="1200"/>
        </a:p>
      </dgm:t>
    </dgm:pt>
    <dgm:pt modelId="{45178276-CD56-48A2-9DDD-CFA8D70A83BE}" type="sibTrans" cxnId="{82C29EC7-E753-47F3-97CC-E1F53F8BAF12}">
      <dgm:prSet/>
      <dgm:spPr/>
      <dgm:t>
        <a:bodyPr/>
        <a:lstStyle/>
        <a:p>
          <a:endParaRPr lang="en-US" sz="1200"/>
        </a:p>
      </dgm:t>
    </dgm:pt>
    <dgm:pt modelId="{CE3816BE-7207-4D31-8A64-7824EF440C99}">
      <dgm:prSet custT="1"/>
      <dgm:spPr/>
      <dgm:t>
        <a:bodyPr/>
        <a:lstStyle/>
        <a:p>
          <a:pPr>
            <a:buNone/>
          </a:pPr>
          <a:r>
            <a:rPr lang="en-US" sz="1200" b="1"/>
            <a:t>FIPS Compliance:</a:t>
          </a:r>
          <a:endParaRPr lang="en-US" sz="1200" dirty="0"/>
        </a:p>
      </dgm:t>
    </dgm:pt>
    <dgm:pt modelId="{32F846BB-6EB2-442E-98DB-2B3AE1322C8E}" type="parTrans" cxnId="{4066932C-D4AE-49E5-AD57-2619089078C2}">
      <dgm:prSet/>
      <dgm:spPr/>
      <dgm:t>
        <a:bodyPr/>
        <a:lstStyle/>
        <a:p>
          <a:endParaRPr lang="en-US" sz="1200"/>
        </a:p>
      </dgm:t>
    </dgm:pt>
    <dgm:pt modelId="{80131045-9D0F-43AE-9B29-595AB0E05EC2}" type="sibTrans" cxnId="{4066932C-D4AE-49E5-AD57-2619089078C2}">
      <dgm:prSet/>
      <dgm:spPr/>
      <dgm:t>
        <a:bodyPr/>
        <a:lstStyle/>
        <a:p>
          <a:endParaRPr lang="en-US" sz="1200"/>
        </a:p>
      </dgm:t>
    </dgm:pt>
    <dgm:pt modelId="{B6A82616-A082-4E7C-996E-70DAFB46D3CB}">
      <dgm:prSet custT="1"/>
      <dgm:spPr/>
      <dgm:t>
        <a:bodyPr/>
        <a:lstStyle/>
        <a:p>
          <a:r>
            <a:rPr lang="en-US" sz="1200"/>
            <a:t>Encrypt everywhere, but still validate identity and device posture.</a:t>
          </a:r>
          <a:endParaRPr lang="en-US" sz="1200" dirty="0"/>
        </a:p>
      </dgm:t>
    </dgm:pt>
    <dgm:pt modelId="{55F01053-B0A5-4CC4-ADC7-694CF1B61156}" type="parTrans" cxnId="{14A037C1-0FF1-49EE-A503-F32AEADC5FC4}">
      <dgm:prSet/>
      <dgm:spPr/>
      <dgm:t>
        <a:bodyPr/>
        <a:lstStyle/>
        <a:p>
          <a:endParaRPr lang="en-US" sz="1200"/>
        </a:p>
      </dgm:t>
    </dgm:pt>
    <dgm:pt modelId="{6C17C955-0C4F-4B27-9F1D-920598E5C871}" type="sibTrans" cxnId="{14A037C1-0FF1-49EE-A503-F32AEADC5FC4}">
      <dgm:prSet/>
      <dgm:spPr/>
      <dgm:t>
        <a:bodyPr/>
        <a:lstStyle/>
        <a:p>
          <a:endParaRPr lang="en-US" sz="1200"/>
        </a:p>
      </dgm:t>
    </dgm:pt>
    <dgm:pt modelId="{1B914C6B-C51F-481E-9937-468B2A98273E}">
      <dgm:prSet custT="1"/>
      <dgm:spPr/>
      <dgm:t>
        <a:bodyPr/>
        <a:lstStyle/>
        <a:p>
          <a:pPr>
            <a:buFont typeface="Arial" panose="020B0604020202020204" pitchFamily="34" charset="0"/>
            <a:buChar char="•"/>
          </a:pPr>
          <a:r>
            <a:rPr lang="en-US" sz="1200"/>
            <a:t>Must know how to explain </a:t>
          </a:r>
          <a:r>
            <a:rPr lang="en-US" sz="1200" b="1"/>
            <a:t>privacy, compliance, and performance</a:t>
          </a:r>
          <a:r>
            <a:rPr lang="en-US" sz="1200"/>
            <a:t> trade-offs.</a:t>
          </a:r>
          <a:endParaRPr lang="en-US" sz="1200" dirty="0"/>
        </a:p>
      </dgm:t>
    </dgm:pt>
    <dgm:pt modelId="{0CE0AB9C-3FC8-46F1-896A-DFA7F762F51C}" type="parTrans" cxnId="{0BC39556-073F-4F72-8707-D60AAE60E919}">
      <dgm:prSet/>
      <dgm:spPr/>
      <dgm:t>
        <a:bodyPr/>
        <a:lstStyle/>
        <a:p>
          <a:endParaRPr lang="en-US" sz="1200"/>
        </a:p>
      </dgm:t>
    </dgm:pt>
    <dgm:pt modelId="{0D5AD032-AFDF-4507-A958-21C6A3C116FC}" type="sibTrans" cxnId="{0BC39556-073F-4F72-8707-D60AAE60E919}">
      <dgm:prSet/>
      <dgm:spPr/>
      <dgm:t>
        <a:bodyPr/>
        <a:lstStyle/>
        <a:p>
          <a:endParaRPr lang="en-US" sz="1200"/>
        </a:p>
      </dgm:t>
    </dgm:pt>
    <dgm:pt modelId="{D36E76B8-CD83-4B79-8A37-8A7E3C9BEFAF}">
      <dgm:prSet custT="1"/>
      <dgm:spPr/>
      <dgm:t>
        <a:bodyPr/>
        <a:lstStyle/>
        <a:p>
          <a:pPr>
            <a:buNone/>
          </a:pPr>
          <a:r>
            <a:rPr lang="en-US" sz="1200"/>
            <a:t>Session keys are ephemeral; even if a key is stolen later, past traffic stays safe.</a:t>
          </a:r>
          <a:endParaRPr lang="en-US" sz="1200" dirty="0"/>
        </a:p>
      </dgm:t>
    </dgm:pt>
    <dgm:pt modelId="{214CD9FD-5F57-4BD2-A861-774B1C0E153D}" type="parTrans" cxnId="{D1EFE177-5B76-4034-83BB-3CA04334ADE2}">
      <dgm:prSet/>
      <dgm:spPr/>
      <dgm:t>
        <a:bodyPr/>
        <a:lstStyle/>
        <a:p>
          <a:endParaRPr lang="en-US" sz="1200"/>
        </a:p>
      </dgm:t>
    </dgm:pt>
    <dgm:pt modelId="{B212B7B7-9FCD-41EF-A0D1-EFD63DB79DC6}" type="sibTrans" cxnId="{D1EFE177-5B76-4034-83BB-3CA04334ADE2}">
      <dgm:prSet/>
      <dgm:spPr/>
      <dgm:t>
        <a:bodyPr/>
        <a:lstStyle/>
        <a:p>
          <a:endParaRPr lang="en-US" sz="1200"/>
        </a:p>
      </dgm:t>
    </dgm:pt>
    <dgm:pt modelId="{1171B9E7-9B1E-4D92-BF3A-50B9C5209E91}">
      <dgm:prSet custT="1"/>
      <dgm:spPr/>
      <dgm:t>
        <a:bodyPr/>
        <a:lstStyle/>
        <a:p>
          <a:pPr>
            <a:buNone/>
          </a:pPr>
          <a:r>
            <a:rPr lang="en-US" sz="1200"/>
            <a:t>Required for government contracts.</a:t>
          </a:r>
          <a:endParaRPr lang="en-US" sz="1200" dirty="0"/>
        </a:p>
      </dgm:t>
    </dgm:pt>
    <dgm:pt modelId="{467F5623-6F67-481B-8938-303D9D5D55F0}" type="parTrans" cxnId="{381BCF36-8502-4B87-AE9A-E95380D0FDDD}">
      <dgm:prSet/>
      <dgm:spPr/>
      <dgm:t>
        <a:bodyPr/>
        <a:lstStyle/>
        <a:p>
          <a:endParaRPr lang="en-US" sz="1200"/>
        </a:p>
      </dgm:t>
    </dgm:pt>
    <dgm:pt modelId="{D0025CAF-1073-4D2D-80F4-BAA455882CBD}" type="sibTrans" cxnId="{381BCF36-8502-4B87-AE9A-E95380D0FDDD}">
      <dgm:prSet/>
      <dgm:spPr/>
      <dgm:t>
        <a:bodyPr/>
        <a:lstStyle/>
        <a:p>
          <a:endParaRPr lang="en-US" sz="1200"/>
        </a:p>
      </dgm:t>
    </dgm:pt>
    <dgm:pt modelId="{6FD293CB-1154-493A-A88A-416CEBBC8918}" type="pres">
      <dgm:prSet presAssocID="{4D202FED-50C3-42D7-AB2A-7DB5366C7F60}" presName="vert0" presStyleCnt="0">
        <dgm:presLayoutVars>
          <dgm:dir/>
          <dgm:animOne val="branch"/>
          <dgm:animLvl val="lvl"/>
        </dgm:presLayoutVars>
      </dgm:prSet>
      <dgm:spPr/>
    </dgm:pt>
    <dgm:pt modelId="{F01C8FA7-9D74-46C4-9661-B6F5C3A9B046}" type="pres">
      <dgm:prSet presAssocID="{A7B67E79-1C0B-45D1-8EB9-02B7996F997C}" presName="thickLine" presStyleLbl="alignNode1" presStyleIdx="0" presStyleCnt="5"/>
      <dgm:spPr/>
    </dgm:pt>
    <dgm:pt modelId="{0924B4D9-BC62-4E2A-BCA8-CFD4100235CC}" type="pres">
      <dgm:prSet presAssocID="{A7B67E79-1C0B-45D1-8EB9-02B7996F997C}" presName="horz1" presStyleCnt="0"/>
      <dgm:spPr/>
    </dgm:pt>
    <dgm:pt modelId="{D2265E71-955D-4A41-AC34-559D2C7B1C83}" type="pres">
      <dgm:prSet presAssocID="{A7B67E79-1C0B-45D1-8EB9-02B7996F997C}" presName="tx1" presStyleLbl="revTx" presStyleIdx="0" presStyleCnt="10"/>
      <dgm:spPr/>
    </dgm:pt>
    <dgm:pt modelId="{D398BC3A-B9F2-40B4-8E2D-3ADBF7AC8677}" type="pres">
      <dgm:prSet presAssocID="{A7B67E79-1C0B-45D1-8EB9-02B7996F997C}" presName="vert1" presStyleCnt="0"/>
      <dgm:spPr/>
    </dgm:pt>
    <dgm:pt modelId="{FE30B598-7509-4A3B-A755-E218466B5963}" type="pres">
      <dgm:prSet presAssocID="{B6A82616-A082-4E7C-996E-70DAFB46D3CB}" presName="vertSpace2a" presStyleCnt="0"/>
      <dgm:spPr/>
    </dgm:pt>
    <dgm:pt modelId="{A760927A-5135-4F8B-A674-17E82C9D2389}" type="pres">
      <dgm:prSet presAssocID="{B6A82616-A082-4E7C-996E-70DAFB46D3CB}" presName="horz2" presStyleCnt="0"/>
      <dgm:spPr/>
    </dgm:pt>
    <dgm:pt modelId="{6E1F6919-0EBC-4C71-B107-C437DDC055A5}" type="pres">
      <dgm:prSet presAssocID="{B6A82616-A082-4E7C-996E-70DAFB46D3CB}" presName="horzSpace2" presStyleCnt="0"/>
      <dgm:spPr/>
    </dgm:pt>
    <dgm:pt modelId="{1FDF9E31-2F91-4A6C-8139-40CE525BAB41}" type="pres">
      <dgm:prSet presAssocID="{B6A82616-A082-4E7C-996E-70DAFB46D3CB}" presName="tx2" presStyleLbl="revTx" presStyleIdx="1" presStyleCnt="10"/>
      <dgm:spPr/>
    </dgm:pt>
    <dgm:pt modelId="{B01B8419-55F2-467F-B44D-5F6F9AA8FB6A}" type="pres">
      <dgm:prSet presAssocID="{B6A82616-A082-4E7C-996E-70DAFB46D3CB}" presName="vert2" presStyleCnt="0"/>
      <dgm:spPr/>
    </dgm:pt>
    <dgm:pt modelId="{733A6FFB-0EE9-4503-80CC-A63AED57B7D6}" type="pres">
      <dgm:prSet presAssocID="{B6A82616-A082-4E7C-996E-70DAFB46D3CB}" presName="thinLine2b" presStyleLbl="callout" presStyleIdx="0" presStyleCnt="5"/>
      <dgm:spPr/>
    </dgm:pt>
    <dgm:pt modelId="{66B1B5BF-A3A4-4E47-968A-5A91E4B26FD8}" type="pres">
      <dgm:prSet presAssocID="{B6A82616-A082-4E7C-996E-70DAFB46D3CB}" presName="vertSpace2b" presStyleCnt="0"/>
      <dgm:spPr/>
    </dgm:pt>
    <dgm:pt modelId="{5BA52D0F-FD69-4145-B7D5-1084814DED93}" type="pres">
      <dgm:prSet presAssocID="{C0781126-4FE7-4033-BF94-2A9ECAA63188}" presName="thickLine" presStyleLbl="alignNode1" presStyleIdx="1" presStyleCnt="5"/>
      <dgm:spPr/>
    </dgm:pt>
    <dgm:pt modelId="{8A1378B4-6532-484E-A14D-47DA6EDE7E1A}" type="pres">
      <dgm:prSet presAssocID="{C0781126-4FE7-4033-BF94-2A9ECAA63188}" presName="horz1" presStyleCnt="0"/>
      <dgm:spPr/>
    </dgm:pt>
    <dgm:pt modelId="{1917D358-27C1-4A0C-996A-2AA38058004B}" type="pres">
      <dgm:prSet presAssocID="{C0781126-4FE7-4033-BF94-2A9ECAA63188}" presName="tx1" presStyleLbl="revTx" presStyleIdx="2" presStyleCnt="10"/>
      <dgm:spPr/>
    </dgm:pt>
    <dgm:pt modelId="{2350031E-B71B-4DFE-96C2-15F66E93EA18}" type="pres">
      <dgm:prSet presAssocID="{C0781126-4FE7-4033-BF94-2A9ECAA63188}" presName="vert1" presStyleCnt="0"/>
      <dgm:spPr/>
    </dgm:pt>
    <dgm:pt modelId="{7DF05056-4B17-4D19-9675-FCC11B3DE4FA}" type="pres">
      <dgm:prSet presAssocID="{BF4CCBA4-01FF-46FF-97CC-7CE3C5CDEB9B}" presName="vertSpace2a" presStyleCnt="0"/>
      <dgm:spPr/>
    </dgm:pt>
    <dgm:pt modelId="{391DEC2A-3BA8-4CF3-ABF3-34E92B325C25}" type="pres">
      <dgm:prSet presAssocID="{BF4CCBA4-01FF-46FF-97CC-7CE3C5CDEB9B}" presName="horz2" presStyleCnt="0"/>
      <dgm:spPr/>
    </dgm:pt>
    <dgm:pt modelId="{A0A783D2-3119-4ABD-859F-21BF5A1E8C95}" type="pres">
      <dgm:prSet presAssocID="{BF4CCBA4-01FF-46FF-97CC-7CE3C5CDEB9B}" presName="horzSpace2" presStyleCnt="0"/>
      <dgm:spPr/>
    </dgm:pt>
    <dgm:pt modelId="{1D49B663-4C7B-426A-B116-C08383D8D13B}" type="pres">
      <dgm:prSet presAssocID="{BF4CCBA4-01FF-46FF-97CC-7CE3C5CDEB9B}" presName="tx2" presStyleLbl="revTx" presStyleIdx="3" presStyleCnt="10"/>
      <dgm:spPr/>
    </dgm:pt>
    <dgm:pt modelId="{75833724-F5A4-44E1-886B-BDEF3220B7D4}" type="pres">
      <dgm:prSet presAssocID="{BF4CCBA4-01FF-46FF-97CC-7CE3C5CDEB9B}" presName="vert2" presStyleCnt="0"/>
      <dgm:spPr/>
    </dgm:pt>
    <dgm:pt modelId="{C19A5EC7-5891-4118-A4BA-0A7DE894646E}" type="pres">
      <dgm:prSet presAssocID="{BF4CCBA4-01FF-46FF-97CC-7CE3C5CDEB9B}" presName="thinLine2b" presStyleLbl="callout" presStyleIdx="1" presStyleCnt="5"/>
      <dgm:spPr/>
    </dgm:pt>
    <dgm:pt modelId="{647E736F-73F9-46CD-8BDF-00209C7E829C}" type="pres">
      <dgm:prSet presAssocID="{BF4CCBA4-01FF-46FF-97CC-7CE3C5CDEB9B}" presName="vertSpace2b" presStyleCnt="0"/>
      <dgm:spPr/>
    </dgm:pt>
    <dgm:pt modelId="{2B2715F4-E762-431D-8031-199DC6DFC5B5}" type="pres">
      <dgm:prSet presAssocID="{23DC8C39-A8B2-46A1-AF5A-CCC1AFA2D08B}" presName="thickLine" presStyleLbl="alignNode1" presStyleIdx="2" presStyleCnt="5"/>
      <dgm:spPr/>
    </dgm:pt>
    <dgm:pt modelId="{D0140878-DB4E-47CF-B48C-ED2BCB8E80ED}" type="pres">
      <dgm:prSet presAssocID="{23DC8C39-A8B2-46A1-AF5A-CCC1AFA2D08B}" presName="horz1" presStyleCnt="0"/>
      <dgm:spPr/>
    </dgm:pt>
    <dgm:pt modelId="{22DFBDC3-96CF-4E2F-9F83-CAD5B314DF3A}" type="pres">
      <dgm:prSet presAssocID="{23DC8C39-A8B2-46A1-AF5A-CCC1AFA2D08B}" presName="tx1" presStyleLbl="revTx" presStyleIdx="4" presStyleCnt="10"/>
      <dgm:spPr/>
    </dgm:pt>
    <dgm:pt modelId="{B9271828-BA5A-438A-9A86-2C58E7A44068}" type="pres">
      <dgm:prSet presAssocID="{23DC8C39-A8B2-46A1-AF5A-CCC1AFA2D08B}" presName="vert1" presStyleCnt="0"/>
      <dgm:spPr/>
    </dgm:pt>
    <dgm:pt modelId="{7E836340-5F0C-4709-9421-386294CB95A9}" type="pres">
      <dgm:prSet presAssocID="{1B914C6B-C51F-481E-9937-468B2A98273E}" presName="vertSpace2a" presStyleCnt="0"/>
      <dgm:spPr/>
    </dgm:pt>
    <dgm:pt modelId="{386D15DF-504A-4657-82A3-CBF3D359B9B7}" type="pres">
      <dgm:prSet presAssocID="{1B914C6B-C51F-481E-9937-468B2A98273E}" presName="horz2" presStyleCnt="0"/>
      <dgm:spPr/>
    </dgm:pt>
    <dgm:pt modelId="{D2AC2E2A-A32D-4749-A532-B6F21CE8E002}" type="pres">
      <dgm:prSet presAssocID="{1B914C6B-C51F-481E-9937-468B2A98273E}" presName="horzSpace2" presStyleCnt="0"/>
      <dgm:spPr/>
    </dgm:pt>
    <dgm:pt modelId="{5CA63671-074B-464D-9B64-A90FF0F036BE}" type="pres">
      <dgm:prSet presAssocID="{1B914C6B-C51F-481E-9937-468B2A98273E}" presName="tx2" presStyleLbl="revTx" presStyleIdx="5" presStyleCnt="10"/>
      <dgm:spPr/>
    </dgm:pt>
    <dgm:pt modelId="{1AB178A1-AB71-443C-AAFE-F99B2BD11BC8}" type="pres">
      <dgm:prSet presAssocID="{1B914C6B-C51F-481E-9937-468B2A98273E}" presName="vert2" presStyleCnt="0"/>
      <dgm:spPr/>
    </dgm:pt>
    <dgm:pt modelId="{E428DEB7-C8F6-4DB0-929B-B8202A927151}" type="pres">
      <dgm:prSet presAssocID="{1B914C6B-C51F-481E-9937-468B2A98273E}" presName="thinLine2b" presStyleLbl="callout" presStyleIdx="2" presStyleCnt="5"/>
      <dgm:spPr/>
    </dgm:pt>
    <dgm:pt modelId="{0B6BE719-23FC-4519-9CEC-DD24E89079D8}" type="pres">
      <dgm:prSet presAssocID="{1B914C6B-C51F-481E-9937-468B2A98273E}" presName="vertSpace2b" presStyleCnt="0"/>
      <dgm:spPr/>
    </dgm:pt>
    <dgm:pt modelId="{EEEB0E98-6D6F-4A94-90EA-CCED2E7A0071}" type="pres">
      <dgm:prSet presAssocID="{36EE420B-466C-4E4F-BC7E-B01289EB3793}" presName="thickLine" presStyleLbl="alignNode1" presStyleIdx="3" presStyleCnt="5"/>
      <dgm:spPr/>
    </dgm:pt>
    <dgm:pt modelId="{A811CB00-3F58-4B1D-9356-DD02F61801D0}" type="pres">
      <dgm:prSet presAssocID="{36EE420B-466C-4E4F-BC7E-B01289EB3793}" presName="horz1" presStyleCnt="0"/>
      <dgm:spPr/>
    </dgm:pt>
    <dgm:pt modelId="{F3B9D43E-1ED5-4005-AB2A-1DF2E5869573}" type="pres">
      <dgm:prSet presAssocID="{36EE420B-466C-4E4F-BC7E-B01289EB3793}" presName="tx1" presStyleLbl="revTx" presStyleIdx="6" presStyleCnt="10"/>
      <dgm:spPr/>
    </dgm:pt>
    <dgm:pt modelId="{D281F8A7-2741-43DF-9B73-446806D2CE73}" type="pres">
      <dgm:prSet presAssocID="{36EE420B-466C-4E4F-BC7E-B01289EB3793}" presName="vert1" presStyleCnt="0"/>
      <dgm:spPr/>
    </dgm:pt>
    <dgm:pt modelId="{8B04B77F-26CD-4C6D-AA50-E7FEF27C7750}" type="pres">
      <dgm:prSet presAssocID="{D36E76B8-CD83-4B79-8A37-8A7E3C9BEFAF}" presName="vertSpace2a" presStyleCnt="0"/>
      <dgm:spPr/>
    </dgm:pt>
    <dgm:pt modelId="{349F2539-052A-41ED-9ACA-31C3DD855CEA}" type="pres">
      <dgm:prSet presAssocID="{D36E76B8-CD83-4B79-8A37-8A7E3C9BEFAF}" presName="horz2" presStyleCnt="0"/>
      <dgm:spPr/>
    </dgm:pt>
    <dgm:pt modelId="{8E95F7E0-529C-490A-AD43-D0612FDAF9D1}" type="pres">
      <dgm:prSet presAssocID="{D36E76B8-CD83-4B79-8A37-8A7E3C9BEFAF}" presName="horzSpace2" presStyleCnt="0"/>
      <dgm:spPr/>
    </dgm:pt>
    <dgm:pt modelId="{7450F65C-288F-4260-9916-31290A2252F5}" type="pres">
      <dgm:prSet presAssocID="{D36E76B8-CD83-4B79-8A37-8A7E3C9BEFAF}" presName="tx2" presStyleLbl="revTx" presStyleIdx="7" presStyleCnt="10"/>
      <dgm:spPr/>
    </dgm:pt>
    <dgm:pt modelId="{6241BD16-DCCB-4A5D-914C-075F88D8D93E}" type="pres">
      <dgm:prSet presAssocID="{D36E76B8-CD83-4B79-8A37-8A7E3C9BEFAF}" presName="vert2" presStyleCnt="0"/>
      <dgm:spPr/>
    </dgm:pt>
    <dgm:pt modelId="{86CCCCBC-7BD0-49CD-BC04-F8A420222484}" type="pres">
      <dgm:prSet presAssocID="{D36E76B8-CD83-4B79-8A37-8A7E3C9BEFAF}" presName="thinLine2b" presStyleLbl="callout" presStyleIdx="3" presStyleCnt="5"/>
      <dgm:spPr/>
    </dgm:pt>
    <dgm:pt modelId="{83BA998E-ABDC-4120-9528-451AB7ED0ECC}" type="pres">
      <dgm:prSet presAssocID="{D36E76B8-CD83-4B79-8A37-8A7E3C9BEFAF}" presName="vertSpace2b" presStyleCnt="0"/>
      <dgm:spPr/>
    </dgm:pt>
    <dgm:pt modelId="{A8E30527-5DDF-4429-80AF-7A2BF778CF67}" type="pres">
      <dgm:prSet presAssocID="{CE3816BE-7207-4D31-8A64-7824EF440C99}" presName="thickLine" presStyleLbl="alignNode1" presStyleIdx="4" presStyleCnt="5"/>
      <dgm:spPr/>
    </dgm:pt>
    <dgm:pt modelId="{41D4EE35-93E8-4949-85FC-44C8A40DB162}" type="pres">
      <dgm:prSet presAssocID="{CE3816BE-7207-4D31-8A64-7824EF440C99}" presName="horz1" presStyleCnt="0"/>
      <dgm:spPr/>
    </dgm:pt>
    <dgm:pt modelId="{43095930-E511-412F-A56F-BDA0863B0067}" type="pres">
      <dgm:prSet presAssocID="{CE3816BE-7207-4D31-8A64-7824EF440C99}" presName="tx1" presStyleLbl="revTx" presStyleIdx="8" presStyleCnt="10"/>
      <dgm:spPr/>
    </dgm:pt>
    <dgm:pt modelId="{519BD2C9-ED7E-4023-91F6-5E1A34AB1192}" type="pres">
      <dgm:prSet presAssocID="{CE3816BE-7207-4D31-8A64-7824EF440C99}" presName="vert1" presStyleCnt="0"/>
      <dgm:spPr/>
    </dgm:pt>
    <dgm:pt modelId="{027E8B67-1E33-43A7-8BC7-F3C715F8C576}" type="pres">
      <dgm:prSet presAssocID="{1171B9E7-9B1E-4D92-BF3A-50B9C5209E91}" presName="vertSpace2a" presStyleCnt="0"/>
      <dgm:spPr/>
    </dgm:pt>
    <dgm:pt modelId="{4C1BB0F6-375A-4C37-A5BD-99FF5469BF2F}" type="pres">
      <dgm:prSet presAssocID="{1171B9E7-9B1E-4D92-BF3A-50B9C5209E91}" presName="horz2" presStyleCnt="0"/>
      <dgm:spPr/>
    </dgm:pt>
    <dgm:pt modelId="{E1590ABE-3577-4E29-AD5D-52A1BEC82FC0}" type="pres">
      <dgm:prSet presAssocID="{1171B9E7-9B1E-4D92-BF3A-50B9C5209E91}" presName="horzSpace2" presStyleCnt="0"/>
      <dgm:spPr/>
    </dgm:pt>
    <dgm:pt modelId="{61FA7F55-DBCC-4F5E-AB7A-82939EF84B6D}" type="pres">
      <dgm:prSet presAssocID="{1171B9E7-9B1E-4D92-BF3A-50B9C5209E91}" presName="tx2" presStyleLbl="revTx" presStyleIdx="9" presStyleCnt="10"/>
      <dgm:spPr/>
    </dgm:pt>
    <dgm:pt modelId="{48DD0101-6D25-4EFF-89DB-903FE81881CF}" type="pres">
      <dgm:prSet presAssocID="{1171B9E7-9B1E-4D92-BF3A-50B9C5209E91}" presName="vert2" presStyleCnt="0"/>
      <dgm:spPr/>
    </dgm:pt>
    <dgm:pt modelId="{A18E6F3B-D09A-4E8D-A0A2-3A12B9452AF4}" type="pres">
      <dgm:prSet presAssocID="{1171B9E7-9B1E-4D92-BF3A-50B9C5209E91}" presName="thinLine2b" presStyleLbl="callout" presStyleIdx="4" presStyleCnt="5"/>
      <dgm:spPr/>
    </dgm:pt>
    <dgm:pt modelId="{19BDF8D5-1CAF-4128-917F-8601717747F8}" type="pres">
      <dgm:prSet presAssocID="{1171B9E7-9B1E-4D92-BF3A-50B9C5209E91}" presName="vertSpace2b" presStyleCnt="0"/>
      <dgm:spPr/>
    </dgm:pt>
  </dgm:ptLst>
  <dgm:cxnLst>
    <dgm:cxn modelId="{C76FDA02-1A3A-4EEA-BBC2-AE83A71F2C8D}" srcId="{4D202FED-50C3-42D7-AB2A-7DB5366C7F60}" destId="{A7B67E79-1C0B-45D1-8EB9-02B7996F997C}" srcOrd="0" destOrd="0" parTransId="{4881E87F-8344-496F-B9AB-078EAAA67FF0}" sibTransId="{9B6284B3-1350-4D3B-819C-C5FBE80701AF}"/>
    <dgm:cxn modelId="{E3C93A0A-B962-4012-A969-86087D8F456E}" srcId="{C0781126-4FE7-4033-BF94-2A9ECAA63188}" destId="{BF4CCBA4-01FF-46FF-97CC-7CE3C5CDEB9B}" srcOrd="0" destOrd="0" parTransId="{2864C2EE-F2F3-46E2-AEFE-898D05956D41}" sibTransId="{CC53BF36-E178-47C7-BF93-5901CC39421B}"/>
    <dgm:cxn modelId="{AAF72B11-3257-4B9D-ADC4-0FFCC5FA1AA8}" srcId="{4D202FED-50C3-42D7-AB2A-7DB5366C7F60}" destId="{C0781126-4FE7-4033-BF94-2A9ECAA63188}" srcOrd="1" destOrd="0" parTransId="{38AD0088-60F9-4497-B159-88E751EDB273}" sibTransId="{19F36217-CBA7-4BD2-B255-C06A35D4CD95}"/>
    <dgm:cxn modelId="{4066932C-D4AE-49E5-AD57-2619089078C2}" srcId="{4D202FED-50C3-42D7-AB2A-7DB5366C7F60}" destId="{CE3816BE-7207-4D31-8A64-7824EF440C99}" srcOrd="4" destOrd="0" parTransId="{32F846BB-6EB2-442E-98DB-2B3AE1322C8E}" sibTransId="{80131045-9D0F-43AE-9B29-595AB0E05EC2}"/>
    <dgm:cxn modelId="{A3112B31-AF84-4D83-8407-4AF42CE7A179}" type="presOf" srcId="{4D202FED-50C3-42D7-AB2A-7DB5366C7F60}" destId="{6FD293CB-1154-493A-A88A-416CEBBC8918}" srcOrd="0" destOrd="0" presId="urn:microsoft.com/office/officeart/2008/layout/LinedList"/>
    <dgm:cxn modelId="{3F7F0C32-A436-463E-BF78-98079B8054AF}" type="presOf" srcId="{1B914C6B-C51F-481E-9937-468B2A98273E}" destId="{5CA63671-074B-464D-9B64-A90FF0F036BE}" srcOrd="0" destOrd="0" presId="urn:microsoft.com/office/officeart/2008/layout/LinedList"/>
    <dgm:cxn modelId="{381BCF36-8502-4B87-AE9A-E95380D0FDDD}" srcId="{CE3816BE-7207-4D31-8A64-7824EF440C99}" destId="{1171B9E7-9B1E-4D92-BF3A-50B9C5209E91}" srcOrd="0" destOrd="0" parTransId="{467F5623-6F67-481B-8938-303D9D5D55F0}" sibTransId="{D0025CAF-1073-4D2D-80F4-BAA455882CBD}"/>
    <dgm:cxn modelId="{72C73365-25E6-4F6E-BFAA-A3488E2EB7E0}" type="presOf" srcId="{36EE420B-466C-4E4F-BC7E-B01289EB3793}" destId="{F3B9D43E-1ED5-4005-AB2A-1DF2E5869573}" srcOrd="0" destOrd="0" presId="urn:microsoft.com/office/officeart/2008/layout/LinedList"/>
    <dgm:cxn modelId="{0BC39556-073F-4F72-8707-D60AAE60E919}" srcId="{23DC8C39-A8B2-46A1-AF5A-CCC1AFA2D08B}" destId="{1B914C6B-C51F-481E-9937-468B2A98273E}" srcOrd="0" destOrd="0" parTransId="{0CE0AB9C-3FC8-46F1-896A-DFA7F762F51C}" sibTransId="{0D5AD032-AFDF-4507-A958-21C6A3C116FC}"/>
    <dgm:cxn modelId="{D1EFE177-5B76-4034-83BB-3CA04334ADE2}" srcId="{36EE420B-466C-4E4F-BC7E-B01289EB3793}" destId="{D36E76B8-CD83-4B79-8A37-8A7E3C9BEFAF}" srcOrd="0" destOrd="0" parTransId="{214CD9FD-5F57-4BD2-A861-774B1C0E153D}" sibTransId="{B212B7B7-9FCD-41EF-A0D1-EFD63DB79DC6}"/>
    <dgm:cxn modelId="{3971385A-5F44-433A-A3C5-F7425A2878CB}" type="presOf" srcId="{B6A82616-A082-4E7C-996E-70DAFB46D3CB}" destId="{1FDF9E31-2F91-4A6C-8139-40CE525BAB41}" srcOrd="0" destOrd="0" presId="urn:microsoft.com/office/officeart/2008/layout/LinedList"/>
    <dgm:cxn modelId="{F6506F91-9D8E-48ED-9CEE-02CB551CC9D2}" srcId="{4D202FED-50C3-42D7-AB2A-7DB5366C7F60}" destId="{23DC8C39-A8B2-46A1-AF5A-CCC1AFA2D08B}" srcOrd="2" destOrd="0" parTransId="{A0DC5B13-23A5-49ED-99F1-3C250A5B747F}" sibTransId="{9E73652E-3F98-4FEA-9E19-650580E560AF}"/>
    <dgm:cxn modelId="{737CAD9C-BFA3-441F-8188-626AC1380728}" type="presOf" srcId="{D36E76B8-CD83-4B79-8A37-8A7E3C9BEFAF}" destId="{7450F65C-288F-4260-9916-31290A2252F5}" srcOrd="0" destOrd="0" presId="urn:microsoft.com/office/officeart/2008/layout/LinedList"/>
    <dgm:cxn modelId="{C7E6C4A0-0526-477F-9B1E-7E448F86CBA4}" type="presOf" srcId="{C0781126-4FE7-4033-BF94-2A9ECAA63188}" destId="{1917D358-27C1-4A0C-996A-2AA38058004B}" srcOrd="0" destOrd="0" presId="urn:microsoft.com/office/officeart/2008/layout/LinedList"/>
    <dgm:cxn modelId="{5A0E34A5-9B36-4E92-8964-BC72B94E1745}" type="presOf" srcId="{A7B67E79-1C0B-45D1-8EB9-02B7996F997C}" destId="{D2265E71-955D-4A41-AC34-559D2C7B1C83}" srcOrd="0" destOrd="0" presId="urn:microsoft.com/office/officeart/2008/layout/LinedList"/>
    <dgm:cxn modelId="{14A037C1-0FF1-49EE-A503-F32AEADC5FC4}" srcId="{A7B67E79-1C0B-45D1-8EB9-02B7996F997C}" destId="{B6A82616-A082-4E7C-996E-70DAFB46D3CB}" srcOrd="0" destOrd="0" parTransId="{55F01053-B0A5-4CC4-ADC7-694CF1B61156}" sibTransId="{6C17C955-0C4F-4B27-9F1D-920598E5C871}"/>
    <dgm:cxn modelId="{82C29EC7-E753-47F3-97CC-E1F53F8BAF12}" srcId="{4D202FED-50C3-42D7-AB2A-7DB5366C7F60}" destId="{36EE420B-466C-4E4F-BC7E-B01289EB3793}" srcOrd="3" destOrd="0" parTransId="{864D75F1-A607-4EAE-B5F9-60DF8EDE6341}" sibTransId="{45178276-CD56-48A2-9DDD-CFA8D70A83BE}"/>
    <dgm:cxn modelId="{CDD956C9-5021-4900-856A-43CA7DC4ECE6}" type="presOf" srcId="{23DC8C39-A8B2-46A1-AF5A-CCC1AFA2D08B}" destId="{22DFBDC3-96CF-4E2F-9F83-CAD5B314DF3A}" srcOrd="0" destOrd="0" presId="urn:microsoft.com/office/officeart/2008/layout/LinedList"/>
    <dgm:cxn modelId="{2E7E2BE0-3214-43CA-B464-C075302130DC}" type="presOf" srcId="{CE3816BE-7207-4D31-8A64-7824EF440C99}" destId="{43095930-E511-412F-A56F-BDA0863B0067}" srcOrd="0" destOrd="0" presId="urn:microsoft.com/office/officeart/2008/layout/LinedList"/>
    <dgm:cxn modelId="{F5594DE2-CD7E-4698-8B2C-B0DB304C50BB}" type="presOf" srcId="{BF4CCBA4-01FF-46FF-97CC-7CE3C5CDEB9B}" destId="{1D49B663-4C7B-426A-B116-C08383D8D13B}" srcOrd="0" destOrd="0" presId="urn:microsoft.com/office/officeart/2008/layout/LinedList"/>
    <dgm:cxn modelId="{A877F8F9-03D0-4095-91DE-A823FACA99C5}" type="presOf" srcId="{1171B9E7-9B1E-4D92-BF3A-50B9C5209E91}" destId="{61FA7F55-DBCC-4F5E-AB7A-82939EF84B6D}" srcOrd="0" destOrd="0" presId="urn:microsoft.com/office/officeart/2008/layout/LinedList"/>
    <dgm:cxn modelId="{7BAA6915-81FB-45F8-9378-CC2467CDAD97}" type="presParOf" srcId="{6FD293CB-1154-493A-A88A-416CEBBC8918}" destId="{F01C8FA7-9D74-46C4-9661-B6F5C3A9B046}" srcOrd="0" destOrd="0" presId="urn:microsoft.com/office/officeart/2008/layout/LinedList"/>
    <dgm:cxn modelId="{D9BA0081-3699-431C-A738-3B89D1A53563}" type="presParOf" srcId="{6FD293CB-1154-493A-A88A-416CEBBC8918}" destId="{0924B4D9-BC62-4E2A-BCA8-CFD4100235CC}" srcOrd="1" destOrd="0" presId="urn:microsoft.com/office/officeart/2008/layout/LinedList"/>
    <dgm:cxn modelId="{D796A1DD-971F-4AF0-B833-138B66152D9A}" type="presParOf" srcId="{0924B4D9-BC62-4E2A-BCA8-CFD4100235CC}" destId="{D2265E71-955D-4A41-AC34-559D2C7B1C83}" srcOrd="0" destOrd="0" presId="urn:microsoft.com/office/officeart/2008/layout/LinedList"/>
    <dgm:cxn modelId="{6C7AE6AD-4FE5-40DD-BFF0-92A45C477B0D}" type="presParOf" srcId="{0924B4D9-BC62-4E2A-BCA8-CFD4100235CC}" destId="{D398BC3A-B9F2-40B4-8E2D-3ADBF7AC8677}" srcOrd="1" destOrd="0" presId="urn:microsoft.com/office/officeart/2008/layout/LinedList"/>
    <dgm:cxn modelId="{47D0F3DE-3043-48E6-858A-09E1DF45D56A}" type="presParOf" srcId="{D398BC3A-B9F2-40B4-8E2D-3ADBF7AC8677}" destId="{FE30B598-7509-4A3B-A755-E218466B5963}" srcOrd="0" destOrd="0" presId="urn:microsoft.com/office/officeart/2008/layout/LinedList"/>
    <dgm:cxn modelId="{13811605-B084-4DA3-973D-D2A1E203BAD1}" type="presParOf" srcId="{D398BC3A-B9F2-40B4-8E2D-3ADBF7AC8677}" destId="{A760927A-5135-4F8B-A674-17E82C9D2389}" srcOrd="1" destOrd="0" presId="urn:microsoft.com/office/officeart/2008/layout/LinedList"/>
    <dgm:cxn modelId="{E9541730-6BD0-4406-91E8-72DDC21B352A}" type="presParOf" srcId="{A760927A-5135-4F8B-A674-17E82C9D2389}" destId="{6E1F6919-0EBC-4C71-B107-C437DDC055A5}" srcOrd="0" destOrd="0" presId="urn:microsoft.com/office/officeart/2008/layout/LinedList"/>
    <dgm:cxn modelId="{E407B5BA-5D2D-4EF2-9D1D-25361BE12FCB}" type="presParOf" srcId="{A760927A-5135-4F8B-A674-17E82C9D2389}" destId="{1FDF9E31-2F91-4A6C-8139-40CE525BAB41}" srcOrd="1" destOrd="0" presId="urn:microsoft.com/office/officeart/2008/layout/LinedList"/>
    <dgm:cxn modelId="{8F4281E5-42C6-4EF0-AD63-499E71BE9DFA}" type="presParOf" srcId="{A760927A-5135-4F8B-A674-17E82C9D2389}" destId="{B01B8419-55F2-467F-B44D-5F6F9AA8FB6A}" srcOrd="2" destOrd="0" presId="urn:microsoft.com/office/officeart/2008/layout/LinedList"/>
    <dgm:cxn modelId="{F5426BD1-2D67-4718-AA2E-F5C9CE5BB30C}" type="presParOf" srcId="{D398BC3A-B9F2-40B4-8E2D-3ADBF7AC8677}" destId="{733A6FFB-0EE9-4503-80CC-A63AED57B7D6}" srcOrd="2" destOrd="0" presId="urn:microsoft.com/office/officeart/2008/layout/LinedList"/>
    <dgm:cxn modelId="{14EDA446-4895-4FB9-A7F9-D458475E464A}" type="presParOf" srcId="{D398BC3A-B9F2-40B4-8E2D-3ADBF7AC8677}" destId="{66B1B5BF-A3A4-4E47-968A-5A91E4B26FD8}" srcOrd="3" destOrd="0" presId="urn:microsoft.com/office/officeart/2008/layout/LinedList"/>
    <dgm:cxn modelId="{14C854F7-DF90-4EF4-AD6D-3F0C485CB1B9}" type="presParOf" srcId="{6FD293CB-1154-493A-A88A-416CEBBC8918}" destId="{5BA52D0F-FD69-4145-B7D5-1084814DED93}" srcOrd="2" destOrd="0" presId="urn:microsoft.com/office/officeart/2008/layout/LinedList"/>
    <dgm:cxn modelId="{E3E8055C-7E20-47FB-99FF-C9D5A19F98BA}" type="presParOf" srcId="{6FD293CB-1154-493A-A88A-416CEBBC8918}" destId="{8A1378B4-6532-484E-A14D-47DA6EDE7E1A}" srcOrd="3" destOrd="0" presId="urn:microsoft.com/office/officeart/2008/layout/LinedList"/>
    <dgm:cxn modelId="{3D92E30F-13DD-4673-A5AD-46928411C7D5}" type="presParOf" srcId="{8A1378B4-6532-484E-A14D-47DA6EDE7E1A}" destId="{1917D358-27C1-4A0C-996A-2AA38058004B}" srcOrd="0" destOrd="0" presId="urn:microsoft.com/office/officeart/2008/layout/LinedList"/>
    <dgm:cxn modelId="{F9CF2DF1-E52B-4EDA-BCDA-87A9B2ECBF70}" type="presParOf" srcId="{8A1378B4-6532-484E-A14D-47DA6EDE7E1A}" destId="{2350031E-B71B-4DFE-96C2-15F66E93EA18}" srcOrd="1" destOrd="0" presId="urn:microsoft.com/office/officeart/2008/layout/LinedList"/>
    <dgm:cxn modelId="{539EBD35-DE54-46A0-9FE6-ABC69BE66A21}" type="presParOf" srcId="{2350031E-B71B-4DFE-96C2-15F66E93EA18}" destId="{7DF05056-4B17-4D19-9675-FCC11B3DE4FA}" srcOrd="0" destOrd="0" presId="urn:microsoft.com/office/officeart/2008/layout/LinedList"/>
    <dgm:cxn modelId="{E11FDA09-78DB-43BE-8CA8-B7B9D470EE7A}" type="presParOf" srcId="{2350031E-B71B-4DFE-96C2-15F66E93EA18}" destId="{391DEC2A-3BA8-4CF3-ABF3-34E92B325C25}" srcOrd="1" destOrd="0" presId="urn:microsoft.com/office/officeart/2008/layout/LinedList"/>
    <dgm:cxn modelId="{99F3000C-B323-4273-8FDA-2F96BA539AD8}" type="presParOf" srcId="{391DEC2A-3BA8-4CF3-ABF3-34E92B325C25}" destId="{A0A783D2-3119-4ABD-859F-21BF5A1E8C95}" srcOrd="0" destOrd="0" presId="urn:microsoft.com/office/officeart/2008/layout/LinedList"/>
    <dgm:cxn modelId="{289873F1-6710-4648-A935-85BDB4A39D43}" type="presParOf" srcId="{391DEC2A-3BA8-4CF3-ABF3-34E92B325C25}" destId="{1D49B663-4C7B-426A-B116-C08383D8D13B}" srcOrd="1" destOrd="0" presId="urn:microsoft.com/office/officeart/2008/layout/LinedList"/>
    <dgm:cxn modelId="{9FD2D7B7-2821-4892-8A03-5AAB1C646880}" type="presParOf" srcId="{391DEC2A-3BA8-4CF3-ABF3-34E92B325C25}" destId="{75833724-F5A4-44E1-886B-BDEF3220B7D4}" srcOrd="2" destOrd="0" presId="urn:microsoft.com/office/officeart/2008/layout/LinedList"/>
    <dgm:cxn modelId="{4BF1FF0C-0377-4921-83AB-617778B75458}" type="presParOf" srcId="{2350031E-B71B-4DFE-96C2-15F66E93EA18}" destId="{C19A5EC7-5891-4118-A4BA-0A7DE894646E}" srcOrd="2" destOrd="0" presId="urn:microsoft.com/office/officeart/2008/layout/LinedList"/>
    <dgm:cxn modelId="{AE357935-466A-43E3-AE33-1F1809D6C755}" type="presParOf" srcId="{2350031E-B71B-4DFE-96C2-15F66E93EA18}" destId="{647E736F-73F9-46CD-8BDF-00209C7E829C}" srcOrd="3" destOrd="0" presId="urn:microsoft.com/office/officeart/2008/layout/LinedList"/>
    <dgm:cxn modelId="{43AE5E31-10C4-4CEC-95AF-97AE31B1F6C2}" type="presParOf" srcId="{6FD293CB-1154-493A-A88A-416CEBBC8918}" destId="{2B2715F4-E762-431D-8031-199DC6DFC5B5}" srcOrd="4" destOrd="0" presId="urn:microsoft.com/office/officeart/2008/layout/LinedList"/>
    <dgm:cxn modelId="{11972621-2890-49CD-BD11-8ED18B36A823}" type="presParOf" srcId="{6FD293CB-1154-493A-A88A-416CEBBC8918}" destId="{D0140878-DB4E-47CF-B48C-ED2BCB8E80ED}" srcOrd="5" destOrd="0" presId="urn:microsoft.com/office/officeart/2008/layout/LinedList"/>
    <dgm:cxn modelId="{AA6B928B-25D3-4791-99CF-9F1DA902612F}" type="presParOf" srcId="{D0140878-DB4E-47CF-B48C-ED2BCB8E80ED}" destId="{22DFBDC3-96CF-4E2F-9F83-CAD5B314DF3A}" srcOrd="0" destOrd="0" presId="urn:microsoft.com/office/officeart/2008/layout/LinedList"/>
    <dgm:cxn modelId="{F0D415CC-6701-45BE-94DA-CC6A68D33EC6}" type="presParOf" srcId="{D0140878-DB4E-47CF-B48C-ED2BCB8E80ED}" destId="{B9271828-BA5A-438A-9A86-2C58E7A44068}" srcOrd="1" destOrd="0" presId="urn:microsoft.com/office/officeart/2008/layout/LinedList"/>
    <dgm:cxn modelId="{8FCFDD80-200C-4C96-ADD2-325958AEF3C4}" type="presParOf" srcId="{B9271828-BA5A-438A-9A86-2C58E7A44068}" destId="{7E836340-5F0C-4709-9421-386294CB95A9}" srcOrd="0" destOrd="0" presId="urn:microsoft.com/office/officeart/2008/layout/LinedList"/>
    <dgm:cxn modelId="{CE602D32-D7B8-431D-BE51-7B052F6C77BE}" type="presParOf" srcId="{B9271828-BA5A-438A-9A86-2C58E7A44068}" destId="{386D15DF-504A-4657-82A3-CBF3D359B9B7}" srcOrd="1" destOrd="0" presId="urn:microsoft.com/office/officeart/2008/layout/LinedList"/>
    <dgm:cxn modelId="{018B1D6E-937C-4E18-83EC-50BED46289BC}" type="presParOf" srcId="{386D15DF-504A-4657-82A3-CBF3D359B9B7}" destId="{D2AC2E2A-A32D-4749-A532-B6F21CE8E002}" srcOrd="0" destOrd="0" presId="urn:microsoft.com/office/officeart/2008/layout/LinedList"/>
    <dgm:cxn modelId="{8140C1CA-A57B-444C-9F60-F3FB39C9799D}" type="presParOf" srcId="{386D15DF-504A-4657-82A3-CBF3D359B9B7}" destId="{5CA63671-074B-464D-9B64-A90FF0F036BE}" srcOrd="1" destOrd="0" presId="urn:microsoft.com/office/officeart/2008/layout/LinedList"/>
    <dgm:cxn modelId="{D3006FBD-EFAB-4062-91BD-31E2051E4FEF}" type="presParOf" srcId="{386D15DF-504A-4657-82A3-CBF3D359B9B7}" destId="{1AB178A1-AB71-443C-AAFE-F99B2BD11BC8}" srcOrd="2" destOrd="0" presId="urn:microsoft.com/office/officeart/2008/layout/LinedList"/>
    <dgm:cxn modelId="{740C8CE5-2593-4DC8-B509-BE5ADABFA95E}" type="presParOf" srcId="{B9271828-BA5A-438A-9A86-2C58E7A44068}" destId="{E428DEB7-C8F6-4DB0-929B-B8202A927151}" srcOrd="2" destOrd="0" presId="urn:microsoft.com/office/officeart/2008/layout/LinedList"/>
    <dgm:cxn modelId="{01514352-6B4D-4C7A-B5DC-BEE2AE13F72B}" type="presParOf" srcId="{B9271828-BA5A-438A-9A86-2C58E7A44068}" destId="{0B6BE719-23FC-4519-9CEC-DD24E89079D8}" srcOrd="3" destOrd="0" presId="urn:microsoft.com/office/officeart/2008/layout/LinedList"/>
    <dgm:cxn modelId="{53EDAAF5-812F-4B40-A340-4989CEB8F3A3}" type="presParOf" srcId="{6FD293CB-1154-493A-A88A-416CEBBC8918}" destId="{EEEB0E98-6D6F-4A94-90EA-CCED2E7A0071}" srcOrd="6" destOrd="0" presId="urn:microsoft.com/office/officeart/2008/layout/LinedList"/>
    <dgm:cxn modelId="{19798D42-18E5-4B0F-9F54-FC346168F2F7}" type="presParOf" srcId="{6FD293CB-1154-493A-A88A-416CEBBC8918}" destId="{A811CB00-3F58-4B1D-9356-DD02F61801D0}" srcOrd="7" destOrd="0" presId="urn:microsoft.com/office/officeart/2008/layout/LinedList"/>
    <dgm:cxn modelId="{89B7D3D6-BFF0-421A-B816-A8DB685DE48B}" type="presParOf" srcId="{A811CB00-3F58-4B1D-9356-DD02F61801D0}" destId="{F3B9D43E-1ED5-4005-AB2A-1DF2E5869573}" srcOrd="0" destOrd="0" presId="urn:microsoft.com/office/officeart/2008/layout/LinedList"/>
    <dgm:cxn modelId="{3E6404F4-7A8A-413C-9C7B-14E38A972025}" type="presParOf" srcId="{A811CB00-3F58-4B1D-9356-DD02F61801D0}" destId="{D281F8A7-2741-43DF-9B73-446806D2CE73}" srcOrd="1" destOrd="0" presId="urn:microsoft.com/office/officeart/2008/layout/LinedList"/>
    <dgm:cxn modelId="{FCDC25C0-87BB-492D-A365-4AB948A713EE}" type="presParOf" srcId="{D281F8A7-2741-43DF-9B73-446806D2CE73}" destId="{8B04B77F-26CD-4C6D-AA50-E7FEF27C7750}" srcOrd="0" destOrd="0" presId="urn:microsoft.com/office/officeart/2008/layout/LinedList"/>
    <dgm:cxn modelId="{4E251066-1BA8-42FB-BB0B-9E198932773F}" type="presParOf" srcId="{D281F8A7-2741-43DF-9B73-446806D2CE73}" destId="{349F2539-052A-41ED-9ACA-31C3DD855CEA}" srcOrd="1" destOrd="0" presId="urn:microsoft.com/office/officeart/2008/layout/LinedList"/>
    <dgm:cxn modelId="{85217CE1-2D2E-462F-8DAB-48CCA9518603}" type="presParOf" srcId="{349F2539-052A-41ED-9ACA-31C3DD855CEA}" destId="{8E95F7E0-529C-490A-AD43-D0612FDAF9D1}" srcOrd="0" destOrd="0" presId="urn:microsoft.com/office/officeart/2008/layout/LinedList"/>
    <dgm:cxn modelId="{FD4BE159-88F3-4A6E-974E-914F78F6EAE9}" type="presParOf" srcId="{349F2539-052A-41ED-9ACA-31C3DD855CEA}" destId="{7450F65C-288F-4260-9916-31290A2252F5}" srcOrd="1" destOrd="0" presId="urn:microsoft.com/office/officeart/2008/layout/LinedList"/>
    <dgm:cxn modelId="{4AC5AB2E-12D0-445D-8F8B-A6BBB0A09E5E}" type="presParOf" srcId="{349F2539-052A-41ED-9ACA-31C3DD855CEA}" destId="{6241BD16-DCCB-4A5D-914C-075F88D8D93E}" srcOrd="2" destOrd="0" presId="urn:microsoft.com/office/officeart/2008/layout/LinedList"/>
    <dgm:cxn modelId="{8C92132C-ED3F-491C-AC06-4B107B064A05}" type="presParOf" srcId="{D281F8A7-2741-43DF-9B73-446806D2CE73}" destId="{86CCCCBC-7BD0-49CD-BC04-F8A420222484}" srcOrd="2" destOrd="0" presId="urn:microsoft.com/office/officeart/2008/layout/LinedList"/>
    <dgm:cxn modelId="{6C138F2B-3EBF-4937-BD0A-A9E81AD489D6}" type="presParOf" srcId="{D281F8A7-2741-43DF-9B73-446806D2CE73}" destId="{83BA998E-ABDC-4120-9528-451AB7ED0ECC}" srcOrd="3" destOrd="0" presId="urn:microsoft.com/office/officeart/2008/layout/LinedList"/>
    <dgm:cxn modelId="{15F8A03B-DFBA-4A0D-9E21-01671B6DB34A}" type="presParOf" srcId="{6FD293CB-1154-493A-A88A-416CEBBC8918}" destId="{A8E30527-5DDF-4429-80AF-7A2BF778CF67}" srcOrd="8" destOrd="0" presId="urn:microsoft.com/office/officeart/2008/layout/LinedList"/>
    <dgm:cxn modelId="{DEAABB91-FF6D-418F-B9D1-B062122E7FBB}" type="presParOf" srcId="{6FD293CB-1154-493A-A88A-416CEBBC8918}" destId="{41D4EE35-93E8-4949-85FC-44C8A40DB162}" srcOrd="9" destOrd="0" presId="urn:microsoft.com/office/officeart/2008/layout/LinedList"/>
    <dgm:cxn modelId="{FEDC1BDA-AC13-4B0E-9EAD-4189079D4502}" type="presParOf" srcId="{41D4EE35-93E8-4949-85FC-44C8A40DB162}" destId="{43095930-E511-412F-A56F-BDA0863B0067}" srcOrd="0" destOrd="0" presId="urn:microsoft.com/office/officeart/2008/layout/LinedList"/>
    <dgm:cxn modelId="{7B96BF96-B8BF-465C-ACA5-D20039DBD106}" type="presParOf" srcId="{41D4EE35-93E8-4949-85FC-44C8A40DB162}" destId="{519BD2C9-ED7E-4023-91F6-5E1A34AB1192}" srcOrd="1" destOrd="0" presId="urn:microsoft.com/office/officeart/2008/layout/LinedList"/>
    <dgm:cxn modelId="{E66D4E4C-7CD2-4DFB-A8E4-7204C8FF629B}" type="presParOf" srcId="{519BD2C9-ED7E-4023-91F6-5E1A34AB1192}" destId="{027E8B67-1E33-43A7-8BC7-F3C715F8C576}" srcOrd="0" destOrd="0" presId="urn:microsoft.com/office/officeart/2008/layout/LinedList"/>
    <dgm:cxn modelId="{F59A2FAA-A3FB-4338-99FD-8E6B79B259FE}" type="presParOf" srcId="{519BD2C9-ED7E-4023-91F6-5E1A34AB1192}" destId="{4C1BB0F6-375A-4C37-A5BD-99FF5469BF2F}" srcOrd="1" destOrd="0" presId="urn:microsoft.com/office/officeart/2008/layout/LinedList"/>
    <dgm:cxn modelId="{F49B314E-B092-4B77-9558-18824248C982}" type="presParOf" srcId="{4C1BB0F6-375A-4C37-A5BD-99FF5469BF2F}" destId="{E1590ABE-3577-4E29-AD5D-52A1BEC82FC0}" srcOrd="0" destOrd="0" presId="urn:microsoft.com/office/officeart/2008/layout/LinedList"/>
    <dgm:cxn modelId="{956BD0B6-AF92-41FC-8F71-B51441A3F8EA}" type="presParOf" srcId="{4C1BB0F6-375A-4C37-A5BD-99FF5469BF2F}" destId="{61FA7F55-DBCC-4F5E-AB7A-82939EF84B6D}" srcOrd="1" destOrd="0" presId="urn:microsoft.com/office/officeart/2008/layout/LinedList"/>
    <dgm:cxn modelId="{FDA31009-A2A4-4710-ABE0-463521D888AF}" type="presParOf" srcId="{4C1BB0F6-375A-4C37-A5BD-99FF5469BF2F}" destId="{48DD0101-6D25-4EFF-89DB-903FE81881CF}" srcOrd="2" destOrd="0" presId="urn:microsoft.com/office/officeart/2008/layout/LinedList"/>
    <dgm:cxn modelId="{7167EE62-8FBE-434F-AB3B-735D48111E37}" type="presParOf" srcId="{519BD2C9-ED7E-4023-91F6-5E1A34AB1192}" destId="{A18E6F3B-D09A-4E8D-A0A2-3A12B9452AF4}" srcOrd="2" destOrd="0" presId="urn:microsoft.com/office/officeart/2008/layout/LinedList"/>
    <dgm:cxn modelId="{D166E160-6C37-44B2-B2FF-BDEDBC92B493}" type="presParOf" srcId="{519BD2C9-ED7E-4023-91F6-5E1A34AB1192}" destId="{19BDF8D5-1CAF-4128-917F-8601717747F8}"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202FED-50C3-42D7-AB2A-7DB5366C7F60}"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A7B67E79-1C0B-45D1-8EB9-02B7996F997C}">
      <dgm:prSet custT="1"/>
      <dgm:spPr/>
      <dgm:t>
        <a:bodyPr/>
        <a:lstStyle/>
        <a:p>
          <a:r>
            <a:rPr lang="en-US" sz="1200" b="1" dirty="0"/>
            <a:t>How to Talk to Executives:</a:t>
          </a:r>
          <a:endParaRPr lang="en-US" sz="1200" dirty="0"/>
        </a:p>
      </dgm:t>
    </dgm:pt>
    <dgm:pt modelId="{4881E87F-8344-496F-B9AB-078EAAA67FF0}" type="parTrans" cxnId="{C76FDA02-1A3A-4EEA-BBC2-AE83A71F2C8D}">
      <dgm:prSet/>
      <dgm:spPr/>
      <dgm:t>
        <a:bodyPr/>
        <a:lstStyle/>
        <a:p>
          <a:endParaRPr lang="en-US" sz="1200"/>
        </a:p>
      </dgm:t>
    </dgm:pt>
    <dgm:pt modelId="{9B6284B3-1350-4D3B-819C-C5FBE80701AF}" type="sibTrans" cxnId="{C76FDA02-1A3A-4EEA-BBC2-AE83A71F2C8D}">
      <dgm:prSet/>
      <dgm:spPr/>
      <dgm:t>
        <a:bodyPr/>
        <a:lstStyle/>
        <a:p>
          <a:endParaRPr lang="en-US" sz="1200"/>
        </a:p>
      </dgm:t>
    </dgm:pt>
    <dgm:pt modelId="{0B7539AE-1856-4FAE-929C-02A11CD8A210}">
      <dgm:prSet custT="1"/>
      <dgm:spPr/>
      <dgm:t>
        <a:bodyPr/>
        <a:lstStyle/>
        <a:p>
          <a:pPr>
            <a:buFont typeface="Arial" panose="020B0604020202020204" pitchFamily="34" charset="0"/>
            <a:buChar char="•"/>
          </a:pPr>
          <a:r>
            <a:rPr lang="en-US" sz="1200" dirty="0"/>
            <a:t>Focus on </a:t>
          </a:r>
          <a:r>
            <a:rPr lang="en-US" sz="1200" b="1" dirty="0"/>
            <a:t>business risk</a:t>
          </a:r>
          <a:r>
            <a:rPr lang="en-US" sz="1200" dirty="0"/>
            <a:t>: “Encryption ensures your customer data and IP stay confidential, keeping you compliant with HIPAA/PCI/GDPR.”</a:t>
          </a:r>
        </a:p>
      </dgm:t>
    </dgm:pt>
    <dgm:pt modelId="{D0F23CED-8432-4192-BC3F-F1064C455ED6}" type="parTrans" cxnId="{F3D35CF8-0CB0-487F-A623-300ED8A321CD}">
      <dgm:prSet/>
      <dgm:spPr/>
      <dgm:t>
        <a:bodyPr/>
        <a:lstStyle/>
        <a:p>
          <a:endParaRPr lang="en-US" sz="1200"/>
        </a:p>
      </dgm:t>
    </dgm:pt>
    <dgm:pt modelId="{556AECD2-B231-4835-8294-4A0AE9EB46D1}" type="sibTrans" cxnId="{F3D35CF8-0CB0-487F-A623-300ED8A321CD}">
      <dgm:prSet/>
      <dgm:spPr/>
      <dgm:t>
        <a:bodyPr/>
        <a:lstStyle/>
        <a:p>
          <a:endParaRPr lang="en-US" sz="1200"/>
        </a:p>
      </dgm:t>
    </dgm:pt>
    <dgm:pt modelId="{EC779394-09F9-480C-941E-E1894BAD2E73}">
      <dgm:prSet custT="1"/>
      <dgm:spPr/>
      <dgm:t>
        <a:bodyPr/>
        <a:lstStyle/>
        <a:p>
          <a:pPr>
            <a:buFont typeface="Arial" panose="020B0604020202020204" pitchFamily="34" charset="0"/>
            <a:buChar char="•"/>
          </a:pPr>
          <a:r>
            <a:rPr lang="en-US" sz="1200" dirty="0"/>
            <a:t>Mention </a:t>
          </a:r>
          <a:r>
            <a:rPr lang="en-US" sz="1200" b="1" dirty="0"/>
            <a:t>compliance/regulations</a:t>
          </a:r>
          <a:r>
            <a:rPr lang="en-US" sz="1200" dirty="0"/>
            <a:t>.</a:t>
          </a:r>
        </a:p>
      </dgm:t>
    </dgm:pt>
    <dgm:pt modelId="{D6497DE0-D4EC-4E83-97E7-4A2FC9CECE98}" type="parTrans" cxnId="{BD56F642-C377-4F0E-8948-C49FA8C706B2}">
      <dgm:prSet/>
      <dgm:spPr/>
      <dgm:t>
        <a:bodyPr/>
        <a:lstStyle/>
        <a:p>
          <a:endParaRPr lang="en-US" sz="1200"/>
        </a:p>
      </dgm:t>
    </dgm:pt>
    <dgm:pt modelId="{C65893BC-A2B6-45EE-AF7B-BBAB0C788967}" type="sibTrans" cxnId="{BD56F642-C377-4F0E-8948-C49FA8C706B2}">
      <dgm:prSet/>
      <dgm:spPr/>
      <dgm:t>
        <a:bodyPr/>
        <a:lstStyle/>
        <a:p>
          <a:endParaRPr lang="en-US" sz="1200"/>
        </a:p>
      </dgm:t>
    </dgm:pt>
    <dgm:pt modelId="{9625FEAA-627C-444A-9480-A17FC7D46DF3}">
      <dgm:prSet custT="1"/>
      <dgm:spPr/>
      <dgm:t>
        <a:bodyPr/>
        <a:lstStyle/>
        <a:p>
          <a:pPr>
            <a:buNone/>
          </a:pPr>
          <a:r>
            <a:rPr lang="en-US" sz="1200" b="1" dirty="0"/>
            <a:t>How to Talk to Engineers:</a:t>
          </a:r>
          <a:endParaRPr lang="en-US" sz="1200" dirty="0"/>
        </a:p>
      </dgm:t>
    </dgm:pt>
    <dgm:pt modelId="{8C7F9764-BF6A-4A38-9C62-73396A9842EF}" type="parTrans" cxnId="{07F0FF93-F869-40FF-BA3A-174A289110CE}">
      <dgm:prSet/>
      <dgm:spPr/>
      <dgm:t>
        <a:bodyPr/>
        <a:lstStyle/>
        <a:p>
          <a:endParaRPr lang="en-US" sz="1200"/>
        </a:p>
      </dgm:t>
    </dgm:pt>
    <dgm:pt modelId="{495BDBD1-46D0-4361-8612-9D83B3251B2C}" type="sibTrans" cxnId="{07F0FF93-F869-40FF-BA3A-174A289110CE}">
      <dgm:prSet/>
      <dgm:spPr/>
      <dgm:t>
        <a:bodyPr/>
        <a:lstStyle/>
        <a:p>
          <a:endParaRPr lang="en-US" sz="1200"/>
        </a:p>
      </dgm:t>
    </dgm:pt>
    <dgm:pt modelId="{BD2ED644-1B5D-4F97-AE1E-77B48CF5343B}">
      <dgm:prSet custT="1"/>
      <dgm:spPr/>
      <dgm:t>
        <a:bodyPr/>
        <a:lstStyle/>
        <a:p>
          <a:pPr>
            <a:buFont typeface="Arial" panose="020B0604020202020204" pitchFamily="34" charset="0"/>
            <a:buChar char="•"/>
          </a:pPr>
          <a:r>
            <a:rPr lang="en-US" sz="1200" dirty="0"/>
            <a:t>Discuss </a:t>
          </a:r>
          <a:r>
            <a:rPr lang="en-US" sz="1200" b="1" dirty="0"/>
            <a:t>protocol support (IPSec, SSL/TLS, WPA2/WPA3)</a:t>
          </a:r>
          <a:r>
            <a:rPr lang="en-US" sz="1200" dirty="0"/>
            <a:t>, algorithm strengths (AES-256, ECC).</a:t>
          </a:r>
        </a:p>
      </dgm:t>
    </dgm:pt>
    <dgm:pt modelId="{DD86C4A8-4E41-4636-B58B-B7B3178188CD}" type="parTrans" cxnId="{3C3BA6BF-87B8-40AE-872A-582E36A5D9BD}">
      <dgm:prSet/>
      <dgm:spPr/>
      <dgm:t>
        <a:bodyPr/>
        <a:lstStyle/>
        <a:p>
          <a:endParaRPr lang="en-US" sz="1200"/>
        </a:p>
      </dgm:t>
    </dgm:pt>
    <dgm:pt modelId="{9F102F31-0501-4AE6-AF54-75FDB24F3574}" type="sibTrans" cxnId="{3C3BA6BF-87B8-40AE-872A-582E36A5D9BD}">
      <dgm:prSet/>
      <dgm:spPr/>
      <dgm:t>
        <a:bodyPr/>
        <a:lstStyle/>
        <a:p>
          <a:endParaRPr lang="en-US" sz="1200"/>
        </a:p>
      </dgm:t>
    </dgm:pt>
    <dgm:pt modelId="{EE901089-615D-4764-A76C-E9684FF63FA3}">
      <dgm:prSet custT="1"/>
      <dgm:spPr/>
      <dgm:t>
        <a:bodyPr/>
        <a:lstStyle/>
        <a:p>
          <a:pPr>
            <a:buFont typeface="Arial" panose="020B0604020202020204" pitchFamily="34" charset="0"/>
            <a:buChar char="•"/>
          </a:pPr>
          <a:r>
            <a:rPr lang="en-US" sz="1200" dirty="0"/>
            <a:t>Show familiarity with </a:t>
          </a:r>
          <a:r>
            <a:rPr lang="en-US" sz="1200" b="1" dirty="0"/>
            <a:t>TLS inspection</a:t>
          </a:r>
          <a:r>
            <a:rPr lang="en-US" sz="1200" dirty="0"/>
            <a:t>, VPN designs, and certificate handling.</a:t>
          </a:r>
        </a:p>
      </dgm:t>
    </dgm:pt>
    <dgm:pt modelId="{9E956828-0B6C-4275-8F2E-243E6EABCA96}" type="parTrans" cxnId="{9FEF31F4-8958-4D3E-8036-0069089B57B8}">
      <dgm:prSet/>
      <dgm:spPr/>
      <dgm:t>
        <a:bodyPr/>
        <a:lstStyle/>
        <a:p>
          <a:endParaRPr lang="en-US" sz="1200"/>
        </a:p>
      </dgm:t>
    </dgm:pt>
    <dgm:pt modelId="{D28C1354-C983-4940-AA1B-6F09969E28FC}" type="sibTrans" cxnId="{9FEF31F4-8958-4D3E-8036-0069089B57B8}">
      <dgm:prSet/>
      <dgm:spPr/>
      <dgm:t>
        <a:bodyPr/>
        <a:lstStyle/>
        <a:p>
          <a:endParaRPr lang="en-US" sz="1200"/>
        </a:p>
      </dgm:t>
    </dgm:pt>
    <dgm:pt modelId="{68094027-0112-4E89-9029-C1BF2F72C48D}">
      <dgm:prSet custT="1"/>
      <dgm:spPr/>
      <dgm:t>
        <a:bodyPr/>
        <a:lstStyle/>
        <a:p>
          <a:pPr>
            <a:buNone/>
          </a:pPr>
          <a:r>
            <a:rPr lang="en-US" sz="1200" b="1" dirty="0"/>
            <a:t>Stories You Can Use:</a:t>
          </a:r>
          <a:endParaRPr lang="en-US" sz="1200" dirty="0"/>
        </a:p>
      </dgm:t>
    </dgm:pt>
    <dgm:pt modelId="{51A64F82-6FE4-408D-8B16-D2F140A87A19}" type="parTrans" cxnId="{416301CE-B45E-486A-B530-EE4553D434E1}">
      <dgm:prSet/>
      <dgm:spPr/>
      <dgm:t>
        <a:bodyPr/>
        <a:lstStyle/>
        <a:p>
          <a:endParaRPr lang="en-US" sz="1200"/>
        </a:p>
      </dgm:t>
    </dgm:pt>
    <dgm:pt modelId="{26161DE8-205A-4BB6-85F2-12C03772400C}" type="sibTrans" cxnId="{416301CE-B45E-486A-B530-EE4553D434E1}">
      <dgm:prSet/>
      <dgm:spPr/>
      <dgm:t>
        <a:bodyPr/>
        <a:lstStyle/>
        <a:p>
          <a:endParaRPr lang="en-US" sz="1200"/>
        </a:p>
      </dgm:t>
    </dgm:pt>
    <dgm:pt modelId="{7843DC7F-6615-447A-B100-A0C86A530590}">
      <dgm:prSet custT="1"/>
      <dgm:spPr/>
      <dgm:t>
        <a:bodyPr/>
        <a:lstStyle/>
        <a:p>
          <a:pPr>
            <a:buFont typeface="Arial" panose="020B0604020202020204" pitchFamily="34" charset="0"/>
            <a:buChar char="•"/>
            <a:tabLst>
              <a:tab pos="403225" algn="l"/>
            </a:tabLst>
          </a:pPr>
          <a:r>
            <a:rPr lang="en-US" sz="1200" dirty="0"/>
            <a:t>Add a story you can use around the tech that you are discussing.</a:t>
          </a:r>
        </a:p>
      </dgm:t>
    </dgm:pt>
    <dgm:pt modelId="{3CC167DC-127C-42CE-AE0B-A8FF1B93A7C0}" type="parTrans" cxnId="{5AB4EB93-54E6-4F55-A1DC-F3AD1AD516E8}">
      <dgm:prSet/>
      <dgm:spPr/>
      <dgm:t>
        <a:bodyPr/>
        <a:lstStyle/>
        <a:p>
          <a:endParaRPr lang="en-US" sz="1200"/>
        </a:p>
      </dgm:t>
    </dgm:pt>
    <dgm:pt modelId="{E9D7C754-962C-4190-A74D-B6EB246A93D9}" type="sibTrans" cxnId="{5AB4EB93-54E6-4F55-A1DC-F3AD1AD516E8}">
      <dgm:prSet/>
      <dgm:spPr/>
      <dgm:t>
        <a:bodyPr/>
        <a:lstStyle/>
        <a:p>
          <a:endParaRPr lang="en-US" sz="1200"/>
        </a:p>
      </dgm:t>
    </dgm:pt>
    <dgm:pt modelId="{80E690B5-3150-4CCD-A312-5913B4F2C1BE}">
      <dgm:prSet custT="1"/>
      <dgm:spPr/>
      <dgm:t>
        <a:bodyPr/>
        <a:lstStyle/>
        <a:p>
          <a:pPr>
            <a:buFont typeface="Arial" panose="020B0604020202020204" pitchFamily="34" charset="0"/>
            <a:buChar char="•"/>
          </a:pPr>
          <a:r>
            <a:rPr lang="en-US" sz="1200" dirty="0"/>
            <a:t>Add a story you can use around the tech that you are discussing.</a:t>
          </a:r>
        </a:p>
      </dgm:t>
    </dgm:pt>
    <dgm:pt modelId="{B653E0AF-79EB-45D3-BAEC-E0B51337CD4C}" type="parTrans" cxnId="{5A22E7CF-6E2D-402D-8F14-B5A64AD8F5F5}">
      <dgm:prSet/>
      <dgm:spPr/>
      <dgm:t>
        <a:bodyPr/>
        <a:lstStyle/>
        <a:p>
          <a:endParaRPr lang="en-US" sz="1200"/>
        </a:p>
      </dgm:t>
    </dgm:pt>
    <dgm:pt modelId="{69F5A365-82B0-468E-8C01-45D35FA704EE}" type="sibTrans" cxnId="{5A22E7CF-6E2D-402D-8F14-B5A64AD8F5F5}">
      <dgm:prSet/>
      <dgm:spPr/>
      <dgm:t>
        <a:bodyPr/>
        <a:lstStyle/>
        <a:p>
          <a:endParaRPr lang="en-US" sz="1200"/>
        </a:p>
      </dgm:t>
    </dgm:pt>
    <dgm:pt modelId="{6FD293CB-1154-493A-A88A-416CEBBC8918}" type="pres">
      <dgm:prSet presAssocID="{4D202FED-50C3-42D7-AB2A-7DB5366C7F60}" presName="vert0" presStyleCnt="0">
        <dgm:presLayoutVars>
          <dgm:dir/>
          <dgm:animOne val="branch"/>
          <dgm:animLvl val="lvl"/>
        </dgm:presLayoutVars>
      </dgm:prSet>
      <dgm:spPr/>
    </dgm:pt>
    <dgm:pt modelId="{F01C8FA7-9D74-46C4-9661-B6F5C3A9B046}" type="pres">
      <dgm:prSet presAssocID="{A7B67E79-1C0B-45D1-8EB9-02B7996F997C}" presName="thickLine" presStyleLbl="alignNode1" presStyleIdx="0" presStyleCnt="3"/>
      <dgm:spPr/>
    </dgm:pt>
    <dgm:pt modelId="{0924B4D9-BC62-4E2A-BCA8-CFD4100235CC}" type="pres">
      <dgm:prSet presAssocID="{A7B67E79-1C0B-45D1-8EB9-02B7996F997C}" presName="horz1" presStyleCnt="0"/>
      <dgm:spPr/>
    </dgm:pt>
    <dgm:pt modelId="{D2265E71-955D-4A41-AC34-559D2C7B1C83}" type="pres">
      <dgm:prSet presAssocID="{A7B67E79-1C0B-45D1-8EB9-02B7996F997C}" presName="tx1" presStyleLbl="revTx" presStyleIdx="0" presStyleCnt="9"/>
      <dgm:spPr/>
    </dgm:pt>
    <dgm:pt modelId="{D398BC3A-B9F2-40B4-8E2D-3ADBF7AC8677}" type="pres">
      <dgm:prSet presAssocID="{A7B67E79-1C0B-45D1-8EB9-02B7996F997C}" presName="vert1" presStyleCnt="0"/>
      <dgm:spPr/>
    </dgm:pt>
    <dgm:pt modelId="{4603A2AB-04E6-4D72-B504-85963846B872}" type="pres">
      <dgm:prSet presAssocID="{0B7539AE-1856-4FAE-929C-02A11CD8A210}" presName="vertSpace2a" presStyleCnt="0"/>
      <dgm:spPr/>
    </dgm:pt>
    <dgm:pt modelId="{C783B8EB-DC5D-4F9E-9D72-AD519DC8C94A}" type="pres">
      <dgm:prSet presAssocID="{0B7539AE-1856-4FAE-929C-02A11CD8A210}" presName="horz2" presStyleCnt="0"/>
      <dgm:spPr/>
    </dgm:pt>
    <dgm:pt modelId="{A60C445C-0B18-4044-9C18-F16BC2E3D4F5}" type="pres">
      <dgm:prSet presAssocID="{0B7539AE-1856-4FAE-929C-02A11CD8A210}" presName="horzSpace2" presStyleCnt="0"/>
      <dgm:spPr/>
    </dgm:pt>
    <dgm:pt modelId="{FFD1D0DE-3CBB-4321-8B5D-C45C1279CBD9}" type="pres">
      <dgm:prSet presAssocID="{0B7539AE-1856-4FAE-929C-02A11CD8A210}" presName="tx2" presStyleLbl="revTx" presStyleIdx="1" presStyleCnt="9"/>
      <dgm:spPr/>
    </dgm:pt>
    <dgm:pt modelId="{8223D4FB-A19B-4373-A32D-993269EAE3EB}" type="pres">
      <dgm:prSet presAssocID="{0B7539AE-1856-4FAE-929C-02A11CD8A210}" presName="vert2" presStyleCnt="0"/>
      <dgm:spPr/>
    </dgm:pt>
    <dgm:pt modelId="{8D0F293F-736A-462B-8EF6-64411E18CB50}" type="pres">
      <dgm:prSet presAssocID="{0B7539AE-1856-4FAE-929C-02A11CD8A210}" presName="thinLine2b" presStyleLbl="callout" presStyleIdx="0" presStyleCnt="6"/>
      <dgm:spPr/>
    </dgm:pt>
    <dgm:pt modelId="{7BE545E9-9968-4F52-8F77-559AC261F67B}" type="pres">
      <dgm:prSet presAssocID="{0B7539AE-1856-4FAE-929C-02A11CD8A210}" presName="vertSpace2b" presStyleCnt="0"/>
      <dgm:spPr/>
    </dgm:pt>
    <dgm:pt modelId="{5D30BFF7-EDE5-4D39-BDBF-A3C75B1E2C69}" type="pres">
      <dgm:prSet presAssocID="{EC779394-09F9-480C-941E-E1894BAD2E73}" presName="horz2" presStyleCnt="0"/>
      <dgm:spPr/>
    </dgm:pt>
    <dgm:pt modelId="{1A7DFF27-1E6C-4514-8559-6BA1CDF989F9}" type="pres">
      <dgm:prSet presAssocID="{EC779394-09F9-480C-941E-E1894BAD2E73}" presName="horzSpace2" presStyleCnt="0"/>
      <dgm:spPr/>
    </dgm:pt>
    <dgm:pt modelId="{5DFFB3C8-3FFE-4150-851A-17830099A4AE}" type="pres">
      <dgm:prSet presAssocID="{EC779394-09F9-480C-941E-E1894BAD2E73}" presName="tx2" presStyleLbl="revTx" presStyleIdx="2" presStyleCnt="9"/>
      <dgm:spPr/>
    </dgm:pt>
    <dgm:pt modelId="{237F3829-E342-4ABF-8271-80F409676DCD}" type="pres">
      <dgm:prSet presAssocID="{EC779394-09F9-480C-941E-E1894BAD2E73}" presName="vert2" presStyleCnt="0"/>
      <dgm:spPr/>
    </dgm:pt>
    <dgm:pt modelId="{ADDA50B7-5714-4945-94B0-CBA188F49532}" type="pres">
      <dgm:prSet presAssocID="{EC779394-09F9-480C-941E-E1894BAD2E73}" presName="thinLine2b" presStyleLbl="callout" presStyleIdx="1" presStyleCnt="6"/>
      <dgm:spPr/>
    </dgm:pt>
    <dgm:pt modelId="{9F9352FC-895F-4EED-AD73-5A0D37681E28}" type="pres">
      <dgm:prSet presAssocID="{EC779394-09F9-480C-941E-E1894BAD2E73}" presName="vertSpace2b" presStyleCnt="0"/>
      <dgm:spPr/>
    </dgm:pt>
    <dgm:pt modelId="{7E35E93E-1A19-443C-925B-4420FBC842D2}" type="pres">
      <dgm:prSet presAssocID="{9625FEAA-627C-444A-9480-A17FC7D46DF3}" presName="thickLine" presStyleLbl="alignNode1" presStyleIdx="1" presStyleCnt="3"/>
      <dgm:spPr/>
    </dgm:pt>
    <dgm:pt modelId="{DB09359E-C56D-4879-8ABD-DADC5D563238}" type="pres">
      <dgm:prSet presAssocID="{9625FEAA-627C-444A-9480-A17FC7D46DF3}" presName="horz1" presStyleCnt="0"/>
      <dgm:spPr/>
    </dgm:pt>
    <dgm:pt modelId="{B20D698F-28C4-4199-978D-3D14E4308C1A}" type="pres">
      <dgm:prSet presAssocID="{9625FEAA-627C-444A-9480-A17FC7D46DF3}" presName="tx1" presStyleLbl="revTx" presStyleIdx="3" presStyleCnt="9"/>
      <dgm:spPr/>
    </dgm:pt>
    <dgm:pt modelId="{D49029CD-54C0-4C20-A34B-927222D6D135}" type="pres">
      <dgm:prSet presAssocID="{9625FEAA-627C-444A-9480-A17FC7D46DF3}" presName="vert1" presStyleCnt="0"/>
      <dgm:spPr/>
    </dgm:pt>
    <dgm:pt modelId="{A0F85DEB-1254-42F8-966A-3544E9B57542}" type="pres">
      <dgm:prSet presAssocID="{BD2ED644-1B5D-4F97-AE1E-77B48CF5343B}" presName="vertSpace2a" presStyleCnt="0"/>
      <dgm:spPr/>
    </dgm:pt>
    <dgm:pt modelId="{606826DA-AE99-4379-B639-D68064965063}" type="pres">
      <dgm:prSet presAssocID="{BD2ED644-1B5D-4F97-AE1E-77B48CF5343B}" presName="horz2" presStyleCnt="0"/>
      <dgm:spPr/>
    </dgm:pt>
    <dgm:pt modelId="{629BB2B5-8902-4F0A-8F4E-7F1B840A9233}" type="pres">
      <dgm:prSet presAssocID="{BD2ED644-1B5D-4F97-AE1E-77B48CF5343B}" presName="horzSpace2" presStyleCnt="0"/>
      <dgm:spPr/>
    </dgm:pt>
    <dgm:pt modelId="{17184026-B313-45C5-AA24-03F7FDCB5BF5}" type="pres">
      <dgm:prSet presAssocID="{BD2ED644-1B5D-4F97-AE1E-77B48CF5343B}" presName="tx2" presStyleLbl="revTx" presStyleIdx="4" presStyleCnt="9"/>
      <dgm:spPr/>
    </dgm:pt>
    <dgm:pt modelId="{FF478C65-B121-40D2-91FC-32000B99D874}" type="pres">
      <dgm:prSet presAssocID="{BD2ED644-1B5D-4F97-AE1E-77B48CF5343B}" presName="vert2" presStyleCnt="0"/>
      <dgm:spPr/>
    </dgm:pt>
    <dgm:pt modelId="{93162C7F-DD28-4849-9B26-DB691210CB92}" type="pres">
      <dgm:prSet presAssocID="{BD2ED644-1B5D-4F97-AE1E-77B48CF5343B}" presName="thinLine2b" presStyleLbl="callout" presStyleIdx="2" presStyleCnt="6"/>
      <dgm:spPr/>
    </dgm:pt>
    <dgm:pt modelId="{331AF43E-1811-4CB6-955C-86FF039EB5B7}" type="pres">
      <dgm:prSet presAssocID="{BD2ED644-1B5D-4F97-AE1E-77B48CF5343B}" presName="vertSpace2b" presStyleCnt="0"/>
      <dgm:spPr/>
    </dgm:pt>
    <dgm:pt modelId="{A6F202B6-4685-45ED-A23E-037EF54DF094}" type="pres">
      <dgm:prSet presAssocID="{EE901089-615D-4764-A76C-E9684FF63FA3}" presName="horz2" presStyleCnt="0"/>
      <dgm:spPr/>
    </dgm:pt>
    <dgm:pt modelId="{E77E6387-A71F-4600-A311-D767382FD93F}" type="pres">
      <dgm:prSet presAssocID="{EE901089-615D-4764-A76C-E9684FF63FA3}" presName="horzSpace2" presStyleCnt="0"/>
      <dgm:spPr/>
    </dgm:pt>
    <dgm:pt modelId="{20BDC2E6-4EF7-4D52-9A48-4DCA3383C0AB}" type="pres">
      <dgm:prSet presAssocID="{EE901089-615D-4764-A76C-E9684FF63FA3}" presName="tx2" presStyleLbl="revTx" presStyleIdx="5" presStyleCnt="9"/>
      <dgm:spPr/>
    </dgm:pt>
    <dgm:pt modelId="{3FC9D24B-F439-45D3-874D-86EE7B5117DB}" type="pres">
      <dgm:prSet presAssocID="{EE901089-615D-4764-A76C-E9684FF63FA3}" presName="vert2" presStyleCnt="0"/>
      <dgm:spPr/>
    </dgm:pt>
    <dgm:pt modelId="{E491DB9F-5AD7-4469-ABBD-3E62B44907F1}" type="pres">
      <dgm:prSet presAssocID="{EE901089-615D-4764-A76C-E9684FF63FA3}" presName="thinLine2b" presStyleLbl="callout" presStyleIdx="3" presStyleCnt="6"/>
      <dgm:spPr/>
    </dgm:pt>
    <dgm:pt modelId="{7416D18F-FB07-408B-80BD-8FB6AC5E735C}" type="pres">
      <dgm:prSet presAssocID="{EE901089-615D-4764-A76C-E9684FF63FA3}" presName="vertSpace2b" presStyleCnt="0"/>
      <dgm:spPr/>
    </dgm:pt>
    <dgm:pt modelId="{EB3D642C-ED0C-4815-87EF-1FB7FE016EF9}" type="pres">
      <dgm:prSet presAssocID="{68094027-0112-4E89-9029-C1BF2F72C48D}" presName="thickLine" presStyleLbl="alignNode1" presStyleIdx="2" presStyleCnt="3"/>
      <dgm:spPr/>
    </dgm:pt>
    <dgm:pt modelId="{ED488964-335B-47D4-88D2-F3849C676B79}" type="pres">
      <dgm:prSet presAssocID="{68094027-0112-4E89-9029-C1BF2F72C48D}" presName="horz1" presStyleCnt="0"/>
      <dgm:spPr/>
    </dgm:pt>
    <dgm:pt modelId="{5C732A82-4F5B-443E-855D-2A205442AC12}" type="pres">
      <dgm:prSet presAssocID="{68094027-0112-4E89-9029-C1BF2F72C48D}" presName="tx1" presStyleLbl="revTx" presStyleIdx="6" presStyleCnt="9"/>
      <dgm:spPr/>
    </dgm:pt>
    <dgm:pt modelId="{F834975C-7144-40CF-9E80-ADEA8A3534B0}" type="pres">
      <dgm:prSet presAssocID="{68094027-0112-4E89-9029-C1BF2F72C48D}" presName="vert1" presStyleCnt="0"/>
      <dgm:spPr/>
    </dgm:pt>
    <dgm:pt modelId="{CCE15AA9-560F-4B58-AB76-4203B9BBE5F2}" type="pres">
      <dgm:prSet presAssocID="{7843DC7F-6615-447A-B100-A0C86A530590}" presName="vertSpace2a" presStyleCnt="0"/>
      <dgm:spPr/>
    </dgm:pt>
    <dgm:pt modelId="{B570FEB5-FF16-4F8A-ADAD-26A9A8604AD7}" type="pres">
      <dgm:prSet presAssocID="{7843DC7F-6615-447A-B100-A0C86A530590}" presName="horz2" presStyleCnt="0"/>
      <dgm:spPr/>
    </dgm:pt>
    <dgm:pt modelId="{3468295D-C3CF-4E3B-9703-70BF571AA1D3}" type="pres">
      <dgm:prSet presAssocID="{7843DC7F-6615-447A-B100-A0C86A530590}" presName="horzSpace2" presStyleCnt="0"/>
      <dgm:spPr/>
    </dgm:pt>
    <dgm:pt modelId="{20859E8E-FBF6-40B1-B437-E9CAE9406B3C}" type="pres">
      <dgm:prSet presAssocID="{7843DC7F-6615-447A-B100-A0C86A530590}" presName="tx2" presStyleLbl="revTx" presStyleIdx="7" presStyleCnt="9"/>
      <dgm:spPr/>
    </dgm:pt>
    <dgm:pt modelId="{344BB964-6616-40C2-B10C-BA3CB09926C9}" type="pres">
      <dgm:prSet presAssocID="{7843DC7F-6615-447A-B100-A0C86A530590}" presName="vert2" presStyleCnt="0"/>
      <dgm:spPr/>
    </dgm:pt>
    <dgm:pt modelId="{8AD5C37A-0438-497A-8167-EA96C8BC8739}" type="pres">
      <dgm:prSet presAssocID="{7843DC7F-6615-447A-B100-A0C86A530590}" presName="thinLine2b" presStyleLbl="callout" presStyleIdx="4" presStyleCnt="6"/>
      <dgm:spPr/>
    </dgm:pt>
    <dgm:pt modelId="{645F21C1-ADEE-45FC-8394-E1E719047F8A}" type="pres">
      <dgm:prSet presAssocID="{7843DC7F-6615-447A-B100-A0C86A530590}" presName="vertSpace2b" presStyleCnt="0"/>
      <dgm:spPr/>
    </dgm:pt>
    <dgm:pt modelId="{8125E134-5689-463F-BDCE-023149A8A12D}" type="pres">
      <dgm:prSet presAssocID="{80E690B5-3150-4CCD-A312-5913B4F2C1BE}" presName="horz2" presStyleCnt="0"/>
      <dgm:spPr/>
    </dgm:pt>
    <dgm:pt modelId="{70FCA42D-E1E2-4E53-A518-1326C5A8BCFC}" type="pres">
      <dgm:prSet presAssocID="{80E690B5-3150-4CCD-A312-5913B4F2C1BE}" presName="horzSpace2" presStyleCnt="0"/>
      <dgm:spPr/>
    </dgm:pt>
    <dgm:pt modelId="{35A9111D-2D91-46EC-BF26-2BC0CDC22FE9}" type="pres">
      <dgm:prSet presAssocID="{80E690B5-3150-4CCD-A312-5913B4F2C1BE}" presName="tx2" presStyleLbl="revTx" presStyleIdx="8" presStyleCnt="9"/>
      <dgm:spPr/>
    </dgm:pt>
    <dgm:pt modelId="{C0D74CF1-FAA3-490F-8705-10F8FF3989EC}" type="pres">
      <dgm:prSet presAssocID="{80E690B5-3150-4CCD-A312-5913B4F2C1BE}" presName="vert2" presStyleCnt="0"/>
      <dgm:spPr/>
    </dgm:pt>
    <dgm:pt modelId="{D67179AB-70F9-4645-A2A9-0E01132D1083}" type="pres">
      <dgm:prSet presAssocID="{80E690B5-3150-4CCD-A312-5913B4F2C1BE}" presName="thinLine2b" presStyleLbl="callout" presStyleIdx="5" presStyleCnt="6"/>
      <dgm:spPr/>
    </dgm:pt>
    <dgm:pt modelId="{BAF19E29-0AF0-405A-ABA1-449D8735B393}" type="pres">
      <dgm:prSet presAssocID="{80E690B5-3150-4CCD-A312-5913B4F2C1BE}" presName="vertSpace2b" presStyleCnt="0"/>
      <dgm:spPr/>
    </dgm:pt>
  </dgm:ptLst>
  <dgm:cxnLst>
    <dgm:cxn modelId="{C76FDA02-1A3A-4EEA-BBC2-AE83A71F2C8D}" srcId="{4D202FED-50C3-42D7-AB2A-7DB5366C7F60}" destId="{A7B67E79-1C0B-45D1-8EB9-02B7996F997C}" srcOrd="0" destOrd="0" parTransId="{4881E87F-8344-496F-B9AB-078EAAA67FF0}" sibTransId="{9B6284B3-1350-4D3B-819C-C5FBE80701AF}"/>
    <dgm:cxn modelId="{453A9608-78BE-44B9-B1CC-9507341D6449}" type="presOf" srcId="{BD2ED644-1B5D-4F97-AE1E-77B48CF5343B}" destId="{17184026-B313-45C5-AA24-03F7FDCB5BF5}" srcOrd="0" destOrd="0" presId="urn:microsoft.com/office/officeart/2008/layout/LinedList"/>
    <dgm:cxn modelId="{E4B9031D-CADD-4A80-B5FB-CE5F6D9D2A6E}" type="presOf" srcId="{68094027-0112-4E89-9029-C1BF2F72C48D}" destId="{5C732A82-4F5B-443E-855D-2A205442AC12}" srcOrd="0" destOrd="0" presId="urn:microsoft.com/office/officeart/2008/layout/LinedList"/>
    <dgm:cxn modelId="{BD56F642-C377-4F0E-8948-C49FA8C706B2}" srcId="{A7B67E79-1C0B-45D1-8EB9-02B7996F997C}" destId="{EC779394-09F9-480C-941E-E1894BAD2E73}" srcOrd="1" destOrd="0" parTransId="{D6497DE0-D4EC-4E83-97E7-4A2FC9CECE98}" sibTransId="{C65893BC-A2B6-45EE-AF7B-BBAB0C788967}"/>
    <dgm:cxn modelId="{8C0E6A45-CE3C-4568-95C4-4FCC3BF7A60F}" type="presOf" srcId="{9625FEAA-627C-444A-9480-A17FC7D46DF3}" destId="{B20D698F-28C4-4199-978D-3D14E4308C1A}" srcOrd="0" destOrd="0" presId="urn:microsoft.com/office/officeart/2008/layout/LinedList"/>
    <dgm:cxn modelId="{4BC25975-4299-4FC4-84FB-C9133DC91574}" type="presOf" srcId="{0B7539AE-1856-4FAE-929C-02A11CD8A210}" destId="{FFD1D0DE-3CBB-4321-8B5D-C45C1279CBD9}" srcOrd="0" destOrd="0" presId="urn:microsoft.com/office/officeart/2008/layout/LinedList"/>
    <dgm:cxn modelId="{5AB4EB93-54E6-4F55-A1DC-F3AD1AD516E8}" srcId="{68094027-0112-4E89-9029-C1BF2F72C48D}" destId="{7843DC7F-6615-447A-B100-A0C86A530590}" srcOrd="0" destOrd="0" parTransId="{3CC167DC-127C-42CE-AE0B-A8FF1B93A7C0}" sibTransId="{E9D7C754-962C-4190-A74D-B6EB246A93D9}"/>
    <dgm:cxn modelId="{07F0FF93-F869-40FF-BA3A-174A289110CE}" srcId="{4D202FED-50C3-42D7-AB2A-7DB5366C7F60}" destId="{9625FEAA-627C-444A-9480-A17FC7D46DF3}" srcOrd="1" destOrd="0" parTransId="{8C7F9764-BF6A-4A38-9C62-73396A9842EF}" sibTransId="{495BDBD1-46D0-4361-8612-9D83B3251B2C}"/>
    <dgm:cxn modelId="{287F62AE-BDA2-40BA-AD2A-84EF765F1CA6}" type="presOf" srcId="{80E690B5-3150-4CCD-A312-5913B4F2C1BE}" destId="{35A9111D-2D91-46EC-BF26-2BC0CDC22FE9}" srcOrd="0" destOrd="0" presId="urn:microsoft.com/office/officeart/2008/layout/LinedList"/>
    <dgm:cxn modelId="{3C3BA6BF-87B8-40AE-872A-582E36A5D9BD}" srcId="{9625FEAA-627C-444A-9480-A17FC7D46DF3}" destId="{BD2ED644-1B5D-4F97-AE1E-77B48CF5343B}" srcOrd="0" destOrd="0" parTransId="{DD86C4A8-4E41-4636-B58B-B7B3178188CD}" sibTransId="{9F102F31-0501-4AE6-AF54-75FDB24F3574}"/>
    <dgm:cxn modelId="{6AF0CAC5-90C4-4359-82BB-F9D944907E5F}" type="presOf" srcId="{A7B67E79-1C0B-45D1-8EB9-02B7996F997C}" destId="{D2265E71-955D-4A41-AC34-559D2C7B1C83}" srcOrd="0" destOrd="0" presId="urn:microsoft.com/office/officeart/2008/layout/LinedList"/>
    <dgm:cxn modelId="{416301CE-B45E-486A-B530-EE4553D434E1}" srcId="{4D202FED-50C3-42D7-AB2A-7DB5366C7F60}" destId="{68094027-0112-4E89-9029-C1BF2F72C48D}" srcOrd="2" destOrd="0" parTransId="{51A64F82-6FE4-408D-8B16-D2F140A87A19}" sibTransId="{26161DE8-205A-4BB6-85F2-12C03772400C}"/>
    <dgm:cxn modelId="{5A22E7CF-6E2D-402D-8F14-B5A64AD8F5F5}" srcId="{68094027-0112-4E89-9029-C1BF2F72C48D}" destId="{80E690B5-3150-4CCD-A312-5913B4F2C1BE}" srcOrd="1" destOrd="0" parTransId="{B653E0AF-79EB-45D3-BAEC-E0B51337CD4C}" sibTransId="{69F5A365-82B0-468E-8C01-45D35FA704EE}"/>
    <dgm:cxn modelId="{07AA04DC-2739-4C76-A495-1874BB731457}" type="presOf" srcId="{EC779394-09F9-480C-941E-E1894BAD2E73}" destId="{5DFFB3C8-3FFE-4150-851A-17830099A4AE}" srcOrd="0" destOrd="0" presId="urn:microsoft.com/office/officeart/2008/layout/LinedList"/>
    <dgm:cxn modelId="{AE24CCEB-5D68-43C5-9D2D-582946AAE4E5}" type="presOf" srcId="{7843DC7F-6615-447A-B100-A0C86A530590}" destId="{20859E8E-FBF6-40B1-B437-E9CAE9406B3C}" srcOrd="0" destOrd="0" presId="urn:microsoft.com/office/officeart/2008/layout/LinedList"/>
    <dgm:cxn modelId="{9FEF31F4-8958-4D3E-8036-0069089B57B8}" srcId="{9625FEAA-627C-444A-9480-A17FC7D46DF3}" destId="{EE901089-615D-4764-A76C-E9684FF63FA3}" srcOrd="1" destOrd="0" parTransId="{9E956828-0B6C-4275-8F2E-243E6EABCA96}" sibTransId="{D28C1354-C983-4940-AA1B-6F09969E28FC}"/>
    <dgm:cxn modelId="{F3D35CF8-0CB0-487F-A623-300ED8A321CD}" srcId="{A7B67E79-1C0B-45D1-8EB9-02B7996F997C}" destId="{0B7539AE-1856-4FAE-929C-02A11CD8A210}" srcOrd="0" destOrd="0" parTransId="{D0F23CED-8432-4192-BC3F-F1064C455ED6}" sibTransId="{556AECD2-B231-4835-8294-4A0AE9EB46D1}"/>
    <dgm:cxn modelId="{1A5A2EF9-15E7-4016-970C-F666083F3140}" type="presOf" srcId="{EE901089-615D-4764-A76C-E9684FF63FA3}" destId="{20BDC2E6-4EF7-4D52-9A48-4DCA3383C0AB}" srcOrd="0" destOrd="0" presId="urn:microsoft.com/office/officeart/2008/layout/LinedList"/>
    <dgm:cxn modelId="{A394AAFD-A29D-4DDC-93F9-8AAAFDEE7AF3}" type="presOf" srcId="{4D202FED-50C3-42D7-AB2A-7DB5366C7F60}" destId="{6FD293CB-1154-493A-A88A-416CEBBC8918}" srcOrd="0" destOrd="0" presId="urn:microsoft.com/office/officeart/2008/layout/LinedList"/>
    <dgm:cxn modelId="{99B19DBA-7D96-4B47-8F44-4D62DC17F75D}" type="presParOf" srcId="{6FD293CB-1154-493A-A88A-416CEBBC8918}" destId="{F01C8FA7-9D74-46C4-9661-B6F5C3A9B046}" srcOrd="0" destOrd="0" presId="urn:microsoft.com/office/officeart/2008/layout/LinedList"/>
    <dgm:cxn modelId="{37370392-C728-47A2-A460-1077C4E28155}" type="presParOf" srcId="{6FD293CB-1154-493A-A88A-416CEBBC8918}" destId="{0924B4D9-BC62-4E2A-BCA8-CFD4100235CC}" srcOrd="1" destOrd="0" presId="urn:microsoft.com/office/officeart/2008/layout/LinedList"/>
    <dgm:cxn modelId="{C8D7BEFD-D920-434E-BACC-5A6134519BA6}" type="presParOf" srcId="{0924B4D9-BC62-4E2A-BCA8-CFD4100235CC}" destId="{D2265E71-955D-4A41-AC34-559D2C7B1C83}" srcOrd="0" destOrd="0" presId="urn:microsoft.com/office/officeart/2008/layout/LinedList"/>
    <dgm:cxn modelId="{B32D0B6E-E22A-436B-912C-8C2A64346AC2}" type="presParOf" srcId="{0924B4D9-BC62-4E2A-BCA8-CFD4100235CC}" destId="{D398BC3A-B9F2-40B4-8E2D-3ADBF7AC8677}" srcOrd="1" destOrd="0" presId="urn:microsoft.com/office/officeart/2008/layout/LinedList"/>
    <dgm:cxn modelId="{0B345029-61E2-474F-B431-AA1D89A2751D}" type="presParOf" srcId="{D398BC3A-B9F2-40B4-8E2D-3ADBF7AC8677}" destId="{4603A2AB-04E6-4D72-B504-85963846B872}" srcOrd="0" destOrd="0" presId="urn:microsoft.com/office/officeart/2008/layout/LinedList"/>
    <dgm:cxn modelId="{6CD04298-7832-4495-AF54-543B443924F9}" type="presParOf" srcId="{D398BC3A-B9F2-40B4-8E2D-3ADBF7AC8677}" destId="{C783B8EB-DC5D-4F9E-9D72-AD519DC8C94A}" srcOrd="1" destOrd="0" presId="urn:microsoft.com/office/officeart/2008/layout/LinedList"/>
    <dgm:cxn modelId="{5410E1A5-0318-47BD-A3E5-0E0F7480259C}" type="presParOf" srcId="{C783B8EB-DC5D-4F9E-9D72-AD519DC8C94A}" destId="{A60C445C-0B18-4044-9C18-F16BC2E3D4F5}" srcOrd="0" destOrd="0" presId="urn:microsoft.com/office/officeart/2008/layout/LinedList"/>
    <dgm:cxn modelId="{1904F292-BC37-4DF1-9186-6827F4D7CC79}" type="presParOf" srcId="{C783B8EB-DC5D-4F9E-9D72-AD519DC8C94A}" destId="{FFD1D0DE-3CBB-4321-8B5D-C45C1279CBD9}" srcOrd="1" destOrd="0" presId="urn:microsoft.com/office/officeart/2008/layout/LinedList"/>
    <dgm:cxn modelId="{2A978066-AE90-43B8-A62D-2DB4FD6E07F5}" type="presParOf" srcId="{C783B8EB-DC5D-4F9E-9D72-AD519DC8C94A}" destId="{8223D4FB-A19B-4373-A32D-993269EAE3EB}" srcOrd="2" destOrd="0" presId="urn:microsoft.com/office/officeart/2008/layout/LinedList"/>
    <dgm:cxn modelId="{53E014BA-B785-4607-A6F2-68C0CBACC708}" type="presParOf" srcId="{D398BC3A-B9F2-40B4-8E2D-3ADBF7AC8677}" destId="{8D0F293F-736A-462B-8EF6-64411E18CB50}" srcOrd="2" destOrd="0" presId="urn:microsoft.com/office/officeart/2008/layout/LinedList"/>
    <dgm:cxn modelId="{8C190E8B-B43C-46AD-894B-E56E6AEBB8C1}" type="presParOf" srcId="{D398BC3A-B9F2-40B4-8E2D-3ADBF7AC8677}" destId="{7BE545E9-9968-4F52-8F77-559AC261F67B}" srcOrd="3" destOrd="0" presId="urn:microsoft.com/office/officeart/2008/layout/LinedList"/>
    <dgm:cxn modelId="{1900C045-D4DC-45EF-84FF-5786FBA7C804}" type="presParOf" srcId="{D398BC3A-B9F2-40B4-8E2D-3ADBF7AC8677}" destId="{5D30BFF7-EDE5-4D39-BDBF-A3C75B1E2C69}" srcOrd="4" destOrd="0" presId="urn:microsoft.com/office/officeart/2008/layout/LinedList"/>
    <dgm:cxn modelId="{5CDD5633-5BE5-41BC-9346-CEA3ED1E8B37}" type="presParOf" srcId="{5D30BFF7-EDE5-4D39-BDBF-A3C75B1E2C69}" destId="{1A7DFF27-1E6C-4514-8559-6BA1CDF989F9}" srcOrd="0" destOrd="0" presId="urn:microsoft.com/office/officeart/2008/layout/LinedList"/>
    <dgm:cxn modelId="{5E3A7B77-E891-4963-B26C-40472C3D3346}" type="presParOf" srcId="{5D30BFF7-EDE5-4D39-BDBF-A3C75B1E2C69}" destId="{5DFFB3C8-3FFE-4150-851A-17830099A4AE}" srcOrd="1" destOrd="0" presId="urn:microsoft.com/office/officeart/2008/layout/LinedList"/>
    <dgm:cxn modelId="{936CC9E2-5185-4057-B43B-92A65B775874}" type="presParOf" srcId="{5D30BFF7-EDE5-4D39-BDBF-A3C75B1E2C69}" destId="{237F3829-E342-4ABF-8271-80F409676DCD}" srcOrd="2" destOrd="0" presId="urn:microsoft.com/office/officeart/2008/layout/LinedList"/>
    <dgm:cxn modelId="{B9414EC9-C040-44CE-8D95-291D2C4D6A49}" type="presParOf" srcId="{D398BC3A-B9F2-40B4-8E2D-3ADBF7AC8677}" destId="{ADDA50B7-5714-4945-94B0-CBA188F49532}" srcOrd="5" destOrd="0" presId="urn:microsoft.com/office/officeart/2008/layout/LinedList"/>
    <dgm:cxn modelId="{4545B2EE-D1AE-479D-B8A8-68D6CD02CD05}" type="presParOf" srcId="{D398BC3A-B9F2-40B4-8E2D-3ADBF7AC8677}" destId="{9F9352FC-895F-4EED-AD73-5A0D37681E28}" srcOrd="6" destOrd="0" presId="urn:microsoft.com/office/officeart/2008/layout/LinedList"/>
    <dgm:cxn modelId="{C41C91CD-98A6-4001-B11B-D810B2E2834C}" type="presParOf" srcId="{6FD293CB-1154-493A-A88A-416CEBBC8918}" destId="{7E35E93E-1A19-443C-925B-4420FBC842D2}" srcOrd="2" destOrd="0" presId="urn:microsoft.com/office/officeart/2008/layout/LinedList"/>
    <dgm:cxn modelId="{91F32B2D-3121-4AE1-9D16-56671D38604E}" type="presParOf" srcId="{6FD293CB-1154-493A-A88A-416CEBBC8918}" destId="{DB09359E-C56D-4879-8ABD-DADC5D563238}" srcOrd="3" destOrd="0" presId="urn:microsoft.com/office/officeart/2008/layout/LinedList"/>
    <dgm:cxn modelId="{33DDC4CE-5A22-48B1-97B9-9A6161ED4F00}" type="presParOf" srcId="{DB09359E-C56D-4879-8ABD-DADC5D563238}" destId="{B20D698F-28C4-4199-978D-3D14E4308C1A}" srcOrd="0" destOrd="0" presId="urn:microsoft.com/office/officeart/2008/layout/LinedList"/>
    <dgm:cxn modelId="{B22CD6F8-5533-47C0-8331-6A8A0510DED1}" type="presParOf" srcId="{DB09359E-C56D-4879-8ABD-DADC5D563238}" destId="{D49029CD-54C0-4C20-A34B-927222D6D135}" srcOrd="1" destOrd="0" presId="urn:microsoft.com/office/officeart/2008/layout/LinedList"/>
    <dgm:cxn modelId="{3879473E-33B1-4311-B21F-F5D9207D730F}" type="presParOf" srcId="{D49029CD-54C0-4C20-A34B-927222D6D135}" destId="{A0F85DEB-1254-42F8-966A-3544E9B57542}" srcOrd="0" destOrd="0" presId="urn:microsoft.com/office/officeart/2008/layout/LinedList"/>
    <dgm:cxn modelId="{290D5283-420A-4F68-A880-A062586B6D75}" type="presParOf" srcId="{D49029CD-54C0-4C20-A34B-927222D6D135}" destId="{606826DA-AE99-4379-B639-D68064965063}" srcOrd="1" destOrd="0" presId="urn:microsoft.com/office/officeart/2008/layout/LinedList"/>
    <dgm:cxn modelId="{316264DA-4090-4488-92A5-9D6EF2B21949}" type="presParOf" srcId="{606826DA-AE99-4379-B639-D68064965063}" destId="{629BB2B5-8902-4F0A-8F4E-7F1B840A9233}" srcOrd="0" destOrd="0" presId="urn:microsoft.com/office/officeart/2008/layout/LinedList"/>
    <dgm:cxn modelId="{E28F57DE-38B9-4456-8814-1C8734CF2292}" type="presParOf" srcId="{606826DA-AE99-4379-B639-D68064965063}" destId="{17184026-B313-45C5-AA24-03F7FDCB5BF5}" srcOrd="1" destOrd="0" presId="urn:microsoft.com/office/officeart/2008/layout/LinedList"/>
    <dgm:cxn modelId="{756229A9-0619-4E5B-8A2A-D1817B53C9B0}" type="presParOf" srcId="{606826DA-AE99-4379-B639-D68064965063}" destId="{FF478C65-B121-40D2-91FC-32000B99D874}" srcOrd="2" destOrd="0" presId="urn:microsoft.com/office/officeart/2008/layout/LinedList"/>
    <dgm:cxn modelId="{BC0A4231-9CEC-44E3-86FC-B04D7454341D}" type="presParOf" srcId="{D49029CD-54C0-4C20-A34B-927222D6D135}" destId="{93162C7F-DD28-4849-9B26-DB691210CB92}" srcOrd="2" destOrd="0" presId="urn:microsoft.com/office/officeart/2008/layout/LinedList"/>
    <dgm:cxn modelId="{4E4479D5-4217-4043-942A-73553EB63150}" type="presParOf" srcId="{D49029CD-54C0-4C20-A34B-927222D6D135}" destId="{331AF43E-1811-4CB6-955C-86FF039EB5B7}" srcOrd="3" destOrd="0" presId="urn:microsoft.com/office/officeart/2008/layout/LinedList"/>
    <dgm:cxn modelId="{B918C5B5-8423-42C8-85DE-30E80ECCAE7B}" type="presParOf" srcId="{D49029CD-54C0-4C20-A34B-927222D6D135}" destId="{A6F202B6-4685-45ED-A23E-037EF54DF094}" srcOrd="4" destOrd="0" presId="urn:microsoft.com/office/officeart/2008/layout/LinedList"/>
    <dgm:cxn modelId="{146599DB-C147-440E-8D39-BCD32732306D}" type="presParOf" srcId="{A6F202B6-4685-45ED-A23E-037EF54DF094}" destId="{E77E6387-A71F-4600-A311-D767382FD93F}" srcOrd="0" destOrd="0" presId="urn:microsoft.com/office/officeart/2008/layout/LinedList"/>
    <dgm:cxn modelId="{8A02CAC6-9AD7-41E0-AB10-903E7157D56B}" type="presParOf" srcId="{A6F202B6-4685-45ED-A23E-037EF54DF094}" destId="{20BDC2E6-4EF7-4D52-9A48-4DCA3383C0AB}" srcOrd="1" destOrd="0" presId="urn:microsoft.com/office/officeart/2008/layout/LinedList"/>
    <dgm:cxn modelId="{7190E55B-E3BD-419A-85E0-FFE1ED34B092}" type="presParOf" srcId="{A6F202B6-4685-45ED-A23E-037EF54DF094}" destId="{3FC9D24B-F439-45D3-874D-86EE7B5117DB}" srcOrd="2" destOrd="0" presId="urn:microsoft.com/office/officeart/2008/layout/LinedList"/>
    <dgm:cxn modelId="{E4D5CF50-2E1D-4741-991D-D3A8ADCD3C11}" type="presParOf" srcId="{D49029CD-54C0-4C20-A34B-927222D6D135}" destId="{E491DB9F-5AD7-4469-ABBD-3E62B44907F1}" srcOrd="5" destOrd="0" presId="urn:microsoft.com/office/officeart/2008/layout/LinedList"/>
    <dgm:cxn modelId="{0E3599AD-E570-44A6-BEEC-538701E228F4}" type="presParOf" srcId="{D49029CD-54C0-4C20-A34B-927222D6D135}" destId="{7416D18F-FB07-408B-80BD-8FB6AC5E735C}" srcOrd="6" destOrd="0" presId="urn:microsoft.com/office/officeart/2008/layout/LinedList"/>
    <dgm:cxn modelId="{7C542647-6B31-404C-BCC0-9CC04977C535}" type="presParOf" srcId="{6FD293CB-1154-493A-A88A-416CEBBC8918}" destId="{EB3D642C-ED0C-4815-87EF-1FB7FE016EF9}" srcOrd="4" destOrd="0" presId="urn:microsoft.com/office/officeart/2008/layout/LinedList"/>
    <dgm:cxn modelId="{D951C0EF-0581-4F5D-A5E0-CDB4ADA2C5F8}" type="presParOf" srcId="{6FD293CB-1154-493A-A88A-416CEBBC8918}" destId="{ED488964-335B-47D4-88D2-F3849C676B79}" srcOrd="5" destOrd="0" presId="urn:microsoft.com/office/officeart/2008/layout/LinedList"/>
    <dgm:cxn modelId="{E3377F3F-9997-4BB5-BDA0-B2D03585D4C6}" type="presParOf" srcId="{ED488964-335B-47D4-88D2-F3849C676B79}" destId="{5C732A82-4F5B-443E-855D-2A205442AC12}" srcOrd="0" destOrd="0" presId="urn:microsoft.com/office/officeart/2008/layout/LinedList"/>
    <dgm:cxn modelId="{522E60B1-AC10-45BE-87EF-0B26B5CF3E3B}" type="presParOf" srcId="{ED488964-335B-47D4-88D2-F3849C676B79}" destId="{F834975C-7144-40CF-9E80-ADEA8A3534B0}" srcOrd="1" destOrd="0" presId="urn:microsoft.com/office/officeart/2008/layout/LinedList"/>
    <dgm:cxn modelId="{E39FD96A-2D8F-4620-950A-7DE4147EB0EF}" type="presParOf" srcId="{F834975C-7144-40CF-9E80-ADEA8A3534B0}" destId="{CCE15AA9-560F-4B58-AB76-4203B9BBE5F2}" srcOrd="0" destOrd="0" presId="urn:microsoft.com/office/officeart/2008/layout/LinedList"/>
    <dgm:cxn modelId="{6B979CEA-81AD-464D-8977-7C198FEC6BA8}" type="presParOf" srcId="{F834975C-7144-40CF-9E80-ADEA8A3534B0}" destId="{B570FEB5-FF16-4F8A-ADAD-26A9A8604AD7}" srcOrd="1" destOrd="0" presId="urn:microsoft.com/office/officeart/2008/layout/LinedList"/>
    <dgm:cxn modelId="{63955A74-B4E0-45A7-BD6F-B231A3FFB9CA}" type="presParOf" srcId="{B570FEB5-FF16-4F8A-ADAD-26A9A8604AD7}" destId="{3468295D-C3CF-4E3B-9703-70BF571AA1D3}" srcOrd="0" destOrd="0" presId="urn:microsoft.com/office/officeart/2008/layout/LinedList"/>
    <dgm:cxn modelId="{680D7851-3E5A-48FE-91AA-4CA49A266D0F}" type="presParOf" srcId="{B570FEB5-FF16-4F8A-ADAD-26A9A8604AD7}" destId="{20859E8E-FBF6-40B1-B437-E9CAE9406B3C}" srcOrd="1" destOrd="0" presId="urn:microsoft.com/office/officeart/2008/layout/LinedList"/>
    <dgm:cxn modelId="{1555C891-C220-4394-933A-0DE82869F1B7}" type="presParOf" srcId="{B570FEB5-FF16-4F8A-ADAD-26A9A8604AD7}" destId="{344BB964-6616-40C2-B10C-BA3CB09926C9}" srcOrd="2" destOrd="0" presId="urn:microsoft.com/office/officeart/2008/layout/LinedList"/>
    <dgm:cxn modelId="{3D408FD5-0B3E-455E-A6E7-5BC46DA06876}" type="presParOf" srcId="{F834975C-7144-40CF-9E80-ADEA8A3534B0}" destId="{8AD5C37A-0438-497A-8167-EA96C8BC8739}" srcOrd="2" destOrd="0" presId="urn:microsoft.com/office/officeart/2008/layout/LinedList"/>
    <dgm:cxn modelId="{76391295-3AC4-4391-ADAA-F4E733F982A6}" type="presParOf" srcId="{F834975C-7144-40CF-9E80-ADEA8A3534B0}" destId="{645F21C1-ADEE-45FC-8394-E1E719047F8A}" srcOrd="3" destOrd="0" presId="urn:microsoft.com/office/officeart/2008/layout/LinedList"/>
    <dgm:cxn modelId="{F0367EEB-4153-46E3-9D2B-E5753B770074}" type="presParOf" srcId="{F834975C-7144-40CF-9E80-ADEA8A3534B0}" destId="{8125E134-5689-463F-BDCE-023149A8A12D}" srcOrd="4" destOrd="0" presId="urn:microsoft.com/office/officeart/2008/layout/LinedList"/>
    <dgm:cxn modelId="{63685AFA-CAC2-4FD7-891E-A4307E225C62}" type="presParOf" srcId="{8125E134-5689-463F-BDCE-023149A8A12D}" destId="{70FCA42D-E1E2-4E53-A518-1326C5A8BCFC}" srcOrd="0" destOrd="0" presId="urn:microsoft.com/office/officeart/2008/layout/LinedList"/>
    <dgm:cxn modelId="{5289A569-A80E-4909-BAE1-53710BB53D3B}" type="presParOf" srcId="{8125E134-5689-463F-BDCE-023149A8A12D}" destId="{35A9111D-2D91-46EC-BF26-2BC0CDC22FE9}" srcOrd="1" destOrd="0" presId="urn:microsoft.com/office/officeart/2008/layout/LinedList"/>
    <dgm:cxn modelId="{EFBC5EE4-FFA3-4F1E-BC78-7BB951EF5D74}" type="presParOf" srcId="{8125E134-5689-463F-BDCE-023149A8A12D}" destId="{C0D74CF1-FAA3-490F-8705-10F8FF3989EC}" srcOrd="2" destOrd="0" presId="urn:microsoft.com/office/officeart/2008/layout/LinedList"/>
    <dgm:cxn modelId="{0B80AE65-50D1-4E00-8595-490A068A07AF}" type="presParOf" srcId="{F834975C-7144-40CF-9E80-ADEA8A3534B0}" destId="{D67179AB-70F9-4645-A2A9-0E01132D1083}" srcOrd="5" destOrd="0" presId="urn:microsoft.com/office/officeart/2008/layout/LinedList"/>
    <dgm:cxn modelId="{C1865E31-E539-4883-BE7A-B64F913F7DF5}" type="presParOf" srcId="{F834975C-7144-40CF-9E80-ADEA8A3534B0}" destId="{BAF19E29-0AF0-405A-ABA1-449D8735B393}"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202FED-50C3-42D7-AB2A-7DB5366C7F60}"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A7B67E79-1C0B-45D1-8EB9-02B7996F997C}">
      <dgm:prSet custT="1"/>
      <dgm:spPr/>
      <dgm:t>
        <a:bodyPr/>
        <a:lstStyle/>
        <a:p>
          <a:r>
            <a:rPr lang="en-US" sz="1200" b="1" dirty="0"/>
            <a:t>How It Works (Simplified)</a:t>
          </a:r>
          <a:endParaRPr lang="en-US" sz="1200" dirty="0"/>
        </a:p>
      </dgm:t>
    </dgm:pt>
    <dgm:pt modelId="{4881E87F-8344-496F-B9AB-078EAAA67FF0}" type="parTrans" cxnId="{C76FDA02-1A3A-4EEA-BBC2-AE83A71F2C8D}">
      <dgm:prSet/>
      <dgm:spPr/>
      <dgm:t>
        <a:bodyPr/>
        <a:lstStyle/>
        <a:p>
          <a:endParaRPr lang="en-US"/>
        </a:p>
      </dgm:t>
    </dgm:pt>
    <dgm:pt modelId="{9B6284B3-1350-4D3B-819C-C5FBE80701AF}" type="sibTrans" cxnId="{C76FDA02-1A3A-4EEA-BBC2-AE83A71F2C8D}">
      <dgm:prSet/>
      <dgm:spPr/>
      <dgm:t>
        <a:bodyPr/>
        <a:lstStyle/>
        <a:p>
          <a:endParaRPr lang="en-US"/>
        </a:p>
      </dgm:t>
    </dgm:pt>
    <dgm:pt modelId="{11D700D3-1D2C-4AA7-A4CC-4AEB078B5CDA}">
      <dgm:prSet custT="1"/>
      <dgm:spPr/>
      <dgm:t>
        <a:bodyPr/>
        <a:lstStyle/>
        <a:p>
          <a:pPr>
            <a:buFont typeface="+mj-lt"/>
            <a:buAutoNum type="arabicPeriod"/>
          </a:pPr>
          <a:r>
            <a:rPr lang="en-US" sz="1200" dirty="0"/>
            <a:t>Both sides agree on two public numbers: a </a:t>
          </a:r>
          <a:r>
            <a:rPr lang="en-US" sz="1200" b="1" dirty="0"/>
            <a:t>prime number (p)</a:t>
          </a:r>
          <a:r>
            <a:rPr lang="en-US" sz="1200" dirty="0"/>
            <a:t> and a </a:t>
          </a:r>
          <a:r>
            <a:rPr lang="en-US" sz="1200" b="1" dirty="0"/>
            <a:t>base (g)</a:t>
          </a:r>
          <a:r>
            <a:rPr lang="en-US" sz="1200" dirty="0"/>
            <a:t>.</a:t>
          </a:r>
        </a:p>
      </dgm:t>
    </dgm:pt>
    <dgm:pt modelId="{0027C581-E63D-4909-B8A0-A937C6FCAA38}" type="parTrans" cxnId="{903A1D50-8D96-4B05-B485-99715062AA47}">
      <dgm:prSet/>
      <dgm:spPr/>
      <dgm:t>
        <a:bodyPr/>
        <a:lstStyle/>
        <a:p>
          <a:endParaRPr lang="en-US"/>
        </a:p>
      </dgm:t>
    </dgm:pt>
    <dgm:pt modelId="{AE1C2339-D7AF-42E7-9DAB-6A5E29A6D03D}" type="sibTrans" cxnId="{903A1D50-8D96-4B05-B485-99715062AA47}">
      <dgm:prSet/>
      <dgm:spPr/>
      <dgm:t>
        <a:bodyPr/>
        <a:lstStyle/>
        <a:p>
          <a:endParaRPr lang="en-US"/>
        </a:p>
      </dgm:t>
    </dgm:pt>
    <dgm:pt modelId="{B52EC33F-261F-46DF-8DBF-E82DE8F8D09E}">
      <dgm:prSet custT="1"/>
      <dgm:spPr/>
      <dgm:t>
        <a:bodyPr/>
        <a:lstStyle/>
        <a:p>
          <a:pPr>
            <a:buFont typeface="+mj-lt"/>
            <a:buAutoNum type="arabicPeriod"/>
          </a:pPr>
          <a:r>
            <a:rPr lang="en-US" sz="1200" dirty="0"/>
            <a:t>Each side picks a </a:t>
          </a:r>
          <a:r>
            <a:rPr lang="en-US" sz="1200" b="1" dirty="0"/>
            <a:t>private secret number</a:t>
          </a:r>
          <a:r>
            <a:rPr lang="en-US" sz="1200" dirty="0"/>
            <a:t> (like a password).</a:t>
          </a:r>
        </a:p>
      </dgm:t>
    </dgm:pt>
    <dgm:pt modelId="{EB71C482-9CC9-4AE5-9554-1825F39576FB}" type="parTrans" cxnId="{307CAC94-6466-4767-A765-0EEDB15D170C}">
      <dgm:prSet/>
      <dgm:spPr/>
      <dgm:t>
        <a:bodyPr/>
        <a:lstStyle/>
        <a:p>
          <a:endParaRPr lang="en-US"/>
        </a:p>
      </dgm:t>
    </dgm:pt>
    <dgm:pt modelId="{A2BB457F-0D9A-4DF4-9B39-74773BC33DF9}" type="sibTrans" cxnId="{307CAC94-6466-4767-A765-0EEDB15D170C}">
      <dgm:prSet/>
      <dgm:spPr/>
      <dgm:t>
        <a:bodyPr/>
        <a:lstStyle/>
        <a:p>
          <a:endParaRPr lang="en-US"/>
        </a:p>
      </dgm:t>
    </dgm:pt>
    <dgm:pt modelId="{B83EE4CB-EC2A-41F8-A4A1-593F5515998D}">
      <dgm:prSet custT="1"/>
      <dgm:spPr/>
      <dgm:t>
        <a:bodyPr/>
        <a:lstStyle/>
        <a:p>
          <a:pPr>
            <a:buFont typeface="+mj-lt"/>
            <a:buAutoNum type="arabicPeriod"/>
          </a:pPr>
          <a:r>
            <a:rPr lang="en-US" sz="1200" dirty="0"/>
            <a:t>They compute a public value using math (</a:t>
          </a:r>
          <a:r>
            <a:rPr lang="en-US" sz="1200" dirty="0" err="1"/>
            <a:t>g^secret</a:t>
          </a:r>
          <a:r>
            <a:rPr lang="en-US" sz="1200" dirty="0"/>
            <a:t> mod p) and exchange those public values.</a:t>
          </a:r>
        </a:p>
      </dgm:t>
    </dgm:pt>
    <dgm:pt modelId="{A5FDE8C0-33FC-4BB0-82F6-A87F8B44A94D}" type="parTrans" cxnId="{8351F75F-F405-4C07-A14A-78E453BABDDB}">
      <dgm:prSet/>
      <dgm:spPr/>
      <dgm:t>
        <a:bodyPr/>
        <a:lstStyle/>
        <a:p>
          <a:endParaRPr lang="en-US"/>
        </a:p>
      </dgm:t>
    </dgm:pt>
    <dgm:pt modelId="{411F47C9-D391-458E-A44C-A0A5CA5B9700}" type="sibTrans" cxnId="{8351F75F-F405-4C07-A14A-78E453BABDDB}">
      <dgm:prSet/>
      <dgm:spPr/>
      <dgm:t>
        <a:bodyPr/>
        <a:lstStyle/>
        <a:p>
          <a:endParaRPr lang="en-US"/>
        </a:p>
      </dgm:t>
    </dgm:pt>
    <dgm:pt modelId="{0EC4AF33-2014-4A50-B542-FFEBBC23FC2D}">
      <dgm:prSet custT="1"/>
      <dgm:spPr/>
      <dgm:t>
        <a:bodyPr/>
        <a:lstStyle/>
        <a:p>
          <a:pPr>
            <a:buFont typeface="+mj-lt"/>
            <a:buAutoNum type="arabicPeriod"/>
          </a:pPr>
          <a:r>
            <a:rPr lang="en-US" sz="1200" dirty="0"/>
            <a:t>Each side then raises the other’s public value to their private secret.</a:t>
          </a:r>
        </a:p>
      </dgm:t>
    </dgm:pt>
    <dgm:pt modelId="{27677517-8D9F-4413-A13D-8740DA5E3F86}" type="parTrans" cxnId="{D5B3591B-FCBE-4A56-9DF3-E2C5AEB5A1A7}">
      <dgm:prSet/>
      <dgm:spPr/>
      <dgm:t>
        <a:bodyPr/>
        <a:lstStyle/>
        <a:p>
          <a:endParaRPr lang="en-US"/>
        </a:p>
      </dgm:t>
    </dgm:pt>
    <dgm:pt modelId="{98AAEB27-45ED-49DF-98FA-3D93C44560C9}" type="sibTrans" cxnId="{D5B3591B-FCBE-4A56-9DF3-E2C5AEB5A1A7}">
      <dgm:prSet/>
      <dgm:spPr/>
      <dgm:t>
        <a:bodyPr/>
        <a:lstStyle/>
        <a:p>
          <a:endParaRPr lang="en-US"/>
        </a:p>
      </dgm:t>
    </dgm:pt>
    <dgm:pt modelId="{6B81C55C-D75C-45C1-87FE-DA37085849DD}">
      <dgm:prSet custT="1"/>
      <dgm:spPr/>
      <dgm:t>
        <a:bodyPr/>
        <a:lstStyle/>
        <a:p>
          <a:pPr>
            <a:buFont typeface="+mj-lt"/>
            <a:buAutoNum type="arabicPeriod"/>
          </a:pPr>
          <a:r>
            <a:rPr lang="en-US" sz="1200" dirty="0"/>
            <a:t>The math ensures they both end up with the </a:t>
          </a:r>
          <a:r>
            <a:rPr lang="en-US" sz="1200" b="1" dirty="0"/>
            <a:t>same shared secret key</a:t>
          </a:r>
          <a:r>
            <a:rPr lang="en-US" sz="1200" dirty="0"/>
            <a:t>, even though they never sent it directly.</a:t>
          </a:r>
        </a:p>
      </dgm:t>
    </dgm:pt>
    <dgm:pt modelId="{1B3DA856-390B-43BB-ACBD-528B0E55859A}" type="parTrans" cxnId="{160592E0-3151-46C8-B70F-C76B82CD4F65}">
      <dgm:prSet/>
      <dgm:spPr/>
      <dgm:t>
        <a:bodyPr/>
        <a:lstStyle/>
        <a:p>
          <a:endParaRPr lang="en-US"/>
        </a:p>
      </dgm:t>
    </dgm:pt>
    <dgm:pt modelId="{F32B431C-369C-43DC-B19B-B6549FDBC8B0}" type="sibTrans" cxnId="{160592E0-3151-46C8-B70F-C76B82CD4F65}">
      <dgm:prSet/>
      <dgm:spPr/>
      <dgm:t>
        <a:bodyPr/>
        <a:lstStyle/>
        <a:p>
          <a:endParaRPr lang="en-US"/>
        </a:p>
      </dgm:t>
    </dgm:pt>
    <dgm:pt modelId="{D7A3F508-13A5-4E69-874A-36CC611CF339}">
      <dgm:prSet custT="1"/>
      <dgm:spPr/>
      <dgm:t>
        <a:bodyPr/>
        <a:lstStyle/>
        <a:p>
          <a:pPr>
            <a:buNone/>
          </a:pPr>
          <a:r>
            <a:rPr lang="en-US" sz="1200" b="1" dirty="0"/>
            <a:t> Why It Matters</a:t>
          </a:r>
          <a:endParaRPr lang="en-US" sz="1200" dirty="0"/>
        </a:p>
      </dgm:t>
    </dgm:pt>
    <dgm:pt modelId="{0C45A338-9BAB-45F3-ACA1-8A8B56A9D12B}" type="parTrans" cxnId="{4CD5D468-969E-48C3-8B01-085F62B83D6C}">
      <dgm:prSet/>
      <dgm:spPr/>
      <dgm:t>
        <a:bodyPr/>
        <a:lstStyle/>
        <a:p>
          <a:endParaRPr lang="en-US"/>
        </a:p>
      </dgm:t>
    </dgm:pt>
    <dgm:pt modelId="{05090B13-5832-4F57-ABEC-AB793A6586DA}" type="sibTrans" cxnId="{4CD5D468-969E-48C3-8B01-085F62B83D6C}">
      <dgm:prSet/>
      <dgm:spPr/>
      <dgm:t>
        <a:bodyPr/>
        <a:lstStyle/>
        <a:p>
          <a:endParaRPr lang="en-US"/>
        </a:p>
      </dgm:t>
    </dgm:pt>
    <dgm:pt modelId="{03E0C15E-A0D0-41D9-B884-5B5411097AB8}">
      <dgm:prSet custT="1"/>
      <dgm:spPr/>
      <dgm:t>
        <a:bodyPr/>
        <a:lstStyle/>
        <a:p>
          <a:pPr>
            <a:buFont typeface="Arial" panose="020B0604020202020204" pitchFamily="34" charset="0"/>
            <a:buChar char="•"/>
          </a:pPr>
          <a:r>
            <a:rPr lang="en-US" sz="1200" dirty="0"/>
            <a:t>Prevents eavesdroppers from learning the shared key.</a:t>
          </a:r>
        </a:p>
      </dgm:t>
    </dgm:pt>
    <dgm:pt modelId="{9BC5AE38-D37E-464D-953D-9752D2E0A24B}" type="parTrans" cxnId="{A6B5213F-D539-4518-8421-C0879C129A0A}">
      <dgm:prSet/>
      <dgm:spPr/>
      <dgm:t>
        <a:bodyPr/>
        <a:lstStyle/>
        <a:p>
          <a:endParaRPr lang="en-US"/>
        </a:p>
      </dgm:t>
    </dgm:pt>
    <dgm:pt modelId="{3EE3FA4E-713F-452B-B45D-2CEE472E24ED}" type="sibTrans" cxnId="{A6B5213F-D539-4518-8421-C0879C129A0A}">
      <dgm:prSet/>
      <dgm:spPr/>
      <dgm:t>
        <a:bodyPr/>
        <a:lstStyle/>
        <a:p>
          <a:endParaRPr lang="en-US"/>
        </a:p>
      </dgm:t>
    </dgm:pt>
    <dgm:pt modelId="{891E8C53-647E-478E-BB48-7C1E025B1E61}">
      <dgm:prSet custT="1"/>
      <dgm:spPr/>
      <dgm:t>
        <a:bodyPr/>
        <a:lstStyle/>
        <a:p>
          <a:pPr>
            <a:buFont typeface="Arial" panose="020B0604020202020204" pitchFamily="34" charset="0"/>
            <a:buChar char="•"/>
          </a:pPr>
          <a:r>
            <a:rPr lang="en-US" sz="1200" dirty="0"/>
            <a:t>Forms the foundation for many secure protocols: </a:t>
          </a:r>
          <a:r>
            <a:rPr lang="en-US" sz="1200" b="1" dirty="0"/>
            <a:t>TLS/SSL handshakes, IPSec, VPNs, WPA3 Wi-Fi</a:t>
          </a:r>
          <a:r>
            <a:rPr lang="en-US" sz="1200" dirty="0"/>
            <a:t>.</a:t>
          </a:r>
        </a:p>
      </dgm:t>
    </dgm:pt>
    <dgm:pt modelId="{A1711FB5-23D7-41CE-9E25-E99F951381BC}" type="parTrans" cxnId="{202AA0EC-1F0A-46BF-BFEE-03CF30B796A2}">
      <dgm:prSet/>
      <dgm:spPr/>
      <dgm:t>
        <a:bodyPr/>
        <a:lstStyle/>
        <a:p>
          <a:endParaRPr lang="en-US"/>
        </a:p>
      </dgm:t>
    </dgm:pt>
    <dgm:pt modelId="{C75FA442-2D1D-4192-9ACA-143C1DD56FDE}" type="sibTrans" cxnId="{202AA0EC-1F0A-46BF-BFEE-03CF30B796A2}">
      <dgm:prSet/>
      <dgm:spPr/>
      <dgm:t>
        <a:bodyPr/>
        <a:lstStyle/>
        <a:p>
          <a:endParaRPr lang="en-US"/>
        </a:p>
      </dgm:t>
    </dgm:pt>
    <dgm:pt modelId="{33CF39CA-BD14-4327-BF5D-AFC5196A28E4}">
      <dgm:prSet custT="1"/>
      <dgm:spPr/>
      <dgm:t>
        <a:bodyPr/>
        <a:lstStyle/>
        <a:p>
          <a:pPr>
            <a:buFont typeface="Arial" panose="020B0604020202020204" pitchFamily="34" charset="0"/>
            <a:buChar char="•"/>
          </a:pPr>
          <a:r>
            <a:rPr lang="en-US" sz="1200" dirty="0"/>
            <a:t>Often used with </a:t>
          </a:r>
          <a:r>
            <a:rPr lang="en-US" sz="1200" b="1" dirty="0"/>
            <a:t>Elliptic Curve Cryptography (ECDH)</a:t>
          </a:r>
          <a:r>
            <a:rPr lang="en-US" sz="1200" dirty="0"/>
            <a:t> for stronger security with smaller keys.</a:t>
          </a:r>
        </a:p>
      </dgm:t>
    </dgm:pt>
    <dgm:pt modelId="{3A9421A4-7B44-4D7E-804C-FEBC7ECBB836}" type="parTrans" cxnId="{FF6ED8D7-F9B5-48B7-9798-A0042A56F2AA}">
      <dgm:prSet/>
      <dgm:spPr/>
      <dgm:t>
        <a:bodyPr/>
        <a:lstStyle/>
        <a:p>
          <a:endParaRPr lang="en-US"/>
        </a:p>
      </dgm:t>
    </dgm:pt>
    <dgm:pt modelId="{DAE8CB29-663F-42FB-958C-796C7690F3FC}" type="sibTrans" cxnId="{FF6ED8D7-F9B5-48B7-9798-A0042A56F2AA}">
      <dgm:prSet/>
      <dgm:spPr/>
      <dgm:t>
        <a:bodyPr/>
        <a:lstStyle/>
        <a:p>
          <a:endParaRPr lang="en-US"/>
        </a:p>
      </dgm:t>
    </dgm:pt>
    <dgm:pt modelId="{41EE5CB1-1535-4B40-8494-1BA6A3A71274}">
      <dgm:prSet custT="1"/>
      <dgm:spPr/>
      <dgm:t>
        <a:bodyPr/>
        <a:lstStyle/>
        <a:p>
          <a:pPr>
            <a:buNone/>
          </a:pPr>
          <a:r>
            <a:rPr lang="en-US" sz="1200" b="1" dirty="0"/>
            <a:t>Limitations</a:t>
          </a:r>
          <a:endParaRPr lang="en-US" sz="1200" dirty="0"/>
        </a:p>
      </dgm:t>
    </dgm:pt>
    <dgm:pt modelId="{374A9868-5C4E-416A-9763-58B91944851F}" type="parTrans" cxnId="{30F6A1AC-4FBC-4385-859B-321875E3A081}">
      <dgm:prSet/>
      <dgm:spPr/>
      <dgm:t>
        <a:bodyPr/>
        <a:lstStyle/>
        <a:p>
          <a:endParaRPr lang="en-US"/>
        </a:p>
      </dgm:t>
    </dgm:pt>
    <dgm:pt modelId="{B04F5B7F-529B-4492-8D9C-39FDDFF0910A}" type="sibTrans" cxnId="{30F6A1AC-4FBC-4385-859B-321875E3A081}">
      <dgm:prSet/>
      <dgm:spPr/>
      <dgm:t>
        <a:bodyPr/>
        <a:lstStyle/>
        <a:p>
          <a:endParaRPr lang="en-US"/>
        </a:p>
      </dgm:t>
    </dgm:pt>
    <dgm:pt modelId="{E2542304-9224-4B03-8B5D-F135A48A6C47}">
      <dgm:prSet custT="1"/>
      <dgm:spPr/>
      <dgm:t>
        <a:bodyPr/>
        <a:lstStyle/>
        <a:p>
          <a:pPr>
            <a:buFont typeface="Arial" panose="020B0604020202020204" pitchFamily="34" charset="0"/>
            <a:buChar char="•"/>
          </a:pPr>
          <a:r>
            <a:rPr lang="en-US" sz="1200" dirty="0"/>
            <a:t>By itself, DH does </a:t>
          </a:r>
          <a:r>
            <a:rPr lang="en-US" sz="1200" b="1" dirty="0"/>
            <a:t>not provide authentication</a:t>
          </a:r>
          <a:r>
            <a:rPr lang="en-US" sz="1200" dirty="0"/>
            <a:t>.</a:t>
          </a:r>
        </a:p>
      </dgm:t>
    </dgm:pt>
    <dgm:pt modelId="{23759400-07A4-4910-9942-EF5BB0724E16}" type="parTrans" cxnId="{646724A1-B2F3-4268-8461-65FCCC9676F0}">
      <dgm:prSet/>
      <dgm:spPr/>
      <dgm:t>
        <a:bodyPr/>
        <a:lstStyle/>
        <a:p>
          <a:endParaRPr lang="en-US"/>
        </a:p>
      </dgm:t>
    </dgm:pt>
    <dgm:pt modelId="{ED78C95F-940E-4C3F-B7E7-19840B2C532A}" type="sibTrans" cxnId="{646724A1-B2F3-4268-8461-65FCCC9676F0}">
      <dgm:prSet/>
      <dgm:spPr/>
      <dgm:t>
        <a:bodyPr/>
        <a:lstStyle/>
        <a:p>
          <a:endParaRPr lang="en-US"/>
        </a:p>
      </dgm:t>
    </dgm:pt>
    <dgm:pt modelId="{D84962AA-AA30-47C4-9B2B-47BB915E889B}">
      <dgm:prSet custT="1"/>
      <dgm:spPr/>
      <dgm:t>
        <a:bodyPr/>
        <a:lstStyle/>
        <a:p>
          <a:pPr>
            <a:buFont typeface="Arial" panose="020B0604020202020204" pitchFamily="34" charset="0"/>
            <a:buChar char="•"/>
          </a:pPr>
          <a:r>
            <a:rPr lang="en-US" sz="1200" dirty="0"/>
            <a:t>Vulnerable to </a:t>
          </a:r>
          <a:r>
            <a:rPr lang="en-US" sz="1200" b="1" dirty="0"/>
            <a:t>man-in-the-middle attacks</a:t>
          </a:r>
          <a:r>
            <a:rPr lang="en-US" sz="1200" dirty="0"/>
            <a:t> if not combined with digital signatures or certificates.</a:t>
          </a:r>
        </a:p>
      </dgm:t>
    </dgm:pt>
    <dgm:pt modelId="{D1E82C2A-88C5-4352-8C9D-6159656FCC50}" type="parTrans" cxnId="{E742C192-5248-40C4-82BF-C468AC4A8FD6}">
      <dgm:prSet/>
      <dgm:spPr/>
      <dgm:t>
        <a:bodyPr/>
        <a:lstStyle/>
        <a:p>
          <a:endParaRPr lang="en-US"/>
        </a:p>
      </dgm:t>
    </dgm:pt>
    <dgm:pt modelId="{4B3F5332-483A-4970-AD06-10F5F7A13BEB}" type="sibTrans" cxnId="{E742C192-5248-40C4-82BF-C468AC4A8FD6}">
      <dgm:prSet/>
      <dgm:spPr/>
      <dgm:t>
        <a:bodyPr/>
        <a:lstStyle/>
        <a:p>
          <a:endParaRPr lang="en-US"/>
        </a:p>
      </dgm:t>
    </dgm:pt>
    <dgm:pt modelId="{E599DE83-FEC2-4231-9F1C-26DC8D0A224F}">
      <dgm:prSet custT="1"/>
      <dgm:spPr/>
      <dgm:t>
        <a:bodyPr/>
        <a:lstStyle/>
        <a:p>
          <a:pPr>
            <a:buFont typeface="Arial" panose="020B0604020202020204" pitchFamily="34" charset="0"/>
            <a:buChar char="•"/>
          </a:pPr>
          <a:r>
            <a:rPr lang="en-US" sz="1200" dirty="0"/>
            <a:t>That’s why you’ll see it used inside protocols (like TLS with certificates) rather than on its own.</a:t>
          </a:r>
        </a:p>
      </dgm:t>
    </dgm:pt>
    <dgm:pt modelId="{D005D1E8-29E8-48E5-BDDA-6BC22473A15A}" type="parTrans" cxnId="{2ED90B5E-63B6-4094-8DE8-1E989221705C}">
      <dgm:prSet/>
      <dgm:spPr/>
      <dgm:t>
        <a:bodyPr/>
        <a:lstStyle/>
        <a:p>
          <a:endParaRPr lang="en-US"/>
        </a:p>
      </dgm:t>
    </dgm:pt>
    <dgm:pt modelId="{1EA7BEB7-8A49-41BF-9933-96193002B686}" type="sibTrans" cxnId="{2ED90B5E-63B6-4094-8DE8-1E989221705C}">
      <dgm:prSet/>
      <dgm:spPr/>
      <dgm:t>
        <a:bodyPr/>
        <a:lstStyle/>
        <a:p>
          <a:endParaRPr lang="en-US"/>
        </a:p>
      </dgm:t>
    </dgm:pt>
    <dgm:pt modelId="{E7005D8F-5904-4619-805F-FE7EC8A3B23F}">
      <dgm:prSet custT="1"/>
      <dgm:spPr/>
      <dgm:t>
        <a:bodyPr/>
        <a:lstStyle/>
        <a:p>
          <a:pPr>
            <a:buNone/>
          </a:pPr>
          <a:r>
            <a:rPr lang="en-US" sz="1200" b="1" dirty="0"/>
            <a:t>For your interview:</a:t>
          </a:r>
        </a:p>
      </dgm:t>
    </dgm:pt>
    <dgm:pt modelId="{AFD3F62B-3FF8-4D16-A2BA-ACBBBC499833}" type="parTrans" cxnId="{D661EC3A-E299-4545-94F5-AEFF36C487F0}">
      <dgm:prSet/>
      <dgm:spPr/>
      <dgm:t>
        <a:bodyPr/>
        <a:lstStyle/>
        <a:p>
          <a:endParaRPr lang="en-US"/>
        </a:p>
      </dgm:t>
    </dgm:pt>
    <dgm:pt modelId="{63E0436E-8C29-4901-8BA5-9CCF3186908A}" type="sibTrans" cxnId="{D661EC3A-E299-4545-94F5-AEFF36C487F0}">
      <dgm:prSet/>
      <dgm:spPr/>
      <dgm:t>
        <a:bodyPr/>
        <a:lstStyle/>
        <a:p>
          <a:endParaRPr lang="en-US"/>
        </a:p>
      </dgm:t>
    </dgm:pt>
    <dgm:pt modelId="{D7E6F30A-474A-403F-859E-3A4283E7DE82}">
      <dgm:prSet custT="1"/>
      <dgm:spPr/>
      <dgm:t>
        <a:bodyPr/>
        <a:lstStyle/>
        <a:p>
          <a:pPr>
            <a:buNone/>
          </a:pPr>
          <a:r>
            <a:rPr lang="en-US" sz="1200" dirty="0"/>
            <a:t>If they ask about Diffie–Hellman, explain that it’s </a:t>
          </a:r>
          <a:r>
            <a:rPr lang="en-US" sz="1200" b="1" dirty="0"/>
            <a:t>a secure way to generate a shared encryption key across an untrusted network, without transmitting the key</a:t>
          </a:r>
          <a:r>
            <a:rPr lang="en-US" sz="1200" dirty="0"/>
            <a:t>. Then tie it back to </a:t>
          </a:r>
          <a:r>
            <a:rPr lang="en-US" sz="1200" b="1" dirty="0"/>
            <a:t>VPNs (IPSec uses DH in IKE)</a:t>
          </a:r>
          <a:r>
            <a:rPr lang="en-US" sz="1200" dirty="0"/>
            <a:t> or </a:t>
          </a:r>
          <a:r>
            <a:rPr lang="en-US" sz="1200" b="1" dirty="0"/>
            <a:t>TLS handshakes</a:t>
          </a:r>
          <a:r>
            <a:rPr lang="en-US" sz="1200" dirty="0"/>
            <a:t>—both highly relevant to firewall vendors like Fortinet.</a:t>
          </a:r>
        </a:p>
      </dgm:t>
    </dgm:pt>
    <dgm:pt modelId="{0094BF36-BCD7-4083-B4D8-E2B882C2F636}" type="parTrans" cxnId="{8E415BF5-1A5A-4054-82F6-509422A9A8CB}">
      <dgm:prSet/>
      <dgm:spPr/>
      <dgm:t>
        <a:bodyPr/>
        <a:lstStyle/>
        <a:p>
          <a:endParaRPr lang="en-US"/>
        </a:p>
      </dgm:t>
    </dgm:pt>
    <dgm:pt modelId="{9CC01B0A-8298-41D9-AA0B-4F721EEDBD5A}" type="sibTrans" cxnId="{8E415BF5-1A5A-4054-82F6-509422A9A8CB}">
      <dgm:prSet/>
      <dgm:spPr/>
      <dgm:t>
        <a:bodyPr/>
        <a:lstStyle/>
        <a:p>
          <a:endParaRPr lang="en-US"/>
        </a:p>
      </dgm:t>
    </dgm:pt>
    <dgm:pt modelId="{6FD293CB-1154-493A-A88A-416CEBBC8918}" type="pres">
      <dgm:prSet presAssocID="{4D202FED-50C3-42D7-AB2A-7DB5366C7F60}" presName="vert0" presStyleCnt="0">
        <dgm:presLayoutVars>
          <dgm:dir/>
          <dgm:animOne val="branch"/>
          <dgm:animLvl val="lvl"/>
        </dgm:presLayoutVars>
      </dgm:prSet>
      <dgm:spPr/>
    </dgm:pt>
    <dgm:pt modelId="{F01C8FA7-9D74-46C4-9661-B6F5C3A9B046}" type="pres">
      <dgm:prSet presAssocID="{A7B67E79-1C0B-45D1-8EB9-02B7996F997C}" presName="thickLine" presStyleLbl="alignNode1" presStyleIdx="0" presStyleCnt="4"/>
      <dgm:spPr/>
    </dgm:pt>
    <dgm:pt modelId="{0924B4D9-BC62-4E2A-BCA8-CFD4100235CC}" type="pres">
      <dgm:prSet presAssocID="{A7B67E79-1C0B-45D1-8EB9-02B7996F997C}" presName="horz1" presStyleCnt="0"/>
      <dgm:spPr/>
    </dgm:pt>
    <dgm:pt modelId="{D2265E71-955D-4A41-AC34-559D2C7B1C83}" type="pres">
      <dgm:prSet presAssocID="{A7B67E79-1C0B-45D1-8EB9-02B7996F997C}" presName="tx1" presStyleLbl="revTx" presStyleIdx="0" presStyleCnt="16"/>
      <dgm:spPr/>
    </dgm:pt>
    <dgm:pt modelId="{D398BC3A-B9F2-40B4-8E2D-3ADBF7AC8677}" type="pres">
      <dgm:prSet presAssocID="{A7B67E79-1C0B-45D1-8EB9-02B7996F997C}" presName="vert1" presStyleCnt="0"/>
      <dgm:spPr/>
    </dgm:pt>
    <dgm:pt modelId="{9F86EEE8-AC63-4453-967F-7EAFB0874A66}" type="pres">
      <dgm:prSet presAssocID="{11D700D3-1D2C-4AA7-A4CC-4AEB078B5CDA}" presName="vertSpace2a" presStyleCnt="0"/>
      <dgm:spPr/>
    </dgm:pt>
    <dgm:pt modelId="{3D56E702-E51D-40F9-A6E1-278E490EA834}" type="pres">
      <dgm:prSet presAssocID="{11D700D3-1D2C-4AA7-A4CC-4AEB078B5CDA}" presName="horz2" presStyleCnt="0"/>
      <dgm:spPr/>
    </dgm:pt>
    <dgm:pt modelId="{73BA1DCE-19A8-42E4-82E3-20DEFEE5FA3F}" type="pres">
      <dgm:prSet presAssocID="{11D700D3-1D2C-4AA7-A4CC-4AEB078B5CDA}" presName="horzSpace2" presStyleCnt="0"/>
      <dgm:spPr/>
    </dgm:pt>
    <dgm:pt modelId="{7F764E08-4B19-47C8-9FEB-9B1541F40A62}" type="pres">
      <dgm:prSet presAssocID="{11D700D3-1D2C-4AA7-A4CC-4AEB078B5CDA}" presName="tx2" presStyleLbl="revTx" presStyleIdx="1" presStyleCnt="16"/>
      <dgm:spPr/>
    </dgm:pt>
    <dgm:pt modelId="{204A4050-A46C-4648-BF2C-31D742454BA5}" type="pres">
      <dgm:prSet presAssocID="{11D700D3-1D2C-4AA7-A4CC-4AEB078B5CDA}" presName="vert2" presStyleCnt="0"/>
      <dgm:spPr/>
    </dgm:pt>
    <dgm:pt modelId="{AF75822D-0DB8-4E71-BD25-EFDE35F1F574}" type="pres">
      <dgm:prSet presAssocID="{11D700D3-1D2C-4AA7-A4CC-4AEB078B5CDA}" presName="thinLine2b" presStyleLbl="callout" presStyleIdx="0" presStyleCnt="12"/>
      <dgm:spPr/>
    </dgm:pt>
    <dgm:pt modelId="{79FC9001-68C4-4494-ABF6-264DED3DA97E}" type="pres">
      <dgm:prSet presAssocID="{11D700D3-1D2C-4AA7-A4CC-4AEB078B5CDA}" presName="vertSpace2b" presStyleCnt="0"/>
      <dgm:spPr/>
    </dgm:pt>
    <dgm:pt modelId="{3A736C9E-9AF6-422B-AA0F-F62BF5BF4BCD}" type="pres">
      <dgm:prSet presAssocID="{B52EC33F-261F-46DF-8DBF-E82DE8F8D09E}" presName="horz2" presStyleCnt="0"/>
      <dgm:spPr/>
    </dgm:pt>
    <dgm:pt modelId="{5329E82C-A210-44DA-912D-8207EFA9FCE2}" type="pres">
      <dgm:prSet presAssocID="{B52EC33F-261F-46DF-8DBF-E82DE8F8D09E}" presName="horzSpace2" presStyleCnt="0"/>
      <dgm:spPr/>
    </dgm:pt>
    <dgm:pt modelId="{88C4828E-1E26-4655-830E-44C6ADD9AB41}" type="pres">
      <dgm:prSet presAssocID="{B52EC33F-261F-46DF-8DBF-E82DE8F8D09E}" presName="tx2" presStyleLbl="revTx" presStyleIdx="2" presStyleCnt="16"/>
      <dgm:spPr/>
    </dgm:pt>
    <dgm:pt modelId="{D294363E-B859-430E-9435-EE8D827FC905}" type="pres">
      <dgm:prSet presAssocID="{B52EC33F-261F-46DF-8DBF-E82DE8F8D09E}" presName="vert2" presStyleCnt="0"/>
      <dgm:spPr/>
    </dgm:pt>
    <dgm:pt modelId="{E77ADF40-83D7-43F1-95EA-42ECBA9C2854}" type="pres">
      <dgm:prSet presAssocID="{B52EC33F-261F-46DF-8DBF-E82DE8F8D09E}" presName="thinLine2b" presStyleLbl="callout" presStyleIdx="1" presStyleCnt="12"/>
      <dgm:spPr/>
    </dgm:pt>
    <dgm:pt modelId="{A7AF60C1-059D-4416-84CD-A7C3FCE03DEE}" type="pres">
      <dgm:prSet presAssocID="{B52EC33F-261F-46DF-8DBF-E82DE8F8D09E}" presName="vertSpace2b" presStyleCnt="0"/>
      <dgm:spPr/>
    </dgm:pt>
    <dgm:pt modelId="{D542511C-A5C9-4D59-B9A9-68993EB9E0C2}" type="pres">
      <dgm:prSet presAssocID="{B83EE4CB-EC2A-41F8-A4A1-593F5515998D}" presName="horz2" presStyleCnt="0"/>
      <dgm:spPr/>
    </dgm:pt>
    <dgm:pt modelId="{C3FFC24D-B8D6-4A3A-92B1-3E56EA8BC8D7}" type="pres">
      <dgm:prSet presAssocID="{B83EE4CB-EC2A-41F8-A4A1-593F5515998D}" presName="horzSpace2" presStyleCnt="0"/>
      <dgm:spPr/>
    </dgm:pt>
    <dgm:pt modelId="{87DD6651-EA22-4828-BC1B-EAFFFC7A2139}" type="pres">
      <dgm:prSet presAssocID="{B83EE4CB-EC2A-41F8-A4A1-593F5515998D}" presName="tx2" presStyleLbl="revTx" presStyleIdx="3" presStyleCnt="16"/>
      <dgm:spPr/>
    </dgm:pt>
    <dgm:pt modelId="{2FFAF2E3-C8C3-4211-B4BE-BE208B967016}" type="pres">
      <dgm:prSet presAssocID="{B83EE4CB-EC2A-41F8-A4A1-593F5515998D}" presName="vert2" presStyleCnt="0"/>
      <dgm:spPr/>
    </dgm:pt>
    <dgm:pt modelId="{ADDA7251-28EE-4C59-9844-AF456BD09E51}" type="pres">
      <dgm:prSet presAssocID="{B83EE4CB-EC2A-41F8-A4A1-593F5515998D}" presName="thinLine2b" presStyleLbl="callout" presStyleIdx="2" presStyleCnt="12"/>
      <dgm:spPr/>
    </dgm:pt>
    <dgm:pt modelId="{C59C1CC8-3F82-45C8-AC5A-86770C1349A5}" type="pres">
      <dgm:prSet presAssocID="{B83EE4CB-EC2A-41F8-A4A1-593F5515998D}" presName="vertSpace2b" presStyleCnt="0"/>
      <dgm:spPr/>
    </dgm:pt>
    <dgm:pt modelId="{E4D11C3B-F2B4-48E2-A659-C586AE940A7B}" type="pres">
      <dgm:prSet presAssocID="{0EC4AF33-2014-4A50-B542-FFEBBC23FC2D}" presName="horz2" presStyleCnt="0"/>
      <dgm:spPr/>
    </dgm:pt>
    <dgm:pt modelId="{521BB8F1-51B9-4E85-8E77-B3FD4D28C1C5}" type="pres">
      <dgm:prSet presAssocID="{0EC4AF33-2014-4A50-B542-FFEBBC23FC2D}" presName="horzSpace2" presStyleCnt="0"/>
      <dgm:spPr/>
    </dgm:pt>
    <dgm:pt modelId="{80A02B91-42C3-4BAF-80C2-E1F352DD5869}" type="pres">
      <dgm:prSet presAssocID="{0EC4AF33-2014-4A50-B542-FFEBBC23FC2D}" presName="tx2" presStyleLbl="revTx" presStyleIdx="4" presStyleCnt="16"/>
      <dgm:spPr/>
    </dgm:pt>
    <dgm:pt modelId="{0555780C-58A1-4765-A584-CC4569FADBCC}" type="pres">
      <dgm:prSet presAssocID="{0EC4AF33-2014-4A50-B542-FFEBBC23FC2D}" presName="vert2" presStyleCnt="0"/>
      <dgm:spPr/>
    </dgm:pt>
    <dgm:pt modelId="{F1904DE1-90B3-4221-B7C7-68917CB2F6D9}" type="pres">
      <dgm:prSet presAssocID="{0EC4AF33-2014-4A50-B542-FFEBBC23FC2D}" presName="thinLine2b" presStyleLbl="callout" presStyleIdx="3" presStyleCnt="12"/>
      <dgm:spPr/>
    </dgm:pt>
    <dgm:pt modelId="{4C39DFD9-101C-4DE6-81EF-B19B31A62B14}" type="pres">
      <dgm:prSet presAssocID="{0EC4AF33-2014-4A50-B542-FFEBBC23FC2D}" presName="vertSpace2b" presStyleCnt="0"/>
      <dgm:spPr/>
    </dgm:pt>
    <dgm:pt modelId="{C5B39DF8-B03C-4584-9A4A-3DE3BB355030}" type="pres">
      <dgm:prSet presAssocID="{6B81C55C-D75C-45C1-87FE-DA37085849DD}" presName="horz2" presStyleCnt="0"/>
      <dgm:spPr/>
    </dgm:pt>
    <dgm:pt modelId="{81446358-4AC1-4C50-A24F-7E8934F3F1AB}" type="pres">
      <dgm:prSet presAssocID="{6B81C55C-D75C-45C1-87FE-DA37085849DD}" presName="horzSpace2" presStyleCnt="0"/>
      <dgm:spPr/>
    </dgm:pt>
    <dgm:pt modelId="{1FAA7114-B7E7-4686-B7DD-3F23A973552F}" type="pres">
      <dgm:prSet presAssocID="{6B81C55C-D75C-45C1-87FE-DA37085849DD}" presName="tx2" presStyleLbl="revTx" presStyleIdx="5" presStyleCnt="16"/>
      <dgm:spPr/>
    </dgm:pt>
    <dgm:pt modelId="{163F3B1B-231B-4AF0-9590-8DBA611F5237}" type="pres">
      <dgm:prSet presAssocID="{6B81C55C-D75C-45C1-87FE-DA37085849DD}" presName="vert2" presStyleCnt="0"/>
      <dgm:spPr/>
    </dgm:pt>
    <dgm:pt modelId="{D6BF0B6F-DFDA-4672-B494-66D249B4E341}" type="pres">
      <dgm:prSet presAssocID="{6B81C55C-D75C-45C1-87FE-DA37085849DD}" presName="thinLine2b" presStyleLbl="callout" presStyleIdx="4" presStyleCnt="12"/>
      <dgm:spPr/>
    </dgm:pt>
    <dgm:pt modelId="{562E12A4-B083-4B94-8740-C59D1B1BDB78}" type="pres">
      <dgm:prSet presAssocID="{6B81C55C-D75C-45C1-87FE-DA37085849DD}" presName="vertSpace2b" presStyleCnt="0"/>
      <dgm:spPr/>
    </dgm:pt>
    <dgm:pt modelId="{79690F47-7E00-4EA8-99B3-3BE25C7EFAA0}" type="pres">
      <dgm:prSet presAssocID="{D7A3F508-13A5-4E69-874A-36CC611CF339}" presName="thickLine" presStyleLbl="alignNode1" presStyleIdx="1" presStyleCnt="4"/>
      <dgm:spPr/>
    </dgm:pt>
    <dgm:pt modelId="{51B4D9AD-6CCA-4D2E-A19C-1453E5B93092}" type="pres">
      <dgm:prSet presAssocID="{D7A3F508-13A5-4E69-874A-36CC611CF339}" presName="horz1" presStyleCnt="0"/>
      <dgm:spPr/>
    </dgm:pt>
    <dgm:pt modelId="{3EC0FC04-2D7B-4D4C-ABAB-A5C6577FE43D}" type="pres">
      <dgm:prSet presAssocID="{D7A3F508-13A5-4E69-874A-36CC611CF339}" presName="tx1" presStyleLbl="revTx" presStyleIdx="6" presStyleCnt="16"/>
      <dgm:spPr/>
    </dgm:pt>
    <dgm:pt modelId="{DD16136B-B2D9-4E25-B480-CBA6532C4A6B}" type="pres">
      <dgm:prSet presAssocID="{D7A3F508-13A5-4E69-874A-36CC611CF339}" presName="vert1" presStyleCnt="0"/>
      <dgm:spPr/>
    </dgm:pt>
    <dgm:pt modelId="{B2FA9CB7-88F8-4D7E-B94F-C784A2D0DAB3}" type="pres">
      <dgm:prSet presAssocID="{03E0C15E-A0D0-41D9-B884-5B5411097AB8}" presName="vertSpace2a" presStyleCnt="0"/>
      <dgm:spPr/>
    </dgm:pt>
    <dgm:pt modelId="{627A3D9D-72B3-467C-8A69-60EAEDCA953B}" type="pres">
      <dgm:prSet presAssocID="{03E0C15E-A0D0-41D9-B884-5B5411097AB8}" presName="horz2" presStyleCnt="0"/>
      <dgm:spPr/>
    </dgm:pt>
    <dgm:pt modelId="{4F69B894-10AD-4651-8EEB-DAF1D0FF0F98}" type="pres">
      <dgm:prSet presAssocID="{03E0C15E-A0D0-41D9-B884-5B5411097AB8}" presName="horzSpace2" presStyleCnt="0"/>
      <dgm:spPr/>
    </dgm:pt>
    <dgm:pt modelId="{2649E989-4CA1-4AEB-A8FD-9AA1E7FD772C}" type="pres">
      <dgm:prSet presAssocID="{03E0C15E-A0D0-41D9-B884-5B5411097AB8}" presName="tx2" presStyleLbl="revTx" presStyleIdx="7" presStyleCnt="16"/>
      <dgm:spPr/>
    </dgm:pt>
    <dgm:pt modelId="{1D80D3A7-9409-4231-B427-45F7E0285835}" type="pres">
      <dgm:prSet presAssocID="{03E0C15E-A0D0-41D9-B884-5B5411097AB8}" presName="vert2" presStyleCnt="0"/>
      <dgm:spPr/>
    </dgm:pt>
    <dgm:pt modelId="{171CA980-BFC3-44D0-8CEA-985A9F8F2FD4}" type="pres">
      <dgm:prSet presAssocID="{03E0C15E-A0D0-41D9-B884-5B5411097AB8}" presName="thinLine2b" presStyleLbl="callout" presStyleIdx="5" presStyleCnt="12"/>
      <dgm:spPr/>
    </dgm:pt>
    <dgm:pt modelId="{CB521F7F-C963-4CB6-B364-A21FF3B05DB8}" type="pres">
      <dgm:prSet presAssocID="{03E0C15E-A0D0-41D9-B884-5B5411097AB8}" presName="vertSpace2b" presStyleCnt="0"/>
      <dgm:spPr/>
    </dgm:pt>
    <dgm:pt modelId="{D4682C51-2129-4E91-8842-822EC043AC1D}" type="pres">
      <dgm:prSet presAssocID="{891E8C53-647E-478E-BB48-7C1E025B1E61}" presName="horz2" presStyleCnt="0"/>
      <dgm:spPr/>
    </dgm:pt>
    <dgm:pt modelId="{CF4B1C25-4D55-422A-958E-987A2369F082}" type="pres">
      <dgm:prSet presAssocID="{891E8C53-647E-478E-BB48-7C1E025B1E61}" presName="horzSpace2" presStyleCnt="0"/>
      <dgm:spPr/>
    </dgm:pt>
    <dgm:pt modelId="{EE3CC581-FF5A-44AA-9ACA-CB7F0B5A1741}" type="pres">
      <dgm:prSet presAssocID="{891E8C53-647E-478E-BB48-7C1E025B1E61}" presName="tx2" presStyleLbl="revTx" presStyleIdx="8" presStyleCnt="16"/>
      <dgm:spPr/>
    </dgm:pt>
    <dgm:pt modelId="{A3112018-DA35-4FB8-A767-20734E9169B4}" type="pres">
      <dgm:prSet presAssocID="{891E8C53-647E-478E-BB48-7C1E025B1E61}" presName="vert2" presStyleCnt="0"/>
      <dgm:spPr/>
    </dgm:pt>
    <dgm:pt modelId="{39E2C311-C1FF-420A-80C1-A0D54A6113EB}" type="pres">
      <dgm:prSet presAssocID="{891E8C53-647E-478E-BB48-7C1E025B1E61}" presName="thinLine2b" presStyleLbl="callout" presStyleIdx="6" presStyleCnt="12"/>
      <dgm:spPr/>
    </dgm:pt>
    <dgm:pt modelId="{03B12846-1EA7-4692-A628-8EE7C7E07B08}" type="pres">
      <dgm:prSet presAssocID="{891E8C53-647E-478E-BB48-7C1E025B1E61}" presName="vertSpace2b" presStyleCnt="0"/>
      <dgm:spPr/>
    </dgm:pt>
    <dgm:pt modelId="{767CA263-88FF-4CE1-B1F6-4D7932E5F8C9}" type="pres">
      <dgm:prSet presAssocID="{33CF39CA-BD14-4327-BF5D-AFC5196A28E4}" presName="horz2" presStyleCnt="0"/>
      <dgm:spPr/>
    </dgm:pt>
    <dgm:pt modelId="{3FAD31BF-CF12-4F19-A0C5-9D258F50E0C5}" type="pres">
      <dgm:prSet presAssocID="{33CF39CA-BD14-4327-BF5D-AFC5196A28E4}" presName="horzSpace2" presStyleCnt="0"/>
      <dgm:spPr/>
    </dgm:pt>
    <dgm:pt modelId="{5F38D6BF-72FE-4261-9968-2613C1C62581}" type="pres">
      <dgm:prSet presAssocID="{33CF39CA-BD14-4327-BF5D-AFC5196A28E4}" presName="tx2" presStyleLbl="revTx" presStyleIdx="9" presStyleCnt="16"/>
      <dgm:spPr/>
    </dgm:pt>
    <dgm:pt modelId="{7D7AF60D-403B-49A9-9D02-7D79434275F4}" type="pres">
      <dgm:prSet presAssocID="{33CF39CA-BD14-4327-BF5D-AFC5196A28E4}" presName="vert2" presStyleCnt="0"/>
      <dgm:spPr/>
    </dgm:pt>
    <dgm:pt modelId="{18F9050A-0737-4F4F-93CE-D1F88D7AD049}" type="pres">
      <dgm:prSet presAssocID="{33CF39CA-BD14-4327-BF5D-AFC5196A28E4}" presName="thinLine2b" presStyleLbl="callout" presStyleIdx="7" presStyleCnt="12"/>
      <dgm:spPr/>
    </dgm:pt>
    <dgm:pt modelId="{E6252548-D2EB-4476-A5F9-7F4443A92294}" type="pres">
      <dgm:prSet presAssocID="{33CF39CA-BD14-4327-BF5D-AFC5196A28E4}" presName="vertSpace2b" presStyleCnt="0"/>
      <dgm:spPr/>
    </dgm:pt>
    <dgm:pt modelId="{BF51263A-5FCB-4A54-AE1B-4BB2360DAC5F}" type="pres">
      <dgm:prSet presAssocID="{41EE5CB1-1535-4B40-8494-1BA6A3A71274}" presName="thickLine" presStyleLbl="alignNode1" presStyleIdx="2" presStyleCnt="4"/>
      <dgm:spPr/>
    </dgm:pt>
    <dgm:pt modelId="{0708D1BB-167F-4DE6-A5B0-F0ADE224D25D}" type="pres">
      <dgm:prSet presAssocID="{41EE5CB1-1535-4B40-8494-1BA6A3A71274}" presName="horz1" presStyleCnt="0"/>
      <dgm:spPr/>
    </dgm:pt>
    <dgm:pt modelId="{C8F1C4DB-218A-4C5F-8376-C012F01D9ADA}" type="pres">
      <dgm:prSet presAssocID="{41EE5CB1-1535-4B40-8494-1BA6A3A71274}" presName="tx1" presStyleLbl="revTx" presStyleIdx="10" presStyleCnt="16"/>
      <dgm:spPr/>
    </dgm:pt>
    <dgm:pt modelId="{9ADA8EFC-5486-4C37-8688-F5BD6BAF96CB}" type="pres">
      <dgm:prSet presAssocID="{41EE5CB1-1535-4B40-8494-1BA6A3A71274}" presName="vert1" presStyleCnt="0"/>
      <dgm:spPr/>
    </dgm:pt>
    <dgm:pt modelId="{6F01C59F-03CA-464E-9FAC-92F1F8E9CF13}" type="pres">
      <dgm:prSet presAssocID="{E2542304-9224-4B03-8B5D-F135A48A6C47}" presName="vertSpace2a" presStyleCnt="0"/>
      <dgm:spPr/>
    </dgm:pt>
    <dgm:pt modelId="{C86CAF40-507B-402E-9EB0-DB4907EDAB45}" type="pres">
      <dgm:prSet presAssocID="{E2542304-9224-4B03-8B5D-F135A48A6C47}" presName="horz2" presStyleCnt="0"/>
      <dgm:spPr/>
    </dgm:pt>
    <dgm:pt modelId="{555620BD-30C4-4211-8507-59DE38D0AE41}" type="pres">
      <dgm:prSet presAssocID="{E2542304-9224-4B03-8B5D-F135A48A6C47}" presName="horzSpace2" presStyleCnt="0"/>
      <dgm:spPr/>
    </dgm:pt>
    <dgm:pt modelId="{56CC4956-1C2F-433D-A607-3C64B07F495F}" type="pres">
      <dgm:prSet presAssocID="{E2542304-9224-4B03-8B5D-F135A48A6C47}" presName="tx2" presStyleLbl="revTx" presStyleIdx="11" presStyleCnt="16"/>
      <dgm:spPr/>
    </dgm:pt>
    <dgm:pt modelId="{95617FBB-B619-4F7C-A4DC-9634337B43DD}" type="pres">
      <dgm:prSet presAssocID="{E2542304-9224-4B03-8B5D-F135A48A6C47}" presName="vert2" presStyleCnt="0"/>
      <dgm:spPr/>
    </dgm:pt>
    <dgm:pt modelId="{350EFE81-E2E2-4B73-9C13-972706C8F1D0}" type="pres">
      <dgm:prSet presAssocID="{E2542304-9224-4B03-8B5D-F135A48A6C47}" presName="thinLine2b" presStyleLbl="callout" presStyleIdx="8" presStyleCnt="12"/>
      <dgm:spPr/>
    </dgm:pt>
    <dgm:pt modelId="{C24DDC3B-A9B2-4D3B-979E-C81C709DCCD6}" type="pres">
      <dgm:prSet presAssocID="{E2542304-9224-4B03-8B5D-F135A48A6C47}" presName="vertSpace2b" presStyleCnt="0"/>
      <dgm:spPr/>
    </dgm:pt>
    <dgm:pt modelId="{B36B08EA-372D-4E46-B92C-9C613AC7AAB2}" type="pres">
      <dgm:prSet presAssocID="{D84962AA-AA30-47C4-9B2B-47BB915E889B}" presName="horz2" presStyleCnt="0"/>
      <dgm:spPr/>
    </dgm:pt>
    <dgm:pt modelId="{E800987F-AF65-4667-A05B-635DBD31AB47}" type="pres">
      <dgm:prSet presAssocID="{D84962AA-AA30-47C4-9B2B-47BB915E889B}" presName="horzSpace2" presStyleCnt="0"/>
      <dgm:spPr/>
    </dgm:pt>
    <dgm:pt modelId="{846EB28C-15FF-4185-8229-EC041994307C}" type="pres">
      <dgm:prSet presAssocID="{D84962AA-AA30-47C4-9B2B-47BB915E889B}" presName="tx2" presStyleLbl="revTx" presStyleIdx="12" presStyleCnt="16"/>
      <dgm:spPr/>
    </dgm:pt>
    <dgm:pt modelId="{15EE68AB-B1C1-4534-A20B-92823B827C9E}" type="pres">
      <dgm:prSet presAssocID="{D84962AA-AA30-47C4-9B2B-47BB915E889B}" presName="vert2" presStyleCnt="0"/>
      <dgm:spPr/>
    </dgm:pt>
    <dgm:pt modelId="{FE133856-AE25-4F73-9131-4D05015F2438}" type="pres">
      <dgm:prSet presAssocID="{D84962AA-AA30-47C4-9B2B-47BB915E889B}" presName="thinLine2b" presStyleLbl="callout" presStyleIdx="9" presStyleCnt="12"/>
      <dgm:spPr/>
    </dgm:pt>
    <dgm:pt modelId="{61C2709E-8A99-41E0-BC40-1570A47F0FA8}" type="pres">
      <dgm:prSet presAssocID="{D84962AA-AA30-47C4-9B2B-47BB915E889B}" presName="vertSpace2b" presStyleCnt="0"/>
      <dgm:spPr/>
    </dgm:pt>
    <dgm:pt modelId="{4FCC0F5E-A5D0-41FA-8284-866145A6ABF6}" type="pres">
      <dgm:prSet presAssocID="{E599DE83-FEC2-4231-9F1C-26DC8D0A224F}" presName="horz2" presStyleCnt="0"/>
      <dgm:spPr/>
    </dgm:pt>
    <dgm:pt modelId="{FC0E6F8B-B08A-4064-B163-20D0AB135544}" type="pres">
      <dgm:prSet presAssocID="{E599DE83-FEC2-4231-9F1C-26DC8D0A224F}" presName="horzSpace2" presStyleCnt="0"/>
      <dgm:spPr/>
    </dgm:pt>
    <dgm:pt modelId="{DAF4BAE6-88A6-4361-BDE0-0FA181833262}" type="pres">
      <dgm:prSet presAssocID="{E599DE83-FEC2-4231-9F1C-26DC8D0A224F}" presName="tx2" presStyleLbl="revTx" presStyleIdx="13" presStyleCnt="16"/>
      <dgm:spPr/>
    </dgm:pt>
    <dgm:pt modelId="{5CA093C7-C6AD-4419-B626-40AF9073BA1C}" type="pres">
      <dgm:prSet presAssocID="{E599DE83-FEC2-4231-9F1C-26DC8D0A224F}" presName="vert2" presStyleCnt="0"/>
      <dgm:spPr/>
    </dgm:pt>
    <dgm:pt modelId="{280D485D-A629-4301-BCEF-F7B5B664E385}" type="pres">
      <dgm:prSet presAssocID="{E599DE83-FEC2-4231-9F1C-26DC8D0A224F}" presName="thinLine2b" presStyleLbl="callout" presStyleIdx="10" presStyleCnt="12"/>
      <dgm:spPr/>
    </dgm:pt>
    <dgm:pt modelId="{9165F922-5068-448A-A8B9-68030061B87E}" type="pres">
      <dgm:prSet presAssocID="{E599DE83-FEC2-4231-9F1C-26DC8D0A224F}" presName="vertSpace2b" presStyleCnt="0"/>
      <dgm:spPr/>
    </dgm:pt>
    <dgm:pt modelId="{BAA8C266-C0F8-419A-9EF7-2CA24B78E4FB}" type="pres">
      <dgm:prSet presAssocID="{E7005D8F-5904-4619-805F-FE7EC8A3B23F}" presName="thickLine" presStyleLbl="alignNode1" presStyleIdx="3" presStyleCnt="4"/>
      <dgm:spPr/>
    </dgm:pt>
    <dgm:pt modelId="{1F888A54-7A04-49FA-A502-6748BD496E64}" type="pres">
      <dgm:prSet presAssocID="{E7005D8F-5904-4619-805F-FE7EC8A3B23F}" presName="horz1" presStyleCnt="0"/>
      <dgm:spPr/>
    </dgm:pt>
    <dgm:pt modelId="{6C652F21-8B1A-487B-89AA-1CC83785FD23}" type="pres">
      <dgm:prSet presAssocID="{E7005D8F-5904-4619-805F-FE7EC8A3B23F}" presName="tx1" presStyleLbl="revTx" presStyleIdx="14" presStyleCnt="16"/>
      <dgm:spPr/>
    </dgm:pt>
    <dgm:pt modelId="{101D3464-23D2-4D4E-8DDC-19FF6BF15082}" type="pres">
      <dgm:prSet presAssocID="{E7005D8F-5904-4619-805F-FE7EC8A3B23F}" presName="vert1" presStyleCnt="0"/>
      <dgm:spPr/>
    </dgm:pt>
    <dgm:pt modelId="{BCF0CBA1-352A-4F1B-A938-840AD55BFA48}" type="pres">
      <dgm:prSet presAssocID="{D7E6F30A-474A-403F-859E-3A4283E7DE82}" presName="vertSpace2a" presStyleCnt="0"/>
      <dgm:spPr/>
    </dgm:pt>
    <dgm:pt modelId="{8EFEBE20-544A-4331-AC1E-2CE05898BC69}" type="pres">
      <dgm:prSet presAssocID="{D7E6F30A-474A-403F-859E-3A4283E7DE82}" presName="horz2" presStyleCnt="0"/>
      <dgm:spPr/>
    </dgm:pt>
    <dgm:pt modelId="{9A128071-863D-43FA-97E8-1BFE6C679147}" type="pres">
      <dgm:prSet presAssocID="{D7E6F30A-474A-403F-859E-3A4283E7DE82}" presName="horzSpace2" presStyleCnt="0"/>
      <dgm:spPr/>
    </dgm:pt>
    <dgm:pt modelId="{C718F96A-C621-4B08-BD93-3616DA918CB1}" type="pres">
      <dgm:prSet presAssocID="{D7E6F30A-474A-403F-859E-3A4283E7DE82}" presName="tx2" presStyleLbl="revTx" presStyleIdx="15" presStyleCnt="16"/>
      <dgm:spPr/>
    </dgm:pt>
    <dgm:pt modelId="{268D51B6-A6A3-4275-BED4-3B4313837419}" type="pres">
      <dgm:prSet presAssocID="{D7E6F30A-474A-403F-859E-3A4283E7DE82}" presName="vert2" presStyleCnt="0"/>
      <dgm:spPr/>
    </dgm:pt>
    <dgm:pt modelId="{C63470B5-F54E-4EC6-9044-E3C1BC30B237}" type="pres">
      <dgm:prSet presAssocID="{D7E6F30A-474A-403F-859E-3A4283E7DE82}" presName="thinLine2b" presStyleLbl="callout" presStyleIdx="11" presStyleCnt="12"/>
      <dgm:spPr/>
    </dgm:pt>
    <dgm:pt modelId="{406C4784-0532-4DE5-A1E3-5097C17C3AD4}" type="pres">
      <dgm:prSet presAssocID="{D7E6F30A-474A-403F-859E-3A4283E7DE82}" presName="vertSpace2b" presStyleCnt="0"/>
      <dgm:spPr/>
    </dgm:pt>
  </dgm:ptLst>
  <dgm:cxnLst>
    <dgm:cxn modelId="{C76FDA02-1A3A-4EEA-BBC2-AE83A71F2C8D}" srcId="{4D202FED-50C3-42D7-AB2A-7DB5366C7F60}" destId="{A7B67E79-1C0B-45D1-8EB9-02B7996F997C}" srcOrd="0" destOrd="0" parTransId="{4881E87F-8344-496F-B9AB-078EAAA67FF0}" sibTransId="{9B6284B3-1350-4D3B-819C-C5FBE80701AF}"/>
    <dgm:cxn modelId="{886BAB03-D654-4985-A52D-D87D0422D40A}" type="presOf" srcId="{0EC4AF33-2014-4A50-B542-FFEBBC23FC2D}" destId="{80A02B91-42C3-4BAF-80C2-E1F352DD5869}" srcOrd="0" destOrd="0" presId="urn:microsoft.com/office/officeart/2008/layout/LinedList"/>
    <dgm:cxn modelId="{39365F0D-CA80-4D96-85BA-3E219FEC6626}" type="presOf" srcId="{03E0C15E-A0D0-41D9-B884-5B5411097AB8}" destId="{2649E989-4CA1-4AEB-A8FD-9AA1E7FD772C}" srcOrd="0" destOrd="0" presId="urn:microsoft.com/office/officeart/2008/layout/LinedList"/>
    <dgm:cxn modelId="{56BD9E14-ACA3-42BE-AE71-98333FD4CF79}" type="presOf" srcId="{891E8C53-647E-478E-BB48-7C1E025B1E61}" destId="{EE3CC581-FF5A-44AA-9ACA-CB7F0B5A1741}" srcOrd="0" destOrd="0" presId="urn:microsoft.com/office/officeart/2008/layout/LinedList"/>
    <dgm:cxn modelId="{98B0C719-9CF3-4D5A-8395-32B2F9457A2B}" type="presOf" srcId="{B83EE4CB-EC2A-41F8-A4A1-593F5515998D}" destId="{87DD6651-EA22-4828-BC1B-EAFFFC7A2139}" srcOrd="0" destOrd="0" presId="urn:microsoft.com/office/officeart/2008/layout/LinedList"/>
    <dgm:cxn modelId="{D5B3591B-FCBE-4A56-9DF3-E2C5AEB5A1A7}" srcId="{A7B67E79-1C0B-45D1-8EB9-02B7996F997C}" destId="{0EC4AF33-2014-4A50-B542-FFEBBC23FC2D}" srcOrd="3" destOrd="0" parTransId="{27677517-8D9F-4413-A13D-8740DA5E3F86}" sibTransId="{98AAEB27-45ED-49DF-98FA-3D93C44560C9}"/>
    <dgm:cxn modelId="{347E1C32-5CDC-4C6B-B58A-1433709C75E0}" type="presOf" srcId="{D7A3F508-13A5-4E69-874A-36CC611CF339}" destId="{3EC0FC04-2D7B-4D4C-ABAB-A5C6577FE43D}" srcOrd="0" destOrd="0" presId="urn:microsoft.com/office/officeart/2008/layout/LinedList"/>
    <dgm:cxn modelId="{D661EC3A-E299-4545-94F5-AEFF36C487F0}" srcId="{4D202FED-50C3-42D7-AB2A-7DB5366C7F60}" destId="{E7005D8F-5904-4619-805F-FE7EC8A3B23F}" srcOrd="3" destOrd="0" parTransId="{AFD3F62B-3FF8-4D16-A2BA-ACBBBC499833}" sibTransId="{63E0436E-8C29-4901-8BA5-9CCF3186908A}"/>
    <dgm:cxn modelId="{A6B5213F-D539-4518-8421-C0879C129A0A}" srcId="{D7A3F508-13A5-4E69-874A-36CC611CF339}" destId="{03E0C15E-A0D0-41D9-B884-5B5411097AB8}" srcOrd="0" destOrd="0" parTransId="{9BC5AE38-D37E-464D-953D-9752D2E0A24B}" sibTransId="{3EE3FA4E-713F-452B-B45D-2CEE472E24ED}"/>
    <dgm:cxn modelId="{2ED90B5E-63B6-4094-8DE8-1E989221705C}" srcId="{41EE5CB1-1535-4B40-8494-1BA6A3A71274}" destId="{E599DE83-FEC2-4231-9F1C-26DC8D0A224F}" srcOrd="2" destOrd="0" parTransId="{D005D1E8-29E8-48E5-BDDA-6BC22473A15A}" sibTransId="{1EA7BEB7-8A49-41BF-9933-96193002B686}"/>
    <dgm:cxn modelId="{8351F75F-F405-4C07-A14A-78E453BABDDB}" srcId="{A7B67E79-1C0B-45D1-8EB9-02B7996F997C}" destId="{B83EE4CB-EC2A-41F8-A4A1-593F5515998D}" srcOrd="2" destOrd="0" parTransId="{A5FDE8C0-33FC-4BB0-82F6-A87F8B44A94D}" sibTransId="{411F47C9-D391-458E-A44C-A0A5CA5B9700}"/>
    <dgm:cxn modelId="{7F7C1763-7EA0-478F-8E99-A8A86AE9F5F2}" type="presOf" srcId="{E599DE83-FEC2-4231-9F1C-26DC8D0A224F}" destId="{DAF4BAE6-88A6-4361-BDE0-0FA181833262}" srcOrd="0" destOrd="0" presId="urn:microsoft.com/office/officeart/2008/layout/LinedList"/>
    <dgm:cxn modelId="{4CD5D468-969E-48C3-8B01-085F62B83D6C}" srcId="{4D202FED-50C3-42D7-AB2A-7DB5366C7F60}" destId="{D7A3F508-13A5-4E69-874A-36CC611CF339}" srcOrd="1" destOrd="0" parTransId="{0C45A338-9BAB-45F3-ACA1-8A8B56A9D12B}" sibTransId="{05090B13-5832-4F57-ABEC-AB793A6586DA}"/>
    <dgm:cxn modelId="{E6F6344E-7332-4F77-B8EB-53ECACEE7A7B}" type="presOf" srcId="{6B81C55C-D75C-45C1-87FE-DA37085849DD}" destId="{1FAA7114-B7E7-4686-B7DD-3F23A973552F}" srcOrd="0" destOrd="0" presId="urn:microsoft.com/office/officeart/2008/layout/LinedList"/>
    <dgm:cxn modelId="{903A1D50-8D96-4B05-B485-99715062AA47}" srcId="{A7B67E79-1C0B-45D1-8EB9-02B7996F997C}" destId="{11D700D3-1D2C-4AA7-A4CC-4AEB078B5CDA}" srcOrd="0" destOrd="0" parTransId="{0027C581-E63D-4909-B8A0-A937C6FCAA38}" sibTransId="{AE1C2339-D7AF-42E7-9DAB-6A5E29A6D03D}"/>
    <dgm:cxn modelId="{659FA771-DD7E-41BD-B886-D6AEBDC9B315}" type="presOf" srcId="{B52EC33F-261F-46DF-8DBF-E82DE8F8D09E}" destId="{88C4828E-1E26-4655-830E-44C6ADD9AB41}" srcOrd="0" destOrd="0" presId="urn:microsoft.com/office/officeart/2008/layout/LinedList"/>
    <dgm:cxn modelId="{3449BE55-DF51-49E4-86E9-0DB6B8E33AF2}" type="presOf" srcId="{D84962AA-AA30-47C4-9B2B-47BB915E889B}" destId="{846EB28C-15FF-4185-8229-EC041994307C}" srcOrd="0" destOrd="0" presId="urn:microsoft.com/office/officeart/2008/layout/LinedList"/>
    <dgm:cxn modelId="{64CEBB7B-7925-4F0A-8C06-0F925C498DE2}" type="presOf" srcId="{33CF39CA-BD14-4327-BF5D-AFC5196A28E4}" destId="{5F38D6BF-72FE-4261-9968-2613C1C62581}" srcOrd="0" destOrd="0" presId="urn:microsoft.com/office/officeart/2008/layout/LinedList"/>
    <dgm:cxn modelId="{E742C192-5248-40C4-82BF-C468AC4A8FD6}" srcId="{41EE5CB1-1535-4B40-8494-1BA6A3A71274}" destId="{D84962AA-AA30-47C4-9B2B-47BB915E889B}" srcOrd="1" destOrd="0" parTransId="{D1E82C2A-88C5-4352-8C9D-6159656FCC50}" sibTransId="{4B3F5332-483A-4970-AD06-10F5F7A13BEB}"/>
    <dgm:cxn modelId="{307CAC94-6466-4767-A765-0EEDB15D170C}" srcId="{A7B67E79-1C0B-45D1-8EB9-02B7996F997C}" destId="{B52EC33F-261F-46DF-8DBF-E82DE8F8D09E}" srcOrd="1" destOrd="0" parTransId="{EB71C482-9CC9-4AE5-9554-1825F39576FB}" sibTransId="{A2BB457F-0D9A-4DF4-9B39-74773BC33DF9}"/>
    <dgm:cxn modelId="{5C097A9C-56C2-45E9-8C4D-333FEADFA3C9}" type="presOf" srcId="{41EE5CB1-1535-4B40-8494-1BA6A3A71274}" destId="{C8F1C4DB-218A-4C5F-8376-C012F01D9ADA}" srcOrd="0" destOrd="0" presId="urn:microsoft.com/office/officeart/2008/layout/LinedList"/>
    <dgm:cxn modelId="{646724A1-B2F3-4268-8461-65FCCC9676F0}" srcId="{41EE5CB1-1535-4B40-8494-1BA6A3A71274}" destId="{E2542304-9224-4B03-8B5D-F135A48A6C47}" srcOrd="0" destOrd="0" parTransId="{23759400-07A4-4910-9942-EF5BB0724E16}" sibTransId="{ED78C95F-940E-4C3F-B7E7-19840B2C532A}"/>
    <dgm:cxn modelId="{30F6A1AC-4FBC-4385-859B-321875E3A081}" srcId="{4D202FED-50C3-42D7-AB2A-7DB5366C7F60}" destId="{41EE5CB1-1535-4B40-8494-1BA6A3A71274}" srcOrd="2" destOrd="0" parTransId="{374A9868-5C4E-416A-9763-58B91944851F}" sibTransId="{B04F5B7F-529B-4492-8D9C-39FDDFF0910A}"/>
    <dgm:cxn modelId="{CBFCB0BB-1F2C-4644-B7D5-879E8C59B77D}" type="presOf" srcId="{D7E6F30A-474A-403F-859E-3A4283E7DE82}" destId="{C718F96A-C621-4B08-BD93-3616DA918CB1}" srcOrd="0" destOrd="0" presId="urn:microsoft.com/office/officeart/2008/layout/LinedList"/>
    <dgm:cxn modelId="{6AF0CAC5-90C4-4359-82BB-F9D944907E5F}" type="presOf" srcId="{A7B67E79-1C0B-45D1-8EB9-02B7996F997C}" destId="{D2265E71-955D-4A41-AC34-559D2C7B1C83}" srcOrd="0" destOrd="0" presId="urn:microsoft.com/office/officeart/2008/layout/LinedList"/>
    <dgm:cxn modelId="{FF6ED8D7-F9B5-48B7-9798-A0042A56F2AA}" srcId="{D7A3F508-13A5-4E69-874A-36CC611CF339}" destId="{33CF39CA-BD14-4327-BF5D-AFC5196A28E4}" srcOrd="2" destOrd="0" parTransId="{3A9421A4-7B44-4D7E-804C-FEBC7ECBB836}" sibTransId="{DAE8CB29-663F-42FB-958C-796C7690F3FC}"/>
    <dgm:cxn modelId="{160592E0-3151-46C8-B70F-C76B82CD4F65}" srcId="{A7B67E79-1C0B-45D1-8EB9-02B7996F997C}" destId="{6B81C55C-D75C-45C1-87FE-DA37085849DD}" srcOrd="4" destOrd="0" parTransId="{1B3DA856-390B-43BB-ACBD-528B0E55859A}" sibTransId="{F32B431C-369C-43DC-B19B-B6549FDBC8B0}"/>
    <dgm:cxn modelId="{96AB80EA-92B8-463E-98A2-838F5825DD6A}" type="presOf" srcId="{11D700D3-1D2C-4AA7-A4CC-4AEB078B5CDA}" destId="{7F764E08-4B19-47C8-9FEB-9B1541F40A62}" srcOrd="0" destOrd="0" presId="urn:microsoft.com/office/officeart/2008/layout/LinedList"/>
    <dgm:cxn modelId="{202AA0EC-1F0A-46BF-BFEE-03CF30B796A2}" srcId="{D7A3F508-13A5-4E69-874A-36CC611CF339}" destId="{891E8C53-647E-478E-BB48-7C1E025B1E61}" srcOrd="1" destOrd="0" parTransId="{A1711FB5-23D7-41CE-9E25-E99F951381BC}" sibTransId="{C75FA442-2D1D-4192-9ACA-143C1DD56FDE}"/>
    <dgm:cxn modelId="{8E415BF5-1A5A-4054-82F6-509422A9A8CB}" srcId="{E7005D8F-5904-4619-805F-FE7EC8A3B23F}" destId="{D7E6F30A-474A-403F-859E-3A4283E7DE82}" srcOrd="0" destOrd="0" parTransId="{0094BF36-BCD7-4083-B4D8-E2B882C2F636}" sibTransId="{9CC01B0A-8298-41D9-AA0B-4F721EEDBD5A}"/>
    <dgm:cxn modelId="{6A3B6DF9-A4AB-4F9F-A1F4-EF2515CA65AF}" type="presOf" srcId="{E7005D8F-5904-4619-805F-FE7EC8A3B23F}" destId="{6C652F21-8B1A-487B-89AA-1CC83785FD23}" srcOrd="0" destOrd="0" presId="urn:microsoft.com/office/officeart/2008/layout/LinedList"/>
    <dgm:cxn modelId="{A394AAFD-A29D-4DDC-93F9-8AAAFDEE7AF3}" type="presOf" srcId="{4D202FED-50C3-42D7-AB2A-7DB5366C7F60}" destId="{6FD293CB-1154-493A-A88A-416CEBBC8918}" srcOrd="0" destOrd="0" presId="urn:microsoft.com/office/officeart/2008/layout/LinedList"/>
    <dgm:cxn modelId="{1145C9FD-CD92-414D-9A22-57FFEB22935D}" type="presOf" srcId="{E2542304-9224-4B03-8B5D-F135A48A6C47}" destId="{56CC4956-1C2F-433D-A607-3C64B07F495F}" srcOrd="0" destOrd="0" presId="urn:microsoft.com/office/officeart/2008/layout/LinedList"/>
    <dgm:cxn modelId="{99B19DBA-7D96-4B47-8F44-4D62DC17F75D}" type="presParOf" srcId="{6FD293CB-1154-493A-A88A-416CEBBC8918}" destId="{F01C8FA7-9D74-46C4-9661-B6F5C3A9B046}" srcOrd="0" destOrd="0" presId="urn:microsoft.com/office/officeart/2008/layout/LinedList"/>
    <dgm:cxn modelId="{37370392-C728-47A2-A460-1077C4E28155}" type="presParOf" srcId="{6FD293CB-1154-493A-A88A-416CEBBC8918}" destId="{0924B4D9-BC62-4E2A-BCA8-CFD4100235CC}" srcOrd="1" destOrd="0" presId="urn:microsoft.com/office/officeart/2008/layout/LinedList"/>
    <dgm:cxn modelId="{C8D7BEFD-D920-434E-BACC-5A6134519BA6}" type="presParOf" srcId="{0924B4D9-BC62-4E2A-BCA8-CFD4100235CC}" destId="{D2265E71-955D-4A41-AC34-559D2C7B1C83}" srcOrd="0" destOrd="0" presId="urn:microsoft.com/office/officeart/2008/layout/LinedList"/>
    <dgm:cxn modelId="{B32D0B6E-E22A-436B-912C-8C2A64346AC2}" type="presParOf" srcId="{0924B4D9-BC62-4E2A-BCA8-CFD4100235CC}" destId="{D398BC3A-B9F2-40B4-8E2D-3ADBF7AC8677}" srcOrd="1" destOrd="0" presId="urn:microsoft.com/office/officeart/2008/layout/LinedList"/>
    <dgm:cxn modelId="{02BB1601-7039-4F19-9BA1-766B828D245D}" type="presParOf" srcId="{D398BC3A-B9F2-40B4-8E2D-3ADBF7AC8677}" destId="{9F86EEE8-AC63-4453-967F-7EAFB0874A66}" srcOrd="0" destOrd="0" presId="urn:microsoft.com/office/officeart/2008/layout/LinedList"/>
    <dgm:cxn modelId="{77F25CB0-FA33-4702-B5C9-E199601AFF7A}" type="presParOf" srcId="{D398BC3A-B9F2-40B4-8E2D-3ADBF7AC8677}" destId="{3D56E702-E51D-40F9-A6E1-278E490EA834}" srcOrd="1" destOrd="0" presId="urn:microsoft.com/office/officeart/2008/layout/LinedList"/>
    <dgm:cxn modelId="{FF8B8805-26DB-4D32-B79B-5D745B278686}" type="presParOf" srcId="{3D56E702-E51D-40F9-A6E1-278E490EA834}" destId="{73BA1DCE-19A8-42E4-82E3-20DEFEE5FA3F}" srcOrd="0" destOrd="0" presId="urn:microsoft.com/office/officeart/2008/layout/LinedList"/>
    <dgm:cxn modelId="{C3E11638-ABDD-4627-AE4B-92FAC1D0C7E0}" type="presParOf" srcId="{3D56E702-E51D-40F9-A6E1-278E490EA834}" destId="{7F764E08-4B19-47C8-9FEB-9B1541F40A62}" srcOrd="1" destOrd="0" presId="urn:microsoft.com/office/officeart/2008/layout/LinedList"/>
    <dgm:cxn modelId="{4FB775B7-AB5D-40C9-B885-1CAD79428D26}" type="presParOf" srcId="{3D56E702-E51D-40F9-A6E1-278E490EA834}" destId="{204A4050-A46C-4648-BF2C-31D742454BA5}" srcOrd="2" destOrd="0" presId="urn:microsoft.com/office/officeart/2008/layout/LinedList"/>
    <dgm:cxn modelId="{3A4E5BDD-043C-4B82-AD82-77F351B5C6DA}" type="presParOf" srcId="{D398BC3A-B9F2-40B4-8E2D-3ADBF7AC8677}" destId="{AF75822D-0DB8-4E71-BD25-EFDE35F1F574}" srcOrd="2" destOrd="0" presId="urn:microsoft.com/office/officeart/2008/layout/LinedList"/>
    <dgm:cxn modelId="{6DCE549B-0D0E-4E46-ADF0-D593B064D872}" type="presParOf" srcId="{D398BC3A-B9F2-40B4-8E2D-3ADBF7AC8677}" destId="{79FC9001-68C4-4494-ABF6-264DED3DA97E}" srcOrd="3" destOrd="0" presId="urn:microsoft.com/office/officeart/2008/layout/LinedList"/>
    <dgm:cxn modelId="{1E8FF19C-05E8-49F0-9728-83023E3CAE58}" type="presParOf" srcId="{D398BC3A-B9F2-40B4-8E2D-3ADBF7AC8677}" destId="{3A736C9E-9AF6-422B-AA0F-F62BF5BF4BCD}" srcOrd="4" destOrd="0" presId="urn:microsoft.com/office/officeart/2008/layout/LinedList"/>
    <dgm:cxn modelId="{7990821B-3CBD-4F66-999F-B6AAC0E992DC}" type="presParOf" srcId="{3A736C9E-9AF6-422B-AA0F-F62BF5BF4BCD}" destId="{5329E82C-A210-44DA-912D-8207EFA9FCE2}" srcOrd="0" destOrd="0" presId="urn:microsoft.com/office/officeart/2008/layout/LinedList"/>
    <dgm:cxn modelId="{283971F0-BDE8-40C9-B838-329E3DC3745C}" type="presParOf" srcId="{3A736C9E-9AF6-422B-AA0F-F62BF5BF4BCD}" destId="{88C4828E-1E26-4655-830E-44C6ADD9AB41}" srcOrd="1" destOrd="0" presId="urn:microsoft.com/office/officeart/2008/layout/LinedList"/>
    <dgm:cxn modelId="{D18FBC7D-CB7D-4A84-806E-3BE5D4A463E5}" type="presParOf" srcId="{3A736C9E-9AF6-422B-AA0F-F62BF5BF4BCD}" destId="{D294363E-B859-430E-9435-EE8D827FC905}" srcOrd="2" destOrd="0" presId="urn:microsoft.com/office/officeart/2008/layout/LinedList"/>
    <dgm:cxn modelId="{CDFD702A-B172-427A-A424-19B1FBE4FEFC}" type="presParOf" srcId="{D398BC3A-B9F2-40B4-8E2D-3ADBF7AC8677}" destId="{E77ADF40-83D7-43F1-95EA-42ECBA9C2854}" srcOrd="5" destOrd="0" presId="urn:microsoft.com/office/officeart/2008/layout/LinedList"/>
    <dgm:cxn modelId="{F9A21F2E-3D80-4C7B-8F0E-EB0C064DFA64}" type="presParOf" srcId="{D398BC3A-B9F2-40B4-8E2D-3ADBF7AC8677}" destId="{A7AF60C1-059D-4416-84CD-A7C3FCE03DEE}" srcOrd="6" destOrd="0" presId="urn:microsoft.com/office/officeart/2008/layout/LinedList"/>
    <dgm:cxn modelId="{8DA4357B-86C1-42CE-802E-4515B3001FF7}" type="presParOf" srcId="{D398BC3A-B9F2-40B4-8E2D-3ADBF7AC8677}" destId="{D542511C-A5C9-4D59-B9A9-68993EB9E0C2}" srcOrd="7" destOrd="0" presId="urn:microsoft.com/office/officeart/2008/layout/LinedList"/>
    <dgm:cxn modelId="{805317AA-2E16-48F2-B835-E64EB98D1AB1}" type="presParOf" srcId="{D542511C-A5C9-4D59-B9A9-68993EB9E0C2}" destId="{C3FFC24D-B8D6-4A3A-92B1-3E56EA8BC8D7}" srcOrd="0" destOrd="0" presId="urn:microsoft.com/office/officeart/2008/layout/LinedList"/>
    <dgm:cxn modelId="{C35BDB3D-EAC1-43F1-A5B6-11BE3C01C385}" type="presParOf" srcId="{D542511C-A5C9-4D59-B9A9-68993EB9E0C2}" destId="{87DD6651-EA22-4828-BC1B-EAFFFC7A2139}" srcOrd="1" destOrd="0" presId="urn:microsoft.com/office/officeart/2008/layout/LinedList"/>
    <dgm:cxn modelId="{25696D19-136A-48A6-B4D9-D486A3B050B4}" type="presParOf" srcId="{D542511C-A5C9-4D59-B9A9-68993EB9E0C2}" destId="{2FFAF2E3-C8C3-4211-B4BE-BE208B967016}" srcOrd="2" destOrd="0" presId="urn:microsoft.com/office/officeart/2008/layout/LinedList"/>
    <dgm:cxn modelId="{8DD7D656-2A91-4939-812C-DF47FC694AD9}" type="presParOf" srcId="{D398BC3A-B9F2-40B4-8E2D-3ADBF7AC8677}" destId="{ADDA7251-28EE-4C59-9844-AF456BD09E51}" srcOrd="8" destOrd="0" presId="urn:microsoft.com/office/officeart/2008/layout/LinedList"/>
    <dgm:cxn modelId="{79284A8C-46D5-42B9-B8D0-4619B0720D12}" type="presParOf" srcId="{D398BC3A-B9F2-40B4-8E2D-3ADBF7AC8677}" destId="{C59C1CC8-3F82-45C8-AC5A-86770C1349A5}" srcOrd="9" destOrd="0" presId="urn:microsoft.com/office/officeart/2008/layout/LinedList"/>
    <dgm:cxn modelId="{FEB5EEA5-FB55-4827-96D3-2FE19606AB1A}" type="presParOf" srcId="{D398BC3A-B9F2-40B4-8E2D-3ADBF7AC8677}" destId="{E4D11C3B-F2B4-48E2-A659-C586AE940A7B}" srcOrd="10" destOrd="0" presId="urn:microsoft.com/office/officeart/2008/layout/LinedList"/>
    <dgm:cxn modelId="{45C616AC-BB85-4CF0-BE23-106F87BEA06C}" type="presParOf" srcId="{E4D11C3B-F2B4-48E2-A659-C586AE940A7B}" destId="{521BB8F1-51B9-4E85-8E77-B3FD4D28C1C5}" srcOrd="0" destOrd="0" presId="urn:microsoft.com/office/officeart/2008/layout/LinedList"/>
    <dgm:cxn modelId="{49FACE38-5FF3-404F-B754-305D2EFDB9CB}" type="presParOf" srcId="{E4D11C3B-F2B4-48E2-A659-C586AE940A7B}" destId="{80A02B91-42C3-4BAF-80C2-E1F352DD5869}" srcOrd="1" destOrd="0" presId="urn:microsoft.com/office/officeart/2008/layout/LinedList"/>
    <dgm:cxn modelId="{9AED4367-80FB-4813-89EF-9B1EAECD5789}" type="presParOf" srcId="{E4D11C3B-F2B4-48E2-A659-C586AE940A7B}" destId="{0555780C-58A1-4765-A584-CC4569FADBCC}" srcOrd="2" destOrd="0" presId="urn:microsoft.com/office/officeart/2008/layout/LinedList"/>
    <dgm:cxn modelId="{CCB1B15F-AE61-4C11-BC2C-04E9947EEAA8}" type="presParOf" srcId="{D398BC3A-B9F2-40B4-8E2D-3ADBF7AC8677}" destId="{F1904DE1-90B3-4221-B7C7-68917CB2F6D9}" srcOrd="11" destOrd="0" presId="urn:microsoft.com/office/officeart/2008/layout/LinedList"/>
    <dgm:cxn modelId="{2E49BDF7-A647-42EB-B0B8-EE48D6797055}" type="presParOf" srcId="{D398BC3A-B9F2-40B4-8E2D-3ADBF7AC8677}" destId="{4C39DFD9-101C-4DE6-81EF-B19B31A62B14}" srcOrd="12" destOrd="0" presId="urn:microsoft.com/office/officeart/2008/layout/LinedList"/>
    <dgm:cxn modelId="{346F5E7B-3747-41BB-80CB-ECCDD8174C75}" type="presParOf" srcId="{D398BC3A-B9F2-40B4-8E2D-3ADBF7AC8677}" destId="{C5B39DF8-B03C-4584-9A4A-3DE3BB355030}" srcOrd="13" destOrd="0" presId="urn:microsoft.com/office/officeart/2008/layout/LinedList"/>
    <dgm:cxn modelId="{17F93FF1-CD0B-4386-8FEE-5954F0206C52}" type="presParOf" srcId="{C5B39DF8-B03C-4584-9A4A-3DE3BB355030}" destId="{81446358-4AC1-4C50-A24F-7E8934F3F1AB}" srcOrd="0" destOrd="0" presId="urn:microsoft.com/office/officeart/2008/layout/LinedList"/>
    <dgm:cxn modelId="{3C53A0FC-2FFF-4B6D-8B45-651EA5980C49}" type="presParOf" srcId="{C5B39DF8-B03C-4584-9A4A-3DE3BB355030}" destId="{1FAA7114-B7E7-4686-B7DD-3F23A973552F}" srcOrd="1" destOrd="0" presId="urn:microsoft.com/office/officeart/2008/layout/LinedList"/>
    <dgm:cxn modelId="{C7CBF1CF-9DE6-490E-8B65-5C7A0FCDEF72}" type="presParOf" srcId="{C5B39DF8-B03C-4584-9A4A-3DE3BB355030}" destId="{163F3B1B-231B-4AF0-9590-8DBA611F5237}" srcOrd="2" destOrd="0" presId="urn:microsoft.com/office/officeart/2008/layout/LinedList"/>
    <dgm:cxn modelId="{5DA34BB3-9EE0-46FB-952B-A4DF9100CB71}" type="presParOf" srcId="{D398BC3A-B9F2-40B4-8E2D-3ADBF7AC8677}" destId="{D6BF0B6F-DFDA-4672-B494-66D249B4E341}" srcOrd="14" destOrd="0" presId="urn:microsoft.com/office/officeart/2008/layout/LinedList"/>
    <dgm:cxn modelId="{D862CE3C-DA08-4F7C-8C8B-DA9E61D03812}" type="presParOf" srcId="{D398BC3A-B9F2-40B4-8E2D-3ADBF7AC8677}" destId="{562E12A4-B083-4B94-8740-C59D1B1BDB78}" srcOrd="15" destOrd="0" presId="urn:microsoft.com/office/officeart/2008/layout/LinedList"/>
    <dgm:cxn modelId="{5BB9473D-2CB1-426C-A6A2-79C147881975}" type="presParOf" srcId="{6FD293CB-1154-493A-A88A-416CEBBC8918}" destId="{79690F47-7E00-4EA8-99B3-3BE25C7EFAA0}" srcOrd="2" destOrd="0" presId="urn:microsoft.com/office/officeart/2008/layout/LinedList"/>
    <dgm:cxn modelId="{3F0444EC-352B-4330-B095-04C7E986123C}" type="presParOf" srcId="{6FD293CB-1154-493A-A88A-416CEBBC8918}" destId="{51B4D9AD-6CCA-4D2E-A19C-1453E5B93092}" srcOrd="3" destOrd="0" presId="urn:microsoft.com/office/officeart/2008/layout/LinedList"/>
    <dgm:cxn modelId="{6481AE7E-845B-4F24-BE33-A5FF68B68359}" type="presParOf" srcId="{51B4D9AD-6CCA-4D2E-A19C-1453E5B93092}" destId="{3EC0FC04-2D7B-4D4C-ABAB-A5C6577FE43D}" srcOrd="0" destOrd="0" presId="urn:microsoft.com/office/officeart/2008/layout/LinedList"/>
    <dgm:cxn modelId="{255AE2D2-5732-4CAF-B718-4EB7C17C8527}" type="presParOf" srcId="{51B4D9AD-6CCA-4D2E-A19C-1453E5B93092}" destId="{DD16136B-B2D9-4E25-B480-CBA6532C4A6B}" srcOrd="1" destOrd="0" presId="urn:microsoft.com/office/officeart/2008/layout/LinedList"/>
    <dgm:cxn modelId="{414FBB5F-2A34-43DC-A7C9-41887E9BFEB3}" type="presParOf" srcId="{DD16136B-B2D9-4E25-B480-CBA6532C4A6B}" destId="{B2FA9CB7-88F8-4D7E-B94F-C784A2D0DAB3}" srcOrd="0" destOrd="0" presId="urn:microsoft.com/office/officeart/2008/layout/LinedList"/>
    <dgm:cxn modelId="{71F2FFF4-A6D0-48BA-A61A-026D46C3D542}" type="presParOf" srcId="{DD16136B-B2D9-4E25-B480-CBA6532C4A6B}" destId="{627A3D9D-72B3-467C-8A69-60EAEDCA953B}" srcOrd="1" destOrd="0" presId="urn:microsoft.com/office/officeart/2008/layout/LinedList"/>
    <dgm:cxn modelId="{BE295958-70AA-492A-816F-3E07E18449A8}" type="presParOf" srcId="{627A3D9D-72B3-467C-8A69-60EAEDCA953B}" destId="{4F69B894-10AD-4651-8EEB-DAF1D0FF0F98}" srcOrd="0" destOrd="0" presId="urn:microsoft.com/office/officeart/2008/layout/LinedList"/>
    <dgm:cxn modelId="{DA0579AA-B96E-418E-9337-D0C889EFBF5C}" type="presParOf" srcId="{627A3D9D-72B3-467C-8A69-60EAEDCA953B}" destId="{2649E989-4CA1-4AEB-A8FD-9AA1E7FD772C}" srcOrd="1" destOrd="0" presId="urn:microsoft.com/office/officeart/2008/layout/LinedList"/>
    <dgm:cxn modelId="{4066DFCF-7E57-4711-8716-41D56C7404AD}" type="presParOf" srcId="{627A3D9D-72B3-467C-8A69-60EAEDCA953B}" destId="{1D80D3A7-9409-4231-B427-45F7E0285835}" srcOrd="2" destOrd="0" presId="urn:microsoft.com/office/officeart/2008/layout/LinedList"/>
    <dgm:cxn modelId="{5620EAAC-C56C-4D99-8F45-BD3D616E88F3}" type="presParOf" srcId="{DD16136B-B2D9-4E25-B480-CBA6532C4A6B}" destId="{171CA980-BFC3-44D0-8CEA-985A9F8F2FD4}" srcOrd="2" destOrd="0" presId="urn:microsoft.com/office/officeart/2008/layout/LinedList"/>
    <dgm:cxn modelId="{35F275AD-4021-45BB-B0A8-057B136DA71A}" type="presParOf" srcId="{DD16136B-B2D9-4E25-B480-CBA6532C4A6B}" destId="{CB521F7F-C963-4CB6-B364-A21FF3B05DB8}" srcOrd="3" destOrd="0" presId="urn:microsoft.com/office/officeart/2008/layout/LinedList"/>
    <dgm:cxn modelId="{92B5A1E8-E466-4CD5-A2D1-D69AA626C024}" type="presParOf" srcId="{DD16136B-B2D9-4E25-B480-CBA6532C4A6B}" destId="{D4682C51-2129-4E91-8842-822EC043AC1D}" srcOrd="4" destOrd="0" presId="urn:microsoft.com/office/officeart/2008/layout/LinedList"/>
    <dgm:cxn modelId="{BA23BC9A-5D76-45F8-A891-58F810EDCA05}" type="presParOf" srcId="{D4682C51-2129-4E91-8842-822EC043AC1D}" destId="{CF4B1C25-4D55-422A-958E-987A2369F082}" srcOrd="0" destOrd="0" presId="urn:microsoft.com/office/officeart/2008/layout/LinedList"/>
    <dgm:cxn modelId="{7701B27A-1C8E-4F1F-A5A3-B6B59951FA5B}" type="presParOf" srcId="{D4682C51-2129-4E91-8842-822EC043AC1D}" destId="{EE3CC581-FF5A-44AA-9ACA-CB7F0B5A1741}" srcOrd="1" destOrd="0" presId="urn:microsoft.com/office/officeart/2008/layout/LinedList"/>
    <dgm:cxn modelId="{A42D39AC-816D-43BD-A90E-8CC0F0706B33}" type="presParOf" srcId="{D4682C51-2129-4E91-8842-822EC043AC1D}" destId="{A3112018-DA35-4FB8-A767-20734E9169B4}" srcOrd="2" destOrd="0" presId="urn:microsoft.com/office/officeart/2008/layout/LinedList"/>
    <dgm:cxn modelId="{87EF9B45-00F5-4610-AE5F-2E8E43E84AEC}" type="presParOf" srcId="{DD16136B-B2D9-4E25-B480-CBA6532C4A6B}" destId="{39E2C311-C1FF-420A-80C1-A0D54A6113EB}" srcOrd="5" destOrd="0" presId="urn:microsoft.com/office/officeart/2008/layout/LinedList"/>
    <dgm:cxn modelId="{DEC556BD-FBD2-4A9F-A5C6-786BE544E33E}" type="presParOf" srcId="{DD16136B-B2D9-4E25-B480-CBA6532C4A6B}" destId="{03B12846-1EA7-4692-A628-8EE7C7E07B08}" srcOrd="6" destOrd="0" presId="urn:microsoft.com/office/officeart/2008/layout/LinedList"/>
    <dgm:cxn modelId="{CBD81EEE-D0C4-4D7A-8E98-9B3A9CC064F9}" type="presParOf" srcId="{DD16136B-B2D9-4E25-B480-CBA6532C4A6B}" destId="{767CA263-88FF-4CE1-B1F6-4D7932E5F8C9}" srcOrd="7" destOrd="0" presId="urn:microsoft.com/office/officeart/2008/layout/LinedList"/>
    <dgm:cxn modelId="{196993F7-3745-496A-995B-F26165503988}" type="presParOf" srcId="{767CA263-88FF-4CE1-B1F6-4D7932E5F8C9}" destId="{3FAD31BF-CF12-4F19-A0C5-9D258F50E0C5}" srcOrd="0" destOrd="0" presId="urn:microsoft.com/office/officeart/2008/layout/LinedList"/>
    <dgm:cxn modelId="{612DFB20-A32A-4DDF-9B7D-9F1E18371CB2}" type="presParOf" srcId="{767CA263-88FF-4CE1-B1F6-4D7932E5F8C9}" destId="{5F38D6BF-72FE-4261-9968-2613C1C62581}" srcOrd="1" destOrd="0" presId="urn:microsoft.com/office/officeart/2008/layout/LinedList"/>
    <dgm:cxn modelId="{1D83C331-D9FD-4A7C-9212-BD7F24812AAA}" type="presParOf" srcId="{767CA263-88FF-4CE1-B1F6-4D7932E5F8C9}" destId="{7D7AF60D-403B-49A9-9D02-7D79434275F4}" srcOrd="2" destOrd="0" presId="urn:microsoft.com/office/officeart/2008/layout/LinedList"/>
    <dgm:cxn modelId="{C6C8DF0E-7FD0-483C-879B-02F52A2436CD}" type="presParOf" srcId="{DD16136B-B2D9-4E25-B480-CBA6532C4A6B}" destId="{18F9050A-0737-4F4F-93CE-D1F88D7AD049}" srcOrd="8" destOrd="0" presId="urn:microsoft.com/office/officeart/2008/layout/LinedList"/>
    <dgm:cxn modelId="{CA6F0F36-7E9B-4D3F-A60B-242A9E94190A}" type="presParOf" srcId="{DD16136B-B2D9-4E25-B480-CBA6532C4A6B}" destId="{E6252548-D2EB-4476-A5F9-7F4443A92294}" srcOrd="9" destOrd="0" presId="urn:microsoft.com/office/officeart/2008/layout/LinedList"/>
    <dgm:cxn modelId="{0C48E584-FDF0-4459-B016-65BC89A0D9A3}" type="presParOf" srcId="{6FD293CB-1154-493A-A88A-416CEBBC8918}" destId="{BF51263A-5FCB-4A54-AE1B-4BB2360DAC5F}" srcOrd="4" destOrd="0" presId="urn:microsoft.com/office/officeart/2008/layout/LinedList"/>
    <dgm:cxn modelId="{26B470E1-9921-4834-8410-5F322F761C2B}" type="presParOf" srcId="{6FD293CB-1154-493A-A88A-416CEBBC8918}" destId="{0708D1BB-167F-4DE6-A5B0-F0ADE224D25D}" srcOrd="5" destOrd="0" presId="urn:microsoft.com/office/officeart/2008/layout/LinedList"/>
    <dgm:cxn modelId="{5AD63F88-CC15-4242-BDFB-7E5BA58BB6CA}" type="presParOf" srcId="{0708D1BB-167F-4DE6-A5B0-F0ADE224D25D}" destId="{C8F1C4DB-218A-4C5F-8376-C012F01D9ADA}" srcOrd="0" destOrd="0" presId="urn:microsoft.com/office/officeart/2008/layout/LinedList"/>
    <dgm:cxn modelId="{9060A8F4-1E15-4FF1-B5A2-3BB21C656336}" type="presParOf" srcId="{0708D1BB-167F-4DE6-A5B0-F0ADE224D25D}" destId="{9ADA8EFC-5486-4C37-8688-F5BD6BAF96CB}" srcOrd="1" destOrd="0" presId="urn:microsoft.com/office/officeart/2008/layout/LinedList"/>
    <dgm:cxn modelId="{D56E6E95-2B39-4E5C-9176-B1A449917ADB}" type="presParOf" srcId="{9ADA8EFC-5486-4C37-8688-F5BD6BAF96CB}" destId="{6F01C59F-03CA-464E-9FAC-92F1F8E9CF13}" srcOrd="0" destOrd="0" presId="urn:microsoft.com/office/officeart/2008/layout/LinedList"/>
    <dgm:cxn modelId="{C9180D17-0351-4593-B499-BB746296DF4A}" type="presParOf" srcId="{9ADA8EFC-5486-4C37-8688-F5BD6BAF96CB}" destId="{C86CAF40-507B-402E-9EB0-DB4907EDAB45}" srcOrd="1" destOrd="0" presId="urn:microsoft.com/office/officeart/2008/layout/LinedList"/>
    <dgm:cxn modelId="{3E7F0A59-4F9D-40EE-83F9-B01BB8B7C954}" type="presParOf" srcId="{C86CAF40-507B-402E-9EB0-DB4907EDAB45}" destId="{555620BD-30C4-4211-8507-59DE38D0AE41}" srcOrd="0" destOrd="0" presId="urn:microsoft.com/office/officeart/2008/layout/LinedList"/>
    <dgm:cxn modelId="{93C122D0-1B4C-4EE6-85BA-299EDCEF8BCA}" type="presParOf" srcId="{C86CAF40-507B-402E-9EB0-DB4907EDAB45}" destId="{56CC4956-1C2F-433D-A607-3C64B07F495F}" srcOrd="1" destOrd="0" presId="urn:microsoft.com/office/officeart/2008/layout/LinedList"/>
    <dgm:cxn modelId="{99E72A1B-4AA0-45DF-9696-FB43BD299D77}" type="presParOf" srcId="{C86CAF40-507B-402E-9EB0-DB4907EDAB45}" destId="{95617FBB-B619-4F7C-A4DC-9634337B43DD}" srcOrd="2" destOrd="0" presId="urn:microsoft.com/office/officeart/2008/layout/LinedList"/>
    <dgm:cxn modelId="{5E3D5611-841D-45BF-B4C1-0D466E6D758A}" type="presParOf" srcId="{9ADA8EFC-5486-4C37-8688-F5BD6BAF96CB}" destId="{350EFE81-E2E2-4B73-9C13-972706C8F1D0}" srcOrd="2" destOrd="0" presId="urn:microsoft.com/office/officeart/2008/layout/LinedList"/>
    <dgm:cxn modelId="{3B55EA66-9EEB-4203-BCDF-C92B6E9FF161}" type="presParOf" srcId="{9ADA8EFC-5486-4C37-8688-F5BD6BAF96CB}" destId="{C24DDC3B-A9B2-4D3B-979E-C81C709DCCD6}" srcOrd="3" destOrd="0" presId="urn:microsoft.com/office/officeart/2008/layout/LinedList"/>
    <dgm:cxn modelId="{7657CCC2-49C4-4456-82CD-CDE10350930B}" type="presParOf" srcId="{9ADA8EFC-5486-4C37-8688-F5BD6BAF96CB}" destId="{B36B08EA-372D-4E46-B92C-9C613AC7AAB2}" srcOrd="4" destOrd="0" presId="urn:microsoft.com/office/officeart/2008/layout/LinedList"/>
    <dgm:cxn modelId="{B3CA56E5-BD7D-46D2-820E-C2C5450D9484}" type="presParOf" srcId="{B36B08EA-372D-4E46-B92C-9C613AC7AAB2}" destId="{E800987F-AF65-4667-A05B-635DBD31AB47}" srcOrd="0" destOrd="0" presId="urn:microsoft.com/office/officeart/2008/layout/LinedList"/>
    <dgm:cxn modelId="{8B1A220C-C149-4C54-8AEC-4D8C1F9C3DE2}" type="presParOf" srcId="{B36B08EA-372D-4E46-B92C-9C613AC7AAB2}" destId="{846EB28C-15FF-4185-8229-EC041994307C}" srcOrd="1" destOrd="0" presId="urn:microsoft.com/office/officeart/2008/layout/LinedList"/>
    <dgm:cxn modelId="{9F7C5A5A-6D7D-4A40-8694-EE9DD434F02F}" type="presParOf" srcId="{B36B08EA-372D-4E46-B92C-9C613AC7AAB2}" destId="{15EE68AB-B1C1-4534-A20B-92823B827C9E}" srcOrd="2" destOrd="0" presId="urn:microsoft.com/office/officeart/2008/layout/LinedList"/>
    <dgm:cxn modelId="{B9B8B9C7-ADAE-478A-875D-922B7DE99D51}" type="presParOf" srcId="{9ADA8EFC-5486-4C37-8688-F5BD6BAF96CB}" destId="{FE133856-AE25-4F73-9131-4D05015F2438}" srcOrd="5" destOrd="0" presId="urn:microsoft.com/office/officeart/2008/layout/LinedList"/>
    <dgm:cxn modelId="{CF79E37F-F988-4B3C-BB6A-65B8BBEFDDDA}" type="presParOf" srcId="{9ADA8EFC-5486-4C37-8688-F5BD6BAF96CB}" destId="{61C2709E-8A99-41E0-BC40-1570A47F0FA8}" srcOrd="6" destOrd="0" presId="urn:microsoft.com/office/officeart/2008/layout/LinedList"/>
    <dgm:cxn modelId="{1F773D5B-38BD-42F7-8534-138EF7E4A5EE}" type="presParOf" srcId="{9ADA8EFC-5486-4C37-8688-F5BD6BAF96CB}" destId="{4FCC0F5E-A5D0-41FA-8284-866145A6ABF6}" srcOrd="7" destOrd="0" presId="urn:microsoft.com/office/officeart/2008/layout/LinedList"/>
    <dgm:cxn modelId="{10BD070D-0EC7-4C48-A57A-1DE10A0CD449}" type="presParOf" srcId="{4FCC0F5E-A5D0-41FA-8284-866145A6ABF6}" destId="{FC0E6F8B-B08A-4064-B163-20D0AB135544}" srcOrd="0" destOrd="0" presId="urn:microsoft.com/office/officeart/2008/layout/LinedList"/>
    <dgm:cxn modelId="{75E68B27-F701-427A-9F96-B45F7184ADC8}" type="presParOf" srcId="{4FCC0F5E-A5D0-41FA-8284-866145A6ABF6}" destId="{DAF4BAE6-88A6-4361-BDE0-0FA181833262}" srcOrd="1" destOrd="0" presId="urn:microsoft.com/office/officeart/2008/layout/LinedList"/>
    <dgm:cxn modelId="{DBEA4A39-70ED-42D5-B95D-F33542DA3165}" type="presParOf" srcId="{4FCC0F5E-A5D0-41FA-8284-866145A6ABF6}" destId="{5CA093C7-C6AD-4419-B626-40AF9073BA1C}" srcOrd="2" destOrd="0" presId="urn:microsoft.com/office/officeart/2008/layout/LinedList"/>
    <dgm:cxn modelId="{84E20D17-6F66-46C3-B6DF-681559FD5F4A}" type="presParOf" srcId="{9ADA8EFC-5486-4C37-8688-F5BD6BAF96CB}" destId="{280D485D-A629-4301-BCEF-F7B5B664E385}" srcOrd="8" destOrd="0" presId="urn:microsoft.com/office/officeart/2008/layout/LinedList"/>
    <dgm:cxn modelId="{FF8BE6BB-93A8-46E8-92FA-18C2FAE5E9F1}" type="presParOf" srcId="{9ADA8EFC-5486-4C37-8688-F5BD6BAF96CB}" destId="{9165F922-5068-448A-A8B9-68030061B87E}" srcOrd="9" destOrd="0" presId="urn:microsoft.com/office/officeart/2008/layout/LinedList"/>
    <dgm:cxn modelId="{0D55F506-2B91-43AC-A9C7-B6DD706E13B7}" type="presParOf" srcId="{6FD293CB-1154-493A-A88A-416CEBBC8918}" destId="{BAA8C266-C0F8-419A-9EF7-2CA24B78E4FB}" srcOrd="6" destOrd="0" presId="urn:microsoft.com/office/officeart/2008/layout/LinedList"/>
    <dgm:cxn modelId="{A4BC87C9-EE2F-47ED-B938-732DDAB271B8}" type="presParOf" srcId="{6FD293CB-1154-493A-A88A-416CEBBC8918}" destId="{1F888A54-7A04-49FA-A502-6748BD496E64}" srcOrd="7" destOrd="0" presId="urn:microsoft.com/office/officeart/2008/layout/LinedList"/>
    <dgm:cxn modelId="{960DB2DA-5135-4316-9BEF-87CC893E2410}" type="presParOf" srcId="{1F888A54-7A04-49FA-A502-6748BD496E64}" destId="{6C652F21-8B1A-487B-89AA-1CC83785FD23}" srcOrd="0" destOrd="0" presId="urn:microsoft.com/office/officeart/2008/layout/LinedList"/>
    <dgm:cxn modelId="{6EF6CB9C-8ECF-4F06-A3E1-C4947EA71511}" type="presParOf" srcId="{1F888A54-7A04-49FA-A502-6748BD496E64}" destId="{101D3464-23D2-4D4E-8DDC-19FF6BF15082}" srcOrd="1" destOrd="0" presId="urn:microsoft.com/office/officeart/2008/layout/LinedList"/>
    <dgm:cxn modelId="{D01E923D-23C1-48B3-861D-A54A5E1C5A34}" type="presParOf" srcId="{101D3464-23D2-4D4E-8DDC-19FF6BF15082}" destId="{BCF0CBA1-352A-4F1B-A938-840AD55BFA48}" srcOrd="0" destOrd="0" presId="urn:microsoft.com/office/officeart/2008/layout/LinedList"/>
    <dgm:cxn modelId="{7F9A155F-8836-4AF8-9E11-0C3F9D94CE9E}" type="presParOf" srcId="{101D3464-23D2-4D4E-8DDC-19FF6BF15082}" destId="{8EFEBE20-544A-4331-AC1E-2CE05898BC69}" srcOrd="1" destOrd="0" presId="urn:microsoft.com/office/officeart/2008/layout/LinedList"/>
    <dgm:cxn modelId="{18BAAD8D-88B6-4529-A207-C7C89647945D}" type="presParOf" srcId="{8EFEBE20-544A-4331-AC1E-2CE05898BC69}" destId="{9A128071-863D-43FA-97E8-1BFE6C679147}" srcOrd="0" destOrd="0" presId="urn:microsoft.com/office/officeart/2008/layout/LinedList"/>
    <dgm:cxn modelId="{95D0267C-DFED-421B-B5DD-7CC5DF5E66C3}" type="presParOf" srcId="{8EFEBE20-544A-4331-AC1E-2CE05898BC69}" destId="{C718F96A-C621-4B08-BD93-3616DA918CB1}" srcOrd="1" destOrd="0" presId="urn:microsoft.com/office/officeart/2008/layout/LinedList"/>
    <dgm:cxn modelId="{B16181F2-BED3-4278-9308-70920BDC5782}" type="presParOf" srcId="{8EFEBE20-544A-4331-AC1E-2CE05898BC69}" destId="{268D51B6-A6A3-4275-BED4-3B4313837419}" srcOrd="2" destOrd="0" presId="urn:microsoft.com/office/officeart/2008/layout/LinedList"/>
    <dgm:cxn modelId="{1B2D137D-4BF1-4082-B62E-8E5879C3FBF4}" type="presParOf" srcId="{101D3464-23D2-4D4E-8DDC-19FF6BF15082}" destId="{C63470B5-F54E-4EC6-9044-E3C1BC30B237}" srcOrd="2" destOrd="0" presId="urn:microsoft.com/office/officeart/2008/layout/LinedList"/>
    <dgm:cxn modelId="{BADBE94E-79F3-4CD7-AFA2-3A636D68F1F2}" type="presParOf" srcId="{101D3464-23D2-4D4E-8DDC-19FF6BF15082}" destId="{406C4784-0532-4DE5-A1E3-5097C17C3AD4}"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202FED-50C3-42D7-AB2A-7DB5366C7F60}"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A7B67E79-1C0B-45D1-8EB9-02B7996F997C}">
      <dgm:prSet custT="1"/>
      <dgm:spPr/>
      <dgm:t>
        <a:bodyPr/>
        <a:lstStyle/>
        <a:p>
          <a:r>
            <a:rPr lang="en-US" sz="1200" b="1" dirty="0"/>
            <a:t>Classic (Finite Field) Diffie–Hellman</a:t>
          </a:r>
          <a:endParaRPr lang="en-US" sz="1200" dirty="0"/>
        </a:p>
      </dgm:t>
    </dgm:pt>
    <dgm:pt modelId="{4881E87F-8344-496F-B9AB-078EAAA67FF0}" type="parTrans" cxnId="{C76FDA02-1A3A-4EEA-BBC2-AE83A71F2C8D}">
      <dgm:prSet/>
      <dgm:spPr/>
      <dgm:t>
        <a:bodyPr/>
        <a:lstStyle/>
        <a:p>
          <a:endParaRPr lang="en-US" sz="1200"/>
        </a:p>
      </dgm:t>
    </dgm:pt>
    <dgm:pt modelId="{9B6284B3-1350-4D3B-819C-C5FBE80701AF}" type="sibTrans" cxnId="{C76FDA02-1A3A-4EEA-BBC2-AE83A71F2C8D}">
      <dgm:prSet/>
      <dgm:spPr/>
      <dgm:t>
        <a:bodyPr/>
        <a:lstStyle/>
        <a:p>
          <a:endParaRPr lang="en-US" sz="1200"/>
        </a:p>
      </dgm:t>
    </dgm:pt>
    <dgm:pt modelId="{0C65660A-A05A-4C3F-B5A5-D44D1D621CC6}">
      <dgm:prSet custT="1"/>
      <dgm:spPr/>
      <dgm:t>
        <a:bodyPr/>
        <a:lstStyle/>
        <a:p>
          <a:pPr>
            <a:buFont typeface="Arial" panose="020B0604020202020204" pitchFamily="34" charset="0"/>
            <a:buChar char="•"/>
          </a:pPr>
          <a:r>
            <a:rPr lang="en-US" sz="1200" dirty="0"/>
            <a:t>The original 1976 algorithm using modular arithmetic with large prime numbers.</a:t>
          </a:r>
        </a:p>
      </dgm:t>
    </dgm:pt>
    <dgm:pt modelId="{2D9D77D6-012A-4D0E-8547-A6709AB22C9F}" type="parTrans" cxnId="{CBF3A757-A5F1-440A-8136-07D6F0A5B36F}">
      <dgm:prSet/>
      <dgm:spPr/>
      <dgm:t>
        <a:bodyPr/>
        <a:lstStyle/>
        <a:p>
          <a:endParaRPr lang="en-US" sz="1200"/>
        </a:p>
      </dgm:t>
    </dgm:pt>
    <dgm:pt modelId="{E944B12C-90D6-4185-BE76-2E676F90C367}" type="sibTrans" cxnId="{CBF3A757-A5F1-440A-8136-07D6F0A5B36F}">
      <dgm:prSet/>
      <dgm:spPr/>
      <dgm:t>
        <a:bodyPr/>
        <a:lstStyle/>
        <a:p>
          <a:endParaRPr lang="en-US" sz="1200"/>
        </a:p>
      </dgm:t>
    </dgm:pt>
    <dgm:pt modelId="{16F50F56-FA83-49B3-B09C-A29F6500CFEC}">
      <dgm:prSet custT="1"/>
      <dgm:spPr/>
      <dgm:t>
        <a:bodyPr/>
        <a:lstStyle/>
        <a:p>
          <a:pPr>
            <a:buFont typeface="Arial" panose="020B0604020202020204" pitchFamily="34" charset="0"/>
            <a:buChar char="•"/>
          </a:pPr>
          <a:r>
            <a:rPr lang="en-US" sz="1200" dirty="0"/>
            <a:t>Still used in some VPN/IPSec setups.</a:t>
          </a:r>
        </a:p>
      </dgm:t>
    </dgm:pt>
    <dgm:pt modelId="{5C30E927-90E8-4C19-A3AD-EB267EE3712E}" type="parTrans" cxnId="{FF12D96F-041C-4E20-B998-650E37FF8020}">
      <dgm:prSet/>
      <dgm:spPr/>
      <dgm:t>
        <a:bodyPr/>
        <a:lstStyle/>
        <a:p>
          <a:endParaRPr lang="en-US" sz="1200"/>
        </a:p>
      </dgm:t>
    </dgm:pt>
    <dgm:pt modelId="{1969C220-0D2A-4D1F-9DC7-A179CB61E39C}" type="sibTrans" cxnId="{FF12D96F-041C-4E20-B998-650E37FF8020}">
      <dgm:prSet/>
      <dgm:spPr/>
      <dgm:t>
        <a:bodyPr/>
        <a:lstStyle/>
        <a:p>
          <a:endParaRPr lang="en-US" sz="1200"/>
        </a:p>
      </dgm:t>
    </dgm:pt>
    <dgm:pt modelId="{C958EED8-3191-4B43-AD83-1B79811391D6}">
      <dgm:prSet custT="1"/>
      <dgm:spPr/>
      <dgm:t>
        <a:bodyPr/>
        <a:lstStyle/>
        <a:p>
          <a:pPr>
            <a:buFont typeface="Arial" panose="020B0604020202020204" pitchFamily="34" charset="0"/>
            <a:buChar char="•"/>
          </a:pPr>
          <a:r>
            <a:rPr lang="en-US" sz="1200" dirty="0"/>
            <a:t>Requires large key sizes (2048+ bits) for modern security.</a:t>
          </a:r>
        </a:p>
      </dgm:t>
    </dgm:pt>
    <dgm:pt modelId="{E27C2389-8DC2-4ACA-BAD9-9E51739C94C6}" type="parTrans" cxnId="{9CD228C7-A815-4C20-BFF5-590557583EEF}">
      <dgm:prSet/>
      <dgm:spPr/>
      <dgm:t>
        <a:bodyPr/>
        <a:lstStyle/>
        <a:p>
          <a:endParaRPr lang="en-US" sz="1200"/>
        </a:p>
      </dgm:t>
    </dgm:pt>
    <dgm:pt modelId="{9A9773D8-5B2A-457F-A846-F114B37188F9}" type="sibTrans" cxnId="{9CD228C7-A815-4C20-BFF5-590557583EEF}">
      <dgm:prSet/>
      <dgm:spPr/>
      <dgm:t>
        <a:bodyPr/>
        <a:lstStyle/>
        <a:p>
          <a:endParaRPr lang="en-US" sz="1200"/>
        </a:p>
      </dgm:t>
    </dgm:pt>
    <dgm:pt modelId="{15E5FBF4-91C4-4226-BAC8-A0730905C640}">
      <dgm:prSet custT="1"/>
      <dgm:spPr/>
      <dgm:t>
        <a:bodyPr/>
        <a:lstStyle/>
        <a:p>
          <a:pPr>
            <a:buNone/>
          </a:pPr>
          <a:r>
            <a:rPr lang="nl-NL" sz="1200" b="1" dirty="0"/>
            <a:t>2. Ephemeral Diffie–Hellman (DHE)</a:t>
          </a:r>
          <a:endParaRPr lang="en-US" sz="1200" dirty="0"/>
        </a:p>
      </dgm:t>
    </dgm:pt>
    <dgm:pt modelId="{820A052B-63B2-4AF0-A921-582AC557FD27}" type="parTrans" cxnId="{4BE28B80-A283-4CBA-9EF8-7337342E30E5}">
      <dgm:prSet/>
      <dgm:spPr/>
      <dgm:t>
        <a:bodyPr/>
        <a:lstStyle/>
        <a:p>
          <a:endParaRPr lang="en-US" sz="1200"/>
        </a:p>
      </dgm:t>
    </dgm:pt>
    <dgm:pt modelId="{3ACE0EC6-C649-431B-976D-0BDBB1367A0B}" type="sibTrans" cxnId="{4BE28B80-A283-4CBA-9EF8-7337342E30E5}">
      <dgm:prSet/>
      <dgm:spPr/>
      <dgm:t>
        <a:bodyPr/>
        <a:lstStyle/>
        <a:p>
          <a:endParaRPr lang="en-US" sz="1200"/>
        </a:p>
      </dgm:t>
    </dgm:pt>
    <dgm:pt modelId="{DB911F6B-4197-45F0-833A-F37C1DABA2AD}">
      <dgm:prSet custT="1"/>
      <dgm:spPr/>
      <dgm:t>
        <a:bodyPr/>
        <a:lstStyle/>
        <a:p>
          <a:pPr>
            <a:buFont typeface="Arial" panose="020B0604020202020204" pitchFamily="34" charset="0"/>
            <a:buChar char="•"/>
          </a:pPr>
          <a:r>
            <a:rPr lang="en-US" sz="1200" dirty="0"/>
            <a:t>Uses </a:t>
          </a:r>
          <a:r>
            <a:rPr lang="en-US" sz="1200" b="1" dirty="0"/>
            <a:t>temporary (ephemeral) keys</a:t>
          </a:r>
          <a:r>
            <a:rPr lang="en-US" sz="1200" dirty="0"/>
            <a:t> for each session.</a:t>
          </a:r>
        </a:p>
      </dgm:t>
    </dgm:pt>
    <dgm:pt modelId="{9EC05019-9C8B-43F4-AE49-E176DDE13A8C}" type="parTrans" cxnId="{B7945CB6-1E52-4438-A33F-BFDD7377E3E3}">
      <dgm:prSet/>
      <dgm:spPr/>
      <dgm:t>
        <a:bodyPr/>
        <a:lstStyle/>
        <a:p>
          <a:endParaRPr lang="en-US" sz="1200"/>
        </a:p>
      </dgm:t>
    </dgm:pt>
    <dgm:pt modelId="{6240BA51-48A2-4DD4-A33F-ED9CC9A226DF}" type="sibTrans" cxnId="{B7945CB6-1E52-4438-A33F-BFDD7377E3E3}">
      <dgm:prSet/>
      <dgm:spPr/>
      <dgm:t>
        <a:bodyPr/>
        <a:lstStyle/>
        <a:p>
          <a:endParaRPr lang="en-US" sz="1200"/>
        </a:p>
      </dgm:t>
    </dgm:pt>
    <dgm:pt modelId="{0FCFAFEA-B6C2-4CA1-A42E-334AA5817F2B}">
      <dgm:prSet custT="1"/>
      <dgm:spPr/>
      <dgm:t>
        <a:bodyPr/>
        <a:lstStyle/>
        <a:p>
          <a:pPr>
            <a:buFont typeface="Arial" panose="020B0604020202020204" pitchFamily="34" charset="0"/>
            <a:buChar char="•"/>
          </a:pPr>
          <a:r>
            <a:rPr lang="en-US" sz="1200" dirty="0"/>
            <a:t>Provides </a:t>
          </a:r>
          <a:r>
            <a:rPr lang="en-US" sz="1200" b="1" dirty="0"/>
            <a:t>Perfect Forward Secrecy (PFS):</a:t>
          </a:r>
          <a:endParaRPr lang="en-US" sz="1200" dirty="0"/>
        </a:p>
      </dgm:t>
    </dgm:pt>
    <dgm:pt modelId="{BE5BBFC4-FFED-4701-BD1F-1B579C653BD7}" type="parTrans" cxnId="{921967CC-D963-416B-A1EB-0B9941933440}">
      <dgm:prSet/>
      <dgm:spPr/>
      <dgm:t>
        <a:bodyPr/>
        <a:lstStyle/>
        <a:p>
          <a:endParaRPr lang="en-US" sz="1200"/>
        </a:p>
      </dgm:t>
    </dgm:pt>
    <dgm:pt modelId="{78E82A86-505D-44A3-80F5-32D8DBB97FB5}" type="sibTrans" cxnId="{921967CC-D963-416B-A1EB-0B9941933440}">
      <dgm:prSet/>
      <dgm:spPr/>
      <dgm:t>
        <a:bodyPr/>
        <a:lstStyle/>
        <a:p>
          <a:endParaRPr lang="en-US" sz="1200"/>
        </a:p>
      </dgm:t>
    </dgm:pt>
    <dgm:pt modelId="{D9B5E635-25AA-418D-967D-D501F32E52C9}">
      <dgm:prSet custT="1"/>
      <dgm:spPr/>
      <dgm:t>
        <a:bodyPr/>
        <a:lstStyle/>
        <a:p>
          <a:pPr>
            <a:buFont typeface="Arial" panose="020B0604020202020204" pitchFamily="34" charset="0"/>
            <a:buChar char="•"/>
          </a:pPr>
          <a:r>
            <a:rPr lang="en-US" sz="1200" dirty="0"/>
            <a:t>Common in </a:t>
          </a:r>
          <a:r>
            <a:rPr lang="en-US" sz="1200" b="1" dirty="0"/>
            <a:t>TLS handshakes</a:t>
          </a:r>
          <a:r>
            <a:rPr lang="en-US" sz="1200" dirty="0"/>
            <a:t> (TLS_DHE_RSA, TLS_DHE_DSS).</a:t>
          </a:r>
        </a:p>
      </dgm:t>
    </dgm:pt>
    <dgm:pt modelId="{5C448309-D52A-417F-92B3-D4165907B621}" type="parTrans" cxnId="{4112577A-C207-4F4A-ABB3-FFCC2C6E1BB5}">
      <dgm:prSet/>
      <dgm:spPr/>
      <dgm:t>
        <a:bodyPr/>
        <a:lstStyle/>
        <a:p>
          <a:endParaRPr lang="en-US" sz="1200"/>
        </a:p>
      </dgm:t>
    </dgm:pt>
    <dgm:pt modelId="{7BE9A72C-BC50-40DE-A42D-B3BDECF6FBD6}" type="sibTrans" cxnId="{4112577A-C207-4F4A-ABB3-FFCC2C6E1BB5}">
      <dgm:prSet/>
      <dgm:spPr/>
      <dgm:t>
        <a:bodyPr/>
        <a:lstStyle/>
        <a:p>
          <a:endParaRPr lang="en-US" sz="1200"/>
        </a:p>
      </dgm:t>
    </dgm:pt>
    <dgm:pt modelId="{CBF02506-AD69-44B8-8927-EFCECE7D214D}">
      <dgm:prSet custT="1"/>
      <dgm:spPr/>
      <dgm:t>
        <a:bodyPr/>
        <a:lstStyle/>
        <a:p>
          <a:pPr>
            <a:buNone/>
          </a:pPr>
          <a:r>
            <a:rPr lang="en-US" sz="1200" b="1" dirty="0"/>
            <a:t>3. Elliptic-Curve Diffie–Hellman (ECDH)</a:t>
          </a:r>
          <a:endParaRPr lang="en-US" sz="1200" dirty="0"/>
        </a:p>
      </dgm:t>
    </dgm:pt>
    <dgm:pt modelId="{513B6FF0-C785-4D11-9FD7-90299F0213B9}" type="parTrans" cxnId="{D6706A32-5D86-4086-86DF-63B1058C76E1}">
      <dgm:prSet/>
      <dgm:spPr/>
      <dgm:t>
        <a:bodyPr/>
        <a:lstStyle/>
        <a:p>
          <a:endParaRPr lang="en-US" sz="1200"/>
        </a:p>
      </dgm:t>
    </dgm:pt>
    <dgm:pt modelId="{E8286344-B8D9-489E-93F9-9944957316FF}" type="sibTrans" cxnId="{D6706A32-5D86-4086-86DF-63B1058C76E1}">
      <dgm:prSet/>
      <dgm:spPr/>
      <dgm:t>
        <a:bodyPr/>
        <a:lstStyle/>
        <a:p>
          <a:endParaRPr lang="en-US" sz="1200"/>
        </a:p>
      </dgm:t>
    </dgm:pt>
    <dgm:pt modelId="{B3BB49CB-8435-49AC-8CDF-D3F45FB84F64}">
      <dgm:prSet custT="1"/>
      <dgm:spPr/>
      <dgm:t>
        <a:bodyPr/>
        <a:lstStyle/>
        <a:p>
          <a:pPr>
            <a:buFont typeface="Arial" panose="020B0604020202020204" pitchFamily="34" charset="0"/>
            <a:buChar char="•"/>
          </a:pPr>
          <a:r>
            <a:rPr lang="en-US" sz="1200" dirty="0"/>
            <a:t>Uses elliptic curve cryptography instead of modular arithmetic.</a:t>
          </a:r>
        </a:p>
      </dgm:t>
    </dgm:pt>
    <dgm:pt modelId="{E8570222-38FA-4811-B195-E3EF3F3897BF}" type="parTrans" cxnId="{DAA96565-124F-43CE-B78D-6344D1549C3A}">
      <dgm:prSet/>
      <dgm:spPr/>
      <dgm:t>
        <a:bodyPr/>
        <a:lstStyle/>
        <a:p>
          <a:endParaRPr lang="en-US" sz="1200"/>
        </a:p>
      </dgm:t>
    </dgm:pt>
    <dgm:pt modelId="{41D9B7F7-A4C4-4D56-87E3-479BBF202A19}" type="sibTrans" cxnId="{DAA96565-124F-43CE-B78D-6344D1549C3A}">
      <dgm:prSet/>
      <dgm:spPr/>
      <dgm:t>
        <a:bodyPr/>
        <a:lstStyle/>
        <a:p>
          <a:endParaRPr lang="en-US" sz="1200"/>
        </a:p>
      </dgm:t>
    </dgm:pt>
    <dgm:pt modelId="{92CEA7B8-48E9-404C-9122-F00335758D3D}">
      <dgm:prSet custT="1"/>
      <dgm:spPr/>
      <dgm:t>
        <a:bodyPr/>
        <a:lstStyle/>
        <a:p>
          <a:pPr>
            <a:buFont typeface="Arial" panose="020B0604020202020204" pitchFamily="34" charset="0"/>
            <a:buChar char="•"/>
          </a:pPr>
          <a:r>
            <a:rPr lang="en-US" sz="1200" dirty="0"/>
            <a:t>Much faster, smaller keys (256-bit ECC ≈ 3072-bit RSA security).</a:t>
          </a:r>
        </a:p>
      </dgm:t>
    </dgm:pt>
    <dgm:pt modelId="{1830053D-2E1B-4F9C-8F2C-AF4479FEC0D8}" type="parTrans" cxnId="{B89C6236-91BC-47B4-93A5-90AD73E057C7}">
      <dgm:prSet/>
      <dgm:spPr/>
      <dgm:t>
        <a:bodyPr/>
        <a:lstStyle/>
        <a:p>
          <a:endParaRPr lang="en-US" sz="1200"/>
        </a:p>
      </dgm:t>
    </dgm:pt>
    <dgm:pt modelId="{1BCEABAD-51CF-461B-A7D2-1BCDCE0A7556}" type="sibTrans" cxnId="{B89C6236-91BC-47B4-93A5-90AD73E057C7}">
      <dgm:prSet/>
      <dgm:spPr/>
      <dgm:t>
        <a:bodyPr/>
        <a:lstStyle/>
        <a:p>
          <a:endParaRPr lang="en-US" sz="1200"/>
        </a:p>
      </dgm:t>
    </dgm:pt>
    <dgm:pt modelId="{D61F078B-C205-4487-A1E9-96560213E005}">
      <dgm:prSet custT="1"/>
      <dgm:spPr/>
      <dgm:t>
        <a:bodyPr/>
        <a:lstStyle/>
        <a:p>
          <a:pPr>
            <a:buFont typeface="Arial" panose="020B0604020202020204" pitchFamily="34" charset="0"/>
            <a:buChar char="•"/>
          </a:pPr>
          <a:r>
            <a:rPr lang="en-US" sz="1200" dirty="0"/>
            <a:t>Widely used in </a:t>
          </a:r>
          <a:r>
            <a:rPr lang="en-US" sz="1200" b="1" dirty="0"/>
            <a:t>TLS (ECDHE)</a:t>
          </a:r>
          <a:r>
            <a:rPr lang="en-US" sz="1200" dirty="0"/>
            <a:t>, </a:t>
          </a:r>
          <a:r>
            <a:rPr lang="en-US" sz="1200" b="1" dirty="0"/>
            <a:t>mobile devices</a:t>
          </a:r>
          <a:r>
            <a:rPr lang="en-US" sz="1200" dirty="0"/>
            <a:t>, </a:t>
          </a:r>
          <a:r>
            <a:rPr lang="en-US" sz="1200" b="1" dirty="0"/>
            <a:t>VPNs</a:t>
          </a:r>
          <a:r>
            <a:rPr lang="en-US" sz="1200" dirty="0"/>
            <a:t>.</a:t>
          </a:r>
        </a:p>
      </dgm:t>
    </dgm:pt>
    <dgm:pt modelId="{61C8561F-9848-4045-A321-268363C379CC}" type="parTrans" cxnId="{0F53BAF4-89D5-4AA2-8D56-158FC518F5F4}">
      <dgm:prSet/>
      <dgm:spPr/>
      <dgm:t>
        <a:bodyPr/>
        <a:lstStyle/>
        <a:p>
          <a:endParaRPr lang="en-US" sz="1200"/>
        </a:p>
      </dgm:t>
    </dgm:pt>
    <dgm:pt modelId="{07C39982-7B00-462D-B3BC-B7F55D3D7006}" type="sibTrans" cxnId="{0F53BAF4-89D5-4AA2-8D56-158FC518F5F4}">
      <dgm:prSet/>
      <dgm:spPr/>
      <dgm:t>
        <a:bodyPr/>
        <a:lstStyle/>
        <a:p>
          <a:endParaRPr lang="en-US" sz="1200"/>
        </a:p>
      </dgm:t>
    </dgm:pt>
    <dgm:pt modelId="{23A2B0B2-4798-4BD9-A05F-AE627CCB514E}">
      <dgm:prSet custT="1"/>
      <dgm:spPr/>
      <dgm:t>
        <a:bodyPr/>
        <a:lstStyle/>
        <a:p>
          <a:pPr>
            <a:buNone/>
          </a:pPr>
          <a:r>
            <a:rPr lang="en-US" sz="1200" b="1" dirty="0"/>
            <a:t>4. Ephemeral Elliptic-Curve Diffie–Hellman (ECDHE)</a:t>
          </a:r>
          <a:endParaRPr lang="en-US" sz="1200" dirty="0"/>
        </a:p>
      </dgm:t>
    </dgm:pt>
    <dgm:pt modelId="{E22C2F94-4579-4E39-B6A0-8D38E3F8CD32}" type="parTrans" cxnId="{27B13128-90FB-4190-92C4-53F9090D1D8B}">
      <dgm:prSet/>
      <dgm:spPr/>
      <dgm:t>
        <a:bodyPr/>
        <a:lstStyle/>
        <a:p>
          <a:endParaRPr lang="en-US" sz="1200"/>
        </a:p>
      </dgm:t>
    </dgm:pt>
    <dgm:pt modelId="{F7065B0F-954B-4651-B47E-EDC2D85A6C99}" type="sibTrans" cxnId="{27B13128-90FB-4190-92C4-53F9090D1D8B}">
      <dgm:prSet/>
      <dgm:spPr/>
      <dgm:t>
        <a:bodyPr/>
        <a:lstStyle/>
        <a:p>
          <a:endParaRPr lang="en-US" sz="1200"/>
        </a:p>
      </dgm:t>
    </dgm:pt>
    <dgm:pt modelId="{6B22764D-9C7F-47D9-B293-0FB197C4B235}">
      <dgm:prSet custT="1"/>
      <dgm:spPr/>
      <dgm:t>
        <a:bodyPr/>
        <a:lstStyle/>
        <a:p>
          <a:pPr>
            <a:buFont typeface="Arial" panose="020B0604020202020204" pitchFamily="34" charset="0"/>
            <a:buChar char="•"/>
          </a:pPr>
          <a:r>
            <a:rPr lang="en-US" sz="1200" dirty="0"/>
            <a:t>Combines ECC + ephemeral keys.</a:t>
          </a:r>
        </a:p>
      </dgm:t>
    </dgm:pt>
    <dgm:pt modelId="{A4517F83-FFD5-465E-B4AE-247254D3551D}" type="parTrans" cxnId="{F0245B48-486B-4CBE-83F2-B300672A60CB}">
      <dgm:prSet/>
      <dgm:spPr/>
      <dgm:t>
        <a:bodyPr/>
        <a:lstStyle/>
        <a:p>
          <a:endParaRPr lang="en-US" sz="1200"/>
        </a:p>
      </dgm:t>
    </dgm:pt>
    <dgm:pt modelId="{7FF791E7-28F4-4DBF-B64D-DE42AB90F0A6}" type="sibTrans" cxnId="{F0245B48-486B-4CBE-83F2-B300672A60CB}">
      <dgm:prSet/>
      <dgm:spPr/>
      <dgm:t>
        <a:bodyPr/>
        <a:lstStyle/>
        <a:p>
          <a:endParaRPr lang="en-US" sz="1200"/>
        </a:p>
      </dgm:t>
    </dgm:pt>
    <dgm:pt modelId="{FC3BE630-4FA8-4FCB-85A0-AA6F0351EB53}">
      <dgm:prSet custT="1"/>
      <dgm:spPr/>
      <dgm:t>
        <a:bodyPr/>
        <a:lstStyle/>
        <a:p>
          <a:pPr>
            <a:buFont typeface="Arial" panose="020B0604020202020204" pitchFamily="34" charset="0"/>
            <a:buChar char="•"/>
          </a:pPr>
          <a:r>
            <a:rPr lang="en-US" sz="1200" dirty="0"/>
            <a:t>Industry standard in modern </a:t>
          </a:r>
          <a:r>
            <a:rPr lang="en-US" sz="1200" b="1" dirty="0"/>
            <a:t>HTTPS (TLS 1.2/1.3)</a:t>
          </a:r>
          <a:r>
            <a:rPr lang="en-US" sz="1200" dirty="0"/>
            <a:t> and </a:t>
          </a:r>
          <a:r>
            <a:rPr lang="en-US" sz="1200" b="1" dirty="0"/>
            <a:t>Fortinet NGFW/VPNs</a:t>
          </a:r>
          <a:r>
            <a:rPr lang="en-US" sz="1200" dirty="0"/>
            <a:t>.</a:t>
          </a:r>
        </a:p>
      </dgm:t>
    </dgm:pt>
    <dgm:pt modelId="{C9FFC6D3-2634-440F-AFD5-5B6211749FEA}" type="parTrans" cxnId="{A7CC5943-A733-4425-9AD7-1CCFD198051A}">
      <dgm:prSet/>
      <dgm:spPr/>
      <dgm:t>
        <a:bodyPr/>
        <a:lstStyle/>
        <a:p>
          <a:endParaRPr lang="en-US" sz="1200"/>
        </a:p>
      </dgm:t>
    </dgm:pt>
    <dgm:pt modelId="{661BFABF-C9A9-4A59-AF7B-4DF5AC8C8322}" type="sibTrans" cxnId="{A7CC5943-A733-4425-9AD7-1CCFD198051A}">
      <dgm:prSet/>
      <dgm:spPr/>
      <dgm:t>
        <a:bodyPr/>
        <a:lstStyle/>
        <a:p>
          <a:endParaRPr lang="en-US" sz="1200"/>
        </a:p>
      </dgm:t>
    </dgm:pt>
    <dgm:pt modelId="{C40D5AD7-A4D9-496F-A392-30BB0A7CB038}">
      <dgm:prSet custT="1"/>
      <dgm:spPr/>
      <dgm:t>
        <a:bodyPr/>
        <a:lstStyle/>
        <a:p>
          <a:pPr>
            <a:buFont typeface="Arial" panose="020B0604020202020204" pitchFamily="34" charset="0"/>
            <a:buChar char="•"/>
          </a:pPr>
          <a:r>
            <a:rPr lang="en-US" sz="1200" dirty="0"/>
            <a:t>Provides both </a:t>
          </a:r>
          <a:r>
            <a:rPr lang="en-US" sz="1200" b="1" dirty="0"/>
            <a:t>strong security</a:t>
          </a:r>
          <a:r>
            <a:rPr lang="en-US" sz="1200" dirty="0"/>
            <a:t> and </a:t>
          </a:r>
          <a:r>
            <a:rPr lang="en-US" sz="1200" b="1" dirty="0"/>
            <a:t>forward secrecy</a:t>
          </a:r>
          <a:r>
            <a:rPr lang="en-US" sz="1200" dirty="0"/>
            <a:t>.</a:t>
          </a:r>
        </a:p>
      </dgm:t>
    </dgm:pt>
    <dgm:pt modelId="{371F8AC8-CDBC-4E0F-B5D6-8E9BAA37C888}" type="parTrans" cxnId="{CFE84056-B622-4164-A23E-9606E3F378B4}">
      <dgm:prSet/>
      <dgm:spPr/>
      <dgm:t>
        <a:bodyPr/>
        <a:lstStyle/>
        <a:p>
          <a:endParaRPr lang="en-US" sz="1200"/>
        </a:p>
      </dgm:t>
    </dgm:pt>
    <dgm:pt modelId="{1BC35297-98C5-435F-8A88-0D9FF56953C2}" type="sibTrans" cxnId="{CFE84056-B622-4164-A23E-9606E3F378B4}">
      <dgm:prSet/>
      <dgm:spPr/>
      <dgm:t>
        <a:bodyPr/>
        <a:lstStyle/>
        <a:p>
          <a:endParaRPr lang="en-US" sz="1200"/>
        </a:p>
      </dgm:t>
    </dgm:pt>
    <dgm:pt modelId="{ECFDE5DA-BF92-49AD-B688-46426A632FB5}">
      <dgm:prSet custT="1"/>
      <dgm:spPr/>
      <dgm:t>
        <a:bodyPr/>
        <a:lstStyle/>
        <a:p>
          <a:pPr>
            <a:buNone/>
          </a:pPr>
          <a:r>
            <a:rPr lang="en-US" sz="1200" b="1" dirty="0"/>
            <a:t>5. Authenticated Diffie–Hellman Variants</a:t>
          </a:r>
        </a:p>
      </dgm:t>
    </dgm:pt>
    <dgm:pt modelId="{03F2FD4C-28C5-42DC-8875-18AE5849813F}" type="parTrans" cxnId="{FF071A70-C760-4B3A-A3AF-8B906CD5D760}">
      <dgm:prSet/>
      <dgm:spPr/>
      <dgm:t>
        <a:bodyPr/>
        <a:lstStyle/>
        <a:p>
          <a:endParaRPr lang="en-US" sz="1200"/>
        </a:p>
      </dgm:t>
    </dgm:pt>
    <dgm:pt modelId="{A0C1225E-D7B9-4368-83ED-6F288EB3DA13}" type="sibTrans" cxnId="{FF071A70-C760-4B3A-A3AF-8B906CD5D760}">
      <dgm:prSet/>
      <dgm:spPr/>
      <dgm:t>
        <a:bodyPr/>
        <a:lstStyle/>
        <a:p>
          <a:endParaRPr lang="en-US" sz="1200"/>
        </a:p>
      </dgm:t>
    </dgm:pt>
    <dgm:pt modelId="{BBE4E362-AEF3-41B8-A7AF-30DC18E7487F}">
      <dgm:prSet custT="1"/>
      <dgm:spPr/>
      <dgm:t>
        <a:bodyPr/>
        <a:lstStyle/>
        <a:p>
          <a:pPr>
            <a:buFont typeface="Arial" panose="020B0604020202020204" pitchFamily="34" charset="0"/>
            <a:buChar char="•"/>
          </a:pPr>
          <a:r>
            <a:rPr lang="en-US" sz="1200" dirty="0"/>
            <a:t>DH by itself doesn’t authenticate participants.</a:t>
          </a:r>
        </a:p>
      </dgm:t>
    </dgm:pt>
    <dgm:pt modelId="{D363ED3E-4AEC-4F9C-B7B6-866016EA1E6B}" type="parTrans" cxnId="{F3646BD7-C34E-4EF8-BE87-9BB4528FD0E9}">
      <dgm:prSet/>
      <dgm:spPr/>
      <dgm:t>
        <a:bodyPr/>
        <a:lstStyle/>
        <a:p>
          <a:endParaRPr lang="en-US" sz="1200"/>
        </a:p>
      </dgm:t>
    </dgm:pt>
    <dgm:pt modelId="{FE2797C0-206F-4312-B072-855269A231A5}" type="sibTrans" cxnId="{F3646BD7-C34E-4EF8-BE87-9BB4528FD0E9}">
      <dgm:prSet/>
      <dgm:spPr/>
      <dgm:t>
        <a:bodyPr/>
        <a:lstStyle/>
        <a:p>
          <a:endParaRPr lang="en-US" sz="1200"/>
        </a:p>
      </dgm:t>
    </dgm:pt>
    <dgm:pt modelId="{273153F7-199F-4B76-BE4E-55A35D7C87B4}">
      <dgm:prSet custT="1"/>
      <dgm:spPr/>
      <dgm:t>
        <a:bodyPr/>
        <a:lstStyle/>
        <a:p>
          <a:pPr>
            <a:buFont typeface="Arial" panose="020B0604020202020204" pitchFamily="34" charset="0"/>
            <a:buChar char="•"/>
          </a:pPr>
          <a:r>
            <a:rPr lang="en-US" sz="1200" dirty="0"/>
            <a:t>Variants include:</a:t>
          </a:r>
        </a:p>
      </dgm:t>
    </dgm:pt>
    <dgm:pt modelId="{D1B2B0D0-1F3F-4004-9F77-4A71826D5F8A}" type="parTrans" cxnId="{58F700E0-6648-4B8D-A2A6-33FF0B47D419}">
      <dgm:prSet/>
      <dgm:spPr/>
      <dgm:t>
        <a:bodyPr/>
        <a:lstStyle/>
        <a:p>
          <a:endParaRPr lang="en-US" sz="1200"/>
        </a:p>
      </dgm:t>
    </dgm:pt>
    <dgm:pt modelId="{2D0C4329-ADAF-496E-B14B-C1218DD61344}" type="sibTrans" cxnId="{58F700E0-6648-4B8D-A2A6-33FF0B47D419}">
      <dgm:prSet/>
      <dgm:spPr/>
      <dgm:t>
        <a:bodyPr/>
        <a:lstStyle/>
        <a:p>
          <a:endParaRPr lang="en-US" sz="1200"/>
        </a:p>
      </dgm:t>
    </dgm:pt>
    <dgm:pt modelId="{F1AFC10D-E6D3-46F3-B18A-E6CB4FBC71CE}">
      <dgm:prSet custT="1"/>
      <dgm:spPr/>
      <dgm:t>
        <a:bodyPr/>
        <a:lstStyle/>
        <a:p>
          <a:pPr>
            <a:buFont typeface="Arial" panose="020B0604020202020204" pitchFamily="34" charset="0"/>
            <a:buChar char="•"/>
          </a:pPr>
          <a:r>
            <a:rPr lang="en-US" sz="1200" b="1" dirty="0"/>
            <a:t>Station-to-Station (STS) Protocol</a:t>
          </a:r>
          <a:r>
            <a:rPr lang="en-US" sz="1200" dirty="0"/>
            <a:t>: Adds authentication.</a:t>
          </a:r>
        </a:p>
      </dgm:t>
    </dgm:pt>
    <dgm:pt modelId="{03F89ECD-4A6D-4DBD-8961-9E6420455881}" type="parTrans" cxnId="{6A6CA07E-B9F5-4202-B3EE-456C5861BD45}">
      <dgm:prSet/>
      <dgm:spPr/>
      <dgm:t>
        <a:bodyPr/>
        <a:lstStyle/>
        <a:p>
          <a:endParaRPr lang="en-US" sz="1200"/>
        </a:p>
      </dgm:t>
    </dgm:pt>
    <dgm:pt modelId="{06B8909E-0A3F-4A9F-8EC0-D90C770EAE53}" type="sibTrans" cxnId="{6A6CA07E-B9F5-4202-B3EE-456C5861BD45}">
      <dgm:prSet/>
      <dgm:spPr/>
      <dgm:t>
        <a:bodyPr/>
        <a:lstStyle/>
        <a:p>
          <a:endParaRPr lang="en-US" sz="1200"/>
        </a:p>
      </dgm:t>
    </dgm:pt>
    <dgm:pt modelId="{E4AF2445-3CC0-46AE-93FA-8CEDD5AAF72C}">
      <dgm:prSet custT="1"/>
      <dgm:spPr/>
      <dgm:t>
        <a:bodyPr/>
        <a:lstStyle/>
        <a:p>
          <a:pPr>
            <a:buFont typeface="Arial" panose="020B0604020202020204" pitchFamily="34" charset="0"/>
            <a:buChar char="•"/>
          </a:pPr>
          <a:r>
            <a:rPr lang="en-US" sz="1200" b="1" dirty="0"/>
            <a:t>Authenticated DH in TLS/IPSec:</a:t>
          </a:r>
          <a:r>
            <a:rPr lang="en-US" sz="1200" dirty="0"/>
            <a:t> Uses certificates or pre-shared keys for validation.</a:t>
          </a:r>
        </a:p>
      </dgm:t>
    </dgm:pt>
    <dgm:pt modelId="{90B3B789-0BA4-48B2-98A8-6D7D91340DF3}" type="parTrans" cxnId="{1F4FBE34-8EDA-4CBB-9BE2-14B2873D50E5}">
      <dgm:prSet/>
      <dgm:spPr/>
      <dgm:t>
        <a:bodyPr/>
        <a:lstStyle/>
        <a:p>
          <a:endParaRPr lang="en-US" sz="1200"/>
        </a:p>
      </dgm:t>
    </dgm:pt>
    <dgm:pt modelId="{1BD7997F-33C8-4889-9D28-36A099D9E632}" type="sibTrans" cxnId="{1F4FBE34-8EDA-4CBB-9BE2-14B2873D50E5}">
      <dgm:prSet/>
      <dgm:spPr/>
      <dgm:t>
        <a:bodyPr/>
        <a:lstStyle/>
        <a:p>
          <a:endParaRPr lang="en-US" sz="1200"/>
        </a:p>
      </dgm:t>
    </dgm:pt>
    <dgm:pt modelId="{06C451DA-47A3-43EB-9693-820FF9D2F0B8}">
      <dgm:prSet custT="1"/>
      <dgm:spPr/>
      <dgm:t>
        <a:bodyPr/>
        <a:lstStyle/>
        <a:p>
          <a:pPr>
            <a:buFont typeface="Arial" panose="020B0604020202020204" pitchFamily="34" charset="0"/>
            <a:buChar char="•"/>
          </a:pPr>
          <a:r>
            <a:rPr lang="en-US" sz="1200"/>
            <a:t>even </a:t>
          </a:r>
          <a:r>
            <a:rPr lang="en-US" sz="1200" dirty="0"/>
            <a:t>if the long-term key is stolen later, past sessions remain secure.</a:t>
          </a:r>
        </a:p>
      </dgm:t>
    </dgm:pt>
    <dgm:pt modelId="{48144605-9861-4AC3-B158-79218283A8B5}" type="parTrans" cxnId="{65F2384D-75AE-4550-8600-239725F4E4EE}">
      <dgm:prSet/>
      <dgm:spPr/>
      <dgm:t>
        <a:bodyPr/>
        <a:lstStyle/>
        <a:p>
          <a:endParaRPr lang="en-US" sz="1200"/>
        </a:p>
      </dgm:t>
    </dgm:pt>
    <dgm:pt modelId="{7EE42F84-A1C4-4582-9B72-BC7C1311CE43}" type="sibTrans" cxnId="{65F2384D-75AE-4550-8600-239725F4E4EE}">
      <dgm:prSet/>
      <dgm:spPr/>
      <dgm:t>
        <a:bodyPr/>
        <a:lstStyle/>
        <a:p>
          <a:endParaRPr lang="en-US" sz="1200"/>
        </a:p>
      </dgm:t>
    </dgm:pt>
    <dgm:pt modelId="{6FD293CB-1154-493A-A88A-416CEBBC8918}" type="pres">
      <dgm:prSet presAssocID="{4D202FED-50C3-42D7-AB2A-7DB5366C7F60}" presName="vert0" presStyleCnt="0">
        <dgm:presLayoutVars>
          <dgm:dir/>
          <dgm:animOne val="branch"/>
          <dgm:animLvl val="lvl"/>
        </dgm:presLayoutVars>
      </dgm:prSet>
      <dgm:spPr/>
    </dgm:pt>
    <dgm:pt modelId="{F01C8FA7-9D74-46C4-9661-B6F5C3A9B046}" type="pres">
      <dgm:prSet presAssocID="{A7B67E79-1C0B-45D1-8EB9-02B7996F997C}" presName="thickLine" presStyleLbl="alignNode1" presStyleIdx="0" presStyleCnt="5"/>
      <dgm:spPr/>
    </dgm:pt>
    <dgm:pt modelId="{0924B4D9-BC62-4E2A-BCA8-CFD4100235CC}" type="pres">
      <dgm:prSet presAssocID="{A7B67E79-1C0B-45D1-8EB9-02B7996F997C}" presName="horz1" presStyleCnt="0"/>
      <dgm:spPr/>
    </dgm:pt>
    <dgm:pt modelId="{D2265E71-955D-4A41-AC34-559D2C7B1C83}" type="pres">
      <dgm:prSet presAssocID="{A7B67E79-1C0B-45D1-8EB9-02B7996F997C}" presName="tx1" presStyleLbl="revTx" presStyleIdx="0" presStyleCnt="22"/>
      <dgm:spPr/>
    </dgm:pt>
    <dgm:pt modelId="{D398BC3A-B9F2-40B4-8E2D-3ADBF7AC8677}" type="pres">
      <dgm:prSet presAssocID="{A7B67E79-1C0B-45D1-8EB9-02B7996F997C}" presName="vert1" presStyleCnt="0"/>
      <dgm:spPr/>
    </dgm:pt>
    <dgm:pt modelId="{09DF12C8-CA40-4DF6-B7DF-212088562262}" type="pres">
      <dgm:prSet presAssocID="{0C65660A-A05A-4C3F-B5A5-D44D1D621CC6}" presName="vertSpace2a" presStyleCnt="0"/>
      <dgm:spPr/>
    </dgm:pt>
    <dgm:pt modelId="{52E429BB-2547-40C0-996A-3835AFCA75C0}" type="pres">
      <dgm:prSet presAssocID="{0C65660A-A05A-4C3F-B5A5-D44D1D621CC6}" presName="horz2" presStyleCnt="0"/>
      <dgm:spPr/>
    </dgm:pt>
    <dgm:pt modelId="{BD5FBCB0-1D2E-4EA7-AB32-85DB17D9C0A1}" type="pres">
      <dgm:prSet presAssocID="{0C65660A-A05A-4C3F-B5A5-D44D1D621CC6}" presName="horzSpace2" presStyleCnt="0"/>
      <dgm:spPr/>
    </dgm:pt>
    <dgm:pt modelId="{22FB8484-8053-4203-B9EC-B49E672E12FD}" type="pres">
      <dgm:prSet presAssocID="{0C65660A-A05A-4C3F-B5A5-D44D1D621CC6}" presName="tx2" presStyleLbl="revTx" presStyleIdx="1" presStyleCnt="22"/>
      <dgm:spPr/>
    </dgm:pt>
    <dgm:pt modelId="{08023C0B-39F1-490C-BFEF-92196A648584}" type="pres">
      <dgm:prSet presAssocID="{0C65660A-A05A-4C3F-B5A5-D44D1D621CC6}" presName="vert2" presStyleCnt="0"/>
      <dgm:spPr/>
    </dgm:pt>
    <dgm:pt modelId="{014AD739-8019-442D-972E-777CD026F235}" type="pres">
      <dgm:prSet presAssocID="{0C65660A-A05A-4C3F-B5A5-D44D1D621CC6}" presName="thinLine2b" presStyleLbl="callout" presStyleIdx="0" presStyleCnt="17"/>
      <dgm:spPr/>
    </dgm:pt>
    <dgm:pt modelId="{4849007C-5A47-46E5-91AF-6933A84D3393}" type="pres">
      <dgm:prSet presAssocID="{0C65660A-A05A-4C3F-B5A5-D44D1D621CC6}" presName="vertSpace2b" presStyleCnt="0"/>
      <dgm:spPr/>
    </dgm:pt>
    <dgm:pt modelId="{1B1F9B6C-F1F2-49A1-B29E-B94F6380C6F6}" type="pres">
      <dgm:prSet presAssocID="{16F50F56-FA83-49B3-B09C-A29F6500CFEC}" presName="horz2" presStyleCnt="0"/>
      <dgm:spPr/>
    </dgm:pt>
    <dgm:pt modelId="{C100C1BB-51EB-4708-88D0-71EA92076FBD}" type="pres">
      <dgm:prSet presAssocID="{16F50F56-FA83-49B3-B09C-A29F6500CFEC}" presName="horzSpace2" presStyleCnt="0"/>
      <dgm:spPr/>
    </dgm:pt>
    <dgm:pt modelId="{F87D1773-68C9-4154-81DD-7C669EB490B1}" type="pres">
      <dgm:prSet presAssocID="{16F50F56-FA83-49B3-B09C-A29F6500CFEC}" presName="tx2" presStyleLbl="revTx" presStyleIdx="2" presStyleCnt="22"/>
      <dgm:spPr/>
    </dgm:pt>
    <dgm:pt modelId="{305D0B06-2184-493E-A344-94468DE08C26}" type="pres">
      <dgm:prSet presAssocID="{16F50F56-FA83-49B3-B09C-A29F6500CFEC}" presName="vert2" presStyleCnt="0"/>
      <dgm:spPr/>
    </dgm:pt>
    <dgm:pt modelId="{1B6D2342-2DB1-421D-B602-DF574BDFB76E}" type="pres">
      <dgm:prSet presAssocID="{16F50F56-FA83-49B3-B09C-A29F6500CFEC}" presName="thinLine2b" presStyleLbl="callout" presStyleIdx="1" presStyleCnt="17"/>
      <dgm:spPr/>
    </dgm:pt>
    <dgm:pt modelId="{E162758B-8A40-4BAA-9C70-D7BB0C1BD644}" type="pres">
      <dgm:prSet presAssocID="{16F50F56-FA83-49B3-B09C-A29F6500CFEC}" presName="vertSpace2b" presStyleCnt="0"/>
      <dgm:spPr/>
    </dgm:pt>
    <dgm:pt modelId="{02FBA474-99A5-4436-A807-18DCA36514D7}" type="pres">
      <dgm:prSet presAssocID="{C958EED8-3191-4B43-AD83-1B79811391D6}" presName="horz2" presStyleCnt="0"/>
      <dgm:spPr/>
    </dgm:pt>
    <dgm:pt modelId="{C54CE35B-0FE1-4683-98C1-611A35F85945}" type="pres">
      <dgm:prSet presAssocID="{C958EED8-3191-4B43-AD83-1B79811391D6}" presName="horzSpace2" presStyleCnt="0"/>
      <dgm:spPr/>
    </dgm:pt>
    <dgm:pt modelId="{E2AFFECE-4EAD-4F2C-A63D-D153DF982E10}" type="pres">
      <dgm:prSet presAssocID="{C958EED8-3191-4B43-AD83-1B79811391D6}" presName="tx2" presStyleLbl="revTx" presStyleIdx="3" presStyleCnt="22"/>
      <dgm:spPr/>
    </dgm:pt>
    <dgm:pt modelId="{7ED99BD7-D7EE-4F0F-A7CE-13DCCAE96D42}" type="pres">
      <dgm:prSet presAssocID="{C958EED8-3191-4B43-AD83-1B79811391D6}" presName="vert2" presStyleCnt="0"/>
      <dgm:spPr/>
    </dgm:pt>
    <dgm:pt modelId="{CEF71173-9A03-4C3A-AE13-19410D47AAEC}" type="pres">
      <dgm:prSet presAssocID="{C958EED8-3191-4B43-AD83-1B79811391D6}" presName="thinLine2b" presStyleLbl="callout" presStyleIdx="2" presStyleCnt="17"/>
      <dgm:spPr/>
    </dgm:pt>
    <dgm:pt modelId="{74E158E5-2D86-49A6-B61F-DB7E81F49523}" type="pres">
      <dgm:prSet presAssocID="{C958EED8-3191-4B43-AD83-1B79811391D6}" presName="vertSpace2b" presStyleCnt="0"/>
      <dgm:spPr/>
    </dgm:pt>
    <dgm:pt modelId="{2A1060C1-FB02-4012-A03E-1F8523A19ADC}" type="pres">
      <dgm:prSet presAssocID="{15E5FBF4-91C4-4226-BAC8-A0730905C640}" presName="thickLine" presStyleLbl="alignNode1" presStyleIdx="1" presStyleCnt="5"/>
      <dgm:spPr/>
    </dgm:pt>
    <dgm:pt modelId="{B5F73BA0-7D5D-4915-BF36-061A53BA7748}" type="pres">
      <dgm:prSet presAssocID="{15E5FBF4-91C4-4226-BAC8-A0730905C640}" presName="horz1" presStyleCnt="0"/>
      <dgm:spPr/>
    </dgm:pt>
    <dgm:pt modelId="{0BD94781-9B57-432E-8287-91004B3FE789}" type="pres">
      <dgm:prSet presAssocID="{15E5FBF4-91C4-4226-BAC8-A0730905C640}" presName="tx1" presStyleLbl="revTx" presStyleIdx="4" presStyleCnt="22"/>
      <dgm:spPr/>
    </dgm:pt>
    <dgm:pt modelId="{3B4A0E14-5514-4E8A-927D-7655C545F999}" type="pres">
      <dgm:prSet presAssocID="{15E5FBF4-91C4-4226-BAC8-A0730905C640}" presName="vert1" presStyleCnt="0"/>
      <dgm:spPr/>
    </dgm:pt>
    <dgm:pt modelId="{255585BC-546B-49B2-B1C1-1E9B579A5107}" type="pres">
      <dgm:prSet presAssocID="{DB911F6B-4197-45F0-833A-F37C1DABA2AD}" presName="vertSpace2a" presStyleCnt="0"/>
      <dgm:spPr/>
    </dgm:pt>
    <dgm:pt modelId="{DD3DD999-97F7-4821-9531-E56F15094BCB}" type="pres">
      <dgm:prSet presAssocID="{DB911F6B-4197-45F0-833A-F37C1DABA2AD}" presName="horz2" presStyleCnt="0"/>
      <dgm:spPr/>
    </dgm:pt>
    <dgm:pt modelId="{FB941384-ABEF-487D-9474-8A8A62B516A0}" type="pres">
      <dgm:prSet presAssocID="{DB911F6B-4197-45F0-833A-F37C1DABA2AD}" presName="horzSpace2" presStyleCnt="0"/>
      <dgm:spPr/>
    </dgm:pt>
    <dgm:pt modelId="{BC05A1C7-0F51-4F36-BD46-0D2D1E840F23}" type="pres">
      <dgm:prSet presAssocID="{DB911F6B-4197-45F0-833A-F37C1DABA2AD}" presName="tx2" presStyleLbl="revTx" presStyleIdx="5" presStyleCnt="22"/>
      <dgm:spPr/>
    </dgm:pt>
    <dgm:pt modelId="{C7C913A8-206F-45D0-BE59-606E2B868CA2}" type="pres">
      <dgm:prSet presAssocID="{DB911F6B-4197-45F0-833A-F37C1DABA2AD}" presName="vert2" presStyleCnt="0"/>
      <dgm:spPr/>
    </dgm:pt>
    <dgm:pt modelId="{8DE9E582-1C5A-4546-BA2D-7C231B8BCE62}" type="pres">
      <dgm:prSet presAssocID="{DB911F6B-4197-45F0-833A-F37C1DABA2AD}" presName="thinLine2b" presStyleLbl="callout" presStyleIdx="3" presStyleCnt="17"/>
      <dgm:spPr/>
    </dgm:pt>
    <dgm:pt modelId="{822B8635-232F-405B-8EB2-84963C200A2A}" type="pres">
      <dgm:prSet presAssocID="{DB911F6B-4197-45F0-833A-F37C1DABA2AD}" presName="vertSpace2b" presStyleCnt="0"/>
      <dgm:spPr/>
    </dgm:pt>
    <dgm:pt modelId="{49A2D826-956C-4415-8820-FB5A9AEA5C5E}" type="pres">
      <dgm:prSet presAssocID="{0FCFAFEA-B6C2-4CA1-A42E-334AA5817F2B}" presName="horz2" presStyleCnt="0"/>
      <dgm:spPr/>
    </dgm:pt>
    <dgm:pt modelId="{91F4DF07-48BC-4C6A-8B4F-895487AFE91E}" type="pres">
      <dgm:prSet presAssocID="{0FCFAFEA-B6C2-4CA1-A42E-334AA5817F2B}" presName="horzSpace2" presStyleCnt="0"/>
      <dgm:spPr/>
    </dgm:pt>
    <dgm:pt modelId="{49004F5A-0F60-4B76-BEDB-3D99898B61BC}" type="pres">
      <dgm:prSet presAssocID="{0FCFAFEA-B6C2-4CA1-A42E-334AA5817F2B}" presName="tx2" presStyleLbl="revTx" presStyleIdx="6" presStyleCnt="22"/>
      <dgm:spPr/>
    </dgm:pt>
    <dgm:pt modelId="{7CE6B915-1F30-4638-AF90-09DC34D8A058}" type="pres">
      <dgm:prSet presAssocID="{0FCFAFEA-B6C2-4CA1-A42E-334AA5817F2B}" presName="vert2" presStyleCnt="0"/>
      <dgm:spPr/>
    </dgm:pt>
    <dgm:pt modelId="{8B57C5D8-D231-486D-BF5D-ADFE9A3F6B5A}" type="pres">
      <dgm:prSet presAssocID="{0FCFAFEA-B6C2-4CA1-A42E-334AA5817F2B}" presName="thinLine2b" presStyleLbl="callout" presStyleIdx="4" presStyleCnt="17"/>
      <dgm:spPr/>
    </dgm:pt>
    <dgm:pt modelId="{D1239251-2EED-4972-9F59-E5312C9513F8}" type="pres">
      <dgm:prSet presAssocID="{0FCFAFEA-B6C2-4CA1-A42E-334AA5817F2B}" presName="vertSpace2b" presStyleCnt="0"/>
      <dgm:spPr/>
    </dgm:pt>
    <dgm:pt modelId="{FDCDB753-49CC-4A9C-A740-B21F0E9F8D96}" type="pres">
      <dgm:prSet presAssocID="{06C451DA-47A3-43EB-9693-820FF9D2F0B8}" presName="horz2" presStyleCnt="0"/>
      <dgm:spPr/>
    </dgm:pt>
    <dgm:pt modelId="{3D3D261E-5EB7-439E-9DD9-ACDE2706874C}" type="pres">
      <dgm:prSet presAssocID="{06C451DA-47A3-43EB-9693-820FF9D2F0B8}" presName="horzSpace2" presStyleCnt="0"/>
      <dgm:spPr/>
    </dgm:pt>
    <dgm:pt modelId="{4289A03B-EBAD-4D69-A1CA-3921C6F90D0C}" type="pres">
      <dgm:prSet presAssocID="{06C451DA-47A3-43EB-9693-820FF9D2F0B8}" presName="tx2" presStyleLbl="revTx" presStyleIdx="7" presStyleCnt="22"/>
      <dgm:spPr/>
    </dgm:pt>
    <dgm:pt modelId="{497FAE64-5B45-40BD-A99F-90CA20F7D3D2}" type="pres">
      <dgm:prSet presAssocID="{06C451DA-47A3-43EB-9693-820FF9D2F0B8}" presName="vert2" presStyleCnt="0"/>
      <dgm:spPr/>
    </dgm:pt>
    <dgm:pt modelId="{F4DB64E7-8773-4C5E-8200-3FFCC0772018}" type="pres">
      <dgm:prSet presAssocID="{06C451DA-47A3-43EB-9693-820FF9D2F0B8}" presName="thinLine2b" presStyleLbl="callout" presStyleIdx="5" presStyleCnt="17"/>
      <dgm:spPr/>
    </dgm:pt>
    <dgm:pt modelId="{59B155D6-B877-4AEE-B67C-910B27A9457C}" type="pres">
      <dgm:prSet presAssocID="{06C451DA-47A3-43EB-9693-820FF9D2F0B8}" presName="vertSpace2b" presStyleCnt="0"/>
      <dgm:spPr/>
    </dgm:pt>
    <dgm:pt modelId="{646D7E1B-CC25-478B-8847-42E3F77EA711}" type="pres">
      <dgm:prSet presAssocID="{D9B5E635-25AA-418D-967D-D501F32E52C9}" presName="horz2" presStyleCnt="0"/>
      <dgm:spPr/>
    </dgm:pt>
    <dgm:pt modelId="{1CF78873-C406-4CA0-91D5-437E79BF4E9E}" type="pres">
      <dgm:prSet presAssocID="{D9B5E635-25AA-418D-967D-D501F32E52C9}" presName="horzSpace2" presStyleCnt="0"/>
      <dgm:spPr/>
    </dgm:pt>
    <dgm:pt modelId="{F6B09A2B-675A-44B6-A44D-1AD4B1A25443}" type="pres">
      <dgm:prSet presAssocID="{D9B5E635-25AA-418D-967D-D501F32E52C9}" presName="tx2" presStyleLbl="revTx" presStyleIdx="8" presStyleCnt="22"/>
      <dgm:spPr/>
    </dgm:pt>
    <dgm:pt modelId="{0221792F-0E60-4007-8814-102F1DE9D977}" type="pres">
      <dgm:prSet presAssocID="{D9B5E635-25AA-418D-967D-D501F32E52C9}" presName="vert2" presStyleCnt="0"/>
      <dgm:spPr/>
    </dgm:pt>
    <dgm:pt modelId="{AAF0FE3B-F3CB-4078-9957-2B578FBFDF4B}" type="pres">
      <dgm:prSet presAssocID="{D9B5E635-25AA-418D-967D-D501F32E52C9}" presName="thinLine2b" presStyleLbl="callout" presStyleIdx="6" presStyleCnt="17"/>
      <dgm:spPr/>
    </dgm:pt>
    <dgm:pt modelId="{F8B43C8E-3087-406A-8DFC-35CB72CDAA15}" type="pres">
      <dgm:prSet presAssocID="{D9B5E635-25AA-418D-967D-D501F32E52C9}" presName="vertSpace2b" presStyleCnt="0"/>
      <dgm:spPr/>
    </dgm:pt>
    <dgm:pt modelId="{2E649528-2477-4B31-8B7F-FAEA3E32B07A}" type="pres">
      <dgm:prSet presAssocID="{CBF02506-AD69-44B8-8927-EFCECE7D214D}" presName="thickLine" presStyleLbl="alignNode1" presStyleIdx="2" presStyleCnt="5"/>
      <dgm:spPr/>
    </dgm:pt>
    <dgm:pt modelId="{E9F743CD-1DD5-458B-A249-F9715F234B9A}" type="pres">
      <dgm:prSet presAssocID="{CBF02506-AD69-44B8-8927-EFCECE7D214D}" presName="horz1" presStyleCnt="0"/>
      <dgm:spPr/>
    </dgm:pt>
    <dgm:pt modelId="{55EBBF5B-6348-4FBC-B561-3AD2B56D3891}" type="pres">
      <dgm:prSet presAssocID="{CBF02506-AD69-44B8-8927-EFCECE7D214D}" presName="tx1" presStyleLbl="revTx" presStyleIdx="9" presStyleCnt="22"/>
      <dgm:spPr/>
    </dgm:pt>
    <dgm:pt modelId="{84640A5F-9EEF-489C-ADFA-7B46EFF9DE93}" type="pres">
      <dgm:prSet presAssocID="{CBF02506-AD69-44B8-8927-EFCECE7D214D}" presName="vert1" presStyleCnt="0"/>
      <dgm:spPr/>
    </dgm:pt>
    <dgm:pt modelId="{375EAB1B-59B0-45CE-9011-298AA9C2F415}" type="pres">
      <dgm:prSet presAssocID="{B3BB49CB-8435-49AC-8CDF-D3F45FB84F64}" presName="vertSpace2a" presStyleCnt="0"/>
      <dgm:spPr/>
    </dgm:pt>
    <dgm:pt modelId="{E2B18C1D-2139-42BB-8563-AEC3AADED467}" type="pres">
      <dgm:prSet presAssocID="{B3BB49CB-8435-49AC-8CDF-D3F45FB84F64}" presName="horz2" presStyleCnt="0"/>
      <dgm:spPr/>
    </dgm:pt>
    <dgm:pt modelId="{B46E20A0-8EF1-4B26-A0C9-FC80961F832D}" type="pres">
      <dgm:prSet presAssocID="{B3BB49CB-8435-49AC-8CDF-D3F45FB84F64}" presName="horzSpace2" presStyleCnt="0"/>
      <dgm:spPr/>
    </dgm:pt>
    <dgm:pt modelId="{02DC1453-041F-4871-9603-94A3E240C592}" type="pres">
      <dgm:prSet presAssocID="{B3BB49CB-8435-49AC-8CDF-D3F45FB84F64}" presName="tx2" presStyleLbl="revTx" presStyleIdx="10" presStyleCnt="22"/>
      <dgm:spPr/>
    </dgm:pt>
    <dgm:pt modelId="{E5D052C1-F18E-4775-ACAF-8DA542E23B57}" type="pres">
      <dgm:prSet presAssocID="{B3BB49CB-8435-49AC-8CDF-D3F45FB84F64}" presName="vert2" presStyleCnt="0"/>
      <dgm:spPr/>
    </dgm:pt>
    <dgm:pt modelId="{F56B7E27-A823-4BB2-94C5-483F936D035D}" type="pres">
      <dgm:prSet presAssocID="{B3BB49CB-8435-49AC-8CDF-D3F45FB84F64}" presName="thinLine2b" presStyleLbl="callout" presStyleIdx="7" presStyleCnt="17"/>
      <dgm:spPr/>
    </dgm:pt>
    <dgm:pt modelId="{DB517885-A056-4CDD-890A-DAB739832F34}" type="pres">
      <dgm:prSet presAssocID="{B3BB49CB-8435-49AC-8CDF-D3F45FB84F64}" presName="vertSpace2b" presStyleCnt="0"/>
      <dgm:spPr/>
    </dgm:pt>
    <dgm:pt modelId="{0435A725-4B45-4698-97B4-1D41AB712E05}" type="pres">
      <dgm:prSet presAssocID="{92CEA7B8-48E9-404C-9122-F00335758D3D}" presName="horz2" presStyleCnt="0"/>
      <dgm:spPr/>
    </dgm:pt>
    <dgm:pt modelId="{62BD9D6E-F2FC-4CD8-B8A1-2D9F87602D5E}" type="pres">
      <dgm:prSet presAssocID="{92CEA7B8-48E9-404C-9122-F00335758D3D}" presName="horzSpace2" presStyleCnt="0"/>
      <dgm:spPr/>
    </dgm:pt>
    <dgm:pt modelId="{3D9F0A1D-710A-47FA-B2B9-C242775961CB}" type="pres">
      <dgm:prSet presAssocID="{92CEA7B8-48E9-404C-9122-F00335758D3D}" presName="tx2" presStyleLbl="revTx" presStyleIdx="11" presStyleCnt="22"/>
      <dgm:spPr/>
    </dgm:pt>
    <dgm:pt modelId="{C20295E0-0173-4B22-9D29-468390975B02}" type="pres">
      <dgm:prSet presAssocID="{92CEA7B8-48E9-404C-9122-F00335758D3D}" presName="vert2" presStyleCnt="0"/>
      <dgm:spPr/>
    </dgm:pt>
    <dgm:pt modelId="{CDD8E803-7724-4570-A5E1-6E4919D4BD3A}" type="pres">
      <dgm:prSet presAssocID="{92CEA7B8-48E9-404C-9122-F00335758D3D}" presName="thinLine2b" presStyleLbl="callout" presStyleIdx="8" presStyleCnt="17"/>
      <dgm:spPr/>
    </dgm:pt>
    <dgm:pt modelId="{C05B19B7-CB38-4558-95E4-1A62F0045B81}" type="pres">
      <dgm:prSet presAssocID="{92CEA7B8-48E9-404C-9122-F00335758D3D}" presName="vertSpace2b" presStyleCnt="0"/>
      <dgm:spPr/>
    </dgm:pt>
    <dgm:pt modelId="{13E129CF-F591-4082-B0D9-E2A5DA75BE58}" type="pres">
      <dgm:prSet presAssocID="{D61F078B-C205-4487-A1E9-96560213E005}" presName="horz2" presStyleCnt="0"/>
      <dgm:spPr/>
    </dgm:pt>
    <dgm:pt modelId="{378FC818-E13D-4625-B5F1-28C9705D388A}" type="pres">
      <dgm:prSet presAssocID="{D61F078B-C205-4487-A1E9-96560213E005}" presName="horzSpace2" presStyleCnt="0"/>
      <dgm:spPr/>
    </dgm:pt>
    <dgm:pt modelId="{3745AEEE-AD2A-4843-92A4-DCBC7A1AF9D6}" type="pres">
      <dgm:prSet presAssocID="{D61F078B-C205-4487-A1E9-96560213E005}" presName="tx2" presStyleLbl="revTx" presStyleIdx="12" presStyleCnt="22"/>
      <dgm:spPr/>
    </dgm:pt>
    <dgm:pt modelId="{0DB0C001-8C65-47BF-BDA9-CF47ECD42D3F}" type="pres">
      <dgm:prSet presAssocID="{D61F078B-C205-4487-A1E9-96560213E005}" presName="vert2" presStyleCnt="0"/>
      <dgm:spPr/>
    </dgm:pt>
    <dgm:pt modelId="{04BC1E79-667C-4068-B801-97CE484B0EAA}" type="pres">
      <dgm:prSet presAssocID="{D61F078B-C205-4487-A1E9-96560213E005}" presName="thinLine2b" presStyleLbl="callout" presStyleIdx="9" presStyleCnt="17"/>
      <dgm:spPr/>
    </dgm:pt>
    <dgm:pt modelId="{7A97A39F-1046-4B0A-9502-393304B4AFC0}" type="pres">
      <dgm:prSet presAssocID="{D61F078B-C205-4487-A1E9-96560213E005}" presName="vertSpace2b" presStyleCnt="0"/>
      <dgm:spPr/>
    </dgm:pt>
    <dgm:pt modelId="{81E4BD0F-7A97-4C2E-902E-4D091F0DC9B8}" type="pres">
      <dgm:prSet presAssocID="{23A2B0B2-4798-4BD9-A05F-AE627CCB514E}" presName="thickLine" presStyleLbl="alignNode1" presStyleIdx="3" presStyleCnt="5"/>
      <dgm:spPr/>
    </dgm:pt>
    <dgm:pt modelId="{9BC9CE84-6279-4712-A89D-D3F38882F333}" type="pres">
      <dgm:prSet presAssocID="{23A2B0B2-4798-4BD9-A05F-AE627CCB514E}" presName="horz1" presStyleCnt="0"/>
      <dgm:spPr/>
    </dgm:pt>
    <dgm:pt modelId="{E3BFF273-09C4-408D-ACC3-BEE14AE41E4C}" type="pres">
      <dgm:prSet presAssocID="{23A2B0B2-4798-4BD9-A05F-AE627CCB514E}" presName="tx1" presStyleLbl="revTx" presStyleIdx="13" presStyleCnt="22"/>
      <dgm:spPr/>
    </dgm:pt>
    <dgm:pt modelId="{909521AB-8CD2-4B29-A373-9DF98272C86B}" type="pres">
      <dgm:prSet presAssocID="{23A2B0B2-4798-4BD9-A05F-AE627CCB514E}" presName="vert1" presStyleCnt="0"/>
      <dgm:spPr/>
    </dgm:pt>
    <dgm:pt modelId="{840265B4-3DC0-45BE-B9C4-EF0865240AF3}" type="pres">
      <dgm:prSet presAssocID="{6B22764D-9C7F-47D9-B293-0FB197C4B235}" presName="vertSpace2a" presStyleCnt="0"/>
      <dgm:spPr/>
    </dgm:pt>
    <dgm:pt modelId="{2537144A-4EA6-4769-8242-E21ECC48BF28}" type="pres">
      <dgm:prSet presAssocID="{6B22764D-9C7F-47D9-B293-0FB197C4B235}" presName="horz2" presStyleCnt="0"/>
      <dgm:spPr/>
    </dgm:pt>
    <dgm:pt modelId="{B8B058E6-15D6-4CB6-AAED-6F3040299474}" type="pres">
      <dgm:prSet presAssocID="{6B22764D-9C7F-47D9-B293-0FB197C4B235}" presName="horzSpace2" presStyleCnt="0"/>
      <dgm:spPr/>
    </dgm:pt>
    <dgm:pt modelId="{4EEBAFDA-23BE-470E-954C-02EC4582B6DA}" type="pres">
      <dgm:prSet presAssocID="{6B22764D-9C7F-47D9-B293-0FB197C4B235}" presName="tx2" presStyleLbl="revTx" presStyleIdx="14" presStyleCnt="22"/>
      <dgm:spPr/>
    </dgm:pt>
    <dgm:pt modelId="{5D7C371D-003D-43AA-B72D-66340C6AD05E}" type="pres">
      <dgm:prSet presAssocID="{6B22764D-9C7F-47D9-B293-0FB197C4B235}" presName="vert2" presStyleCnt="0"/>
      <dgm:spPr/>
    </dgm:pt>
    <dgm:pt modelId="{765321CD-4BF8-411A-ADB6-10726F8F5783}" type="pres">
      <dgm:prSet presAssocID="{6B22764D-9C7F-47D9-B293-0FB197C4B235}" presName="thinLine2b" presStyleLbl="callout" presStyleIdx="10" presStyleCnt="17"/>
      <dgm:spPr/>
    </dgm:pt>
    <dgm:pt modelId="{A280EAA6-6CFB-4510-BDCE-85CA6C7D2B26}" type="pres">
      <dgm:prSet presAssocID="{6B22764D-9C7F-47D9-B293-0FB197C4B235}" presName="vertSpace2b" presStyleCnt="0"/>
      <dgm:spPr/>
    </dgm:pt>
    <dgm:pt modelId="{EE4CC6C0-CFE4-4709-BA36-9A3DC4CF6CA0}" type="pres">
      <dgm:prSet presAssocID="{FC3BE630-4FA8-4FCB-85A0-AA6F0351EB53}" presName="horz2" presStyleCnt="0"/>
      <dgm:spPr/>
    </dgm:pt>
    <dgm:pt modelId="{38070749-820D-4B94-BB75-8FF158BF1A11}" type="pres">
      <dgm:prSet presAssocID="{FC3BE630-4FA8-4FCB-85A0-AA6F0351EB53}" presName="horzSpace2" presStyleCnt="0"/>
      <dgm:spPr/>
    </dgm:pt>
    <dgm:pt modelId="{4A25839A-7056-4123-86EA-040AC0C1BC3F}" type="pres">
      <dgm:prSet presAssocID="{FC3BE630-4FA8-4FCB-85A0-AA6F0351EB53}" presName="tx2" presStyleLbl="revTx" presStyleIdx="15" presStyleCnt="22"/>
      <dgm:spPr/>
    </dgm:pt>
    <dgm:pt modelId="{F21BC2A1-6002-491C-92B3-073E8B751965}" type="pres">
      <dgm:prSet presAssocID="{FC3BE630-4FA8-4FCB-85A0-AA6F0351EB53}" presName="vert2" presStyleCnt="0"/>
      <dgm:spPr/>
    </dgm:pt>
    <dgm:pt modelId="{A2639E3D-BE7A-42E3-A671-23A49C0754DB}" type="pres">
      <dgm:prSet presAssocID="{FC3BE630-4FA8-4FCB-85A0-AA6F0351EB53}" presName="thinLine2b" presStyleLbl="callout" presStyleIdx="11" presStyleCnt="17"/>
      <dgm:spPr/>
    </dgm:pt>
    <dgm:pt modelId="{5217E9FC-4208-4BC3-B2A5-22DC043FE1C1}" type="pres">
      <dgm:prSet presAssocID="{FC3BE630-4FA8-4FCB-85A0-AA6F0351EB53}" presName="vertSpace2b" presStyleCnt="0"/>
      <dgm:spPr/>
    </dgm:pt>
    <dgm:pt modelId="{64EF76D6-DEE4-426D-8818-C483178E5F90}" type="pres">
      <dgm:prSet presAssocID="{C40D5AD7-A4D9-496F-A392-30BB0A7CB038}" presName="horz2" presStyleCnt="0"/>
      <dgm:spPr/>
    </dgm:pt>
    <dgm:pt modelId="{F1B03D27-A073-4BC5-B179-53DFD133DE6C}" type="pres">
      <dgm:prSet presAssocID="{C40D5AD7-A4D9-496F-A392-30BB0A7CB038}" presName="horzSpace2" presStyleCnt="0"/>
      <dgm:spPr/>
    </dgm:pt>
    <dgm:pt modelId="{59BEF7A1-1FBE-4A10-ADBE-2F6D3EEC2963}" type="pres">
      <dgm:prSet presAssocID="{C40D5AD7-A4D9-496F-A392-30BB0A7CB038}" presName="tx2" presStyleLbl="revTx" presStyleIdx="16" presStyleCnt="22"/>
      <dgm:spPr/>
    </dgm:pt>
    <dgm:pt modelId="{0B0FE601-984C-4DA7-84F4-EB9658890B60}" type="pres">
      <dgm:prSet presAssocID="{C40D5AD7-A4D9-496F-A392-30BB0A7CB038}" presName="vert2" presStyleCnt="0"/>
      <dgm:spPr/>
    </dgm:pt>
    <dgm:pt modelId="{34BACF75-5B4F-4062-A278-1500AFC32528}" type="pres">
      <dgm:prSet presAssocID="{C40D5AD7-A4D9-496F-A392-30BB0A7CB038}" presName="thinLine2b" presStyleLbl="callout" presStyleIdx="12" presStyleCnt="17"/>
      <dgm:spPr/>
    </dgm:pt>
    <dgm:pt modelId="{551020CC-B00E-4036-874F-83A1C85C00C8}" type="pres">
      <dgm:prSet presAssocID="{C40D5AD7-A4D9-496F-A392-30BB0A7CB038}" presName="vertSpace2b" presStyleCnt="0"/>
      <dgm:spPr/>
    </dgm:pt>
    <dgm:pt modelId="{CF1DDC95-C610-4A33-BF9C-49932A41F264}" type="pres">
      <dgm:prSet presAssocID="{ECFDE5DA-BF92-49AD-B688-46426A632FB5}" presName="thickLine" presStyleLbl="alignNode1" presStyleIdx="4" presStyleCnt="5"/>
      <dgm:spPr/>
    </dgm:pt>
    <dgm:pt modelId="{C9419029-9F3F-4EA6-B0F7-09460F784815}" type="pres">
      <dgm:prSet presAssocID="{ECFDE5DA-BF92-49AD-B688-46426A632FB5}" presName="horz1" presStyleCnt="0"/>
      <dgm:spPr/>
    </dgm:pt>
    <dgm:pt modelId="{32668F77-CB35-49CE-9FED-D5F4A3C01485}" type="pres">
      <dgm:prSet presAssocID="{ECFDE5DA-BF92-49AD-B688-46426A632FB5}" presName="tx1" presStyleLbl="revTx" presStyleIdx="17" presStyleCnt="22"/>
      <dgm:spPr/>
    </dgm:pt>
    <dgm:pt modelId="{5D2A1132-63E7-4707-A0AF-2E84E05FC233}" type="pres">
      <dgm:prSet presAssocID="{ECFDE5DA-BF92-49AD-B688-46426A632FB5}" presName="vert1" presStyleCnt="0"/>
      <dgm:spPr/>
    </dgm:pt>
    <dgm:pt modelId="{F985D7EA-5CF2-4298-B68B-F27E99F5C320}" type="pres">
      <dgm:prSet presAssocID="{BBE4E362-AEF3-41B8-A7AF-30DC18E7487F}" presName="vertSpace2a" presStyleCnt="0"/>
      <dgm:spPr/>
    </dgm:pt>
    <dgm:pt modelId="{152691B5-A4EA-4EED-AE93-AB5211B86738}" type="pres">
      <dgm:prSet presAssocID="{BBE4E362-AEF3-41B8-A7AF-30DC18E7487F}" presName="horz2" presStyleCnt="0"/>
      <dgm:spPr/>
    </dgm:pt>
    <dgm:pt modelId="{B933684E-F701-44D0-A0B1-0CED98AB0F12}" type="pres">
      <dgm:prSet presAssocID="{BBE4E362-AEF3-41B8-A7AF-30DC18E7487F}" presName="horzSpace2" presStyleCnt="0"/>
      <dgm:spPr/>
    </dgm:pt>
    <dgm:pt modelId="{38457521-E4F7-47A4-B53D-C53724F4039A}" type="pres">
      <dgm:prSet presAssocID="{BBE4E362-AEF3-41B8-A7AF-30DC18E7487F}" presName="tx2" presStyleLbl="revTx" presStyleIdx="18" presStyleCnt="22"/>
      <dgm:spPr/>
    </dgm:pt>
    <dgm:pt modelId="{94FE5B5B-DE87-40B0-BED4-0C25DC0D3950}" type="pres">
      <dgm:prSet presAssocID="{BBE4E362-AEF3-41B8-A7AF-30DC18E7487F}" presName="vert2" presStyleCnt="0"/>
      <dgm:spPr/>
    </dgm:pt>
    <dgm:pt modelId="{685D2075-793A-42F4-B5BB-216B52794FAE}" type="pres">
      <dgm:prSet presAssocID="{BBE4E362-AEF3-41B8-A7AF-30DC18E7487F}" presName="thinLine2b" presStyleLbl="callout" presStyleIdx="13" presStyleCnt="17"/>
      <dgm:spPr/>
    </dgm:pt>
    <dgm:pt modelId="{9F647EED-DDEE-44B4-804B-ABC2B01B4083}" type="pres">
      <dgm:prSet presAssocID="{BBE4E362-AEF3-41B8-A7AF-30DC18E7487F}" presName="vertSpace2b" presStyleCnt="0"/>
      <dgm:spPr/>
    </dgm:pt>
    <dgm:pt modelId="{6F78D4AA-46B3-4AC7-88A7-8DCEDF44B699}" type="pres">
      <dgm:prSet presAssocID="{273153F7-199F-4B76-BE4E-55A35D7C87B4}" presName="horz2" presStyleCnt="0"/>
      <dgm:spPr/>
    </dgm:pt>
    <dgm:pt modelId="{EC1C5D84-77C9-4CF2-B20F-A9DF889EAEA9}" type="pres">
      <dgm:prSet presAssocID="{273153F7-199F-4B76-BE4E-55A35D7C87B4}" presName="horzSpace2" presStyleCnt="0"/>
      <dgm:spPr/>
    </dgm:pt>
    <dgm:pt modelId="{5F1B5FD8-1EC6-4B03-AE14-A0D6D177F4F1}" type="pres">
      <dgm:prSet presAssocID="{273153F7-199F-4B76-BE4E-55A35D7C87B4}" presName="tx2" presStyleLbl="revTx" presStyleIdx="19" presStyleCnt="22"/>
      <dgm:spPr/>
    </dgm:pt>
    <dgm:pt modelId="{C0E19305-34CA-4E5D-8FD7-8E3DB9876A6D}" type="pres">
      <dgm:prSet presAssocID="{273153F7-199F-4B76-BE4E-55A35D7C87B4}" presName="vert2" presStyleCnt="0"/>
      <dgm:spPr/>
    </dgm:pt>
    <dgm:pt modelId="{5AD92B5B-721F-467A-8C22-C5AA9C59805A}" type="pres">
      <dgm:prSet presAssocID="{273153F7-199F-4B76-BE4E-55A35D7C87B4}" presName="thinLine2b" presStyleLbl="callout" presStyleIdx="14" presStyleCnt="17"/>
      <dgm:spPr/>
    </dgm:pt>
    <dgm:pt modelId="{9079CD95-DCF9-4710-8C1C-AA3D36C840AF}" type="pres">
      <dgm:prSet presAssocID="{273153F7-199F-4B76-BE4E-55A35D7C87B4}" presName="vertSpace2b" presStyleCnt="0"/>
      <dgm:spPr/>
    </dgm:pt>
    <dgm:pt modelId="{C4E42817-54F1-4F4C-BCB1-DABE36AEA5BE}" type="pres">
      <dgm:prSet presAssocID="{F1AFC10D-E6D3-46F3-B18A-E6CB4FBC71CE}" presName="horz2" presStyleCnt="0"/>
      <dgm:spPr/>
    </dgm:pt>
    <dgm:pt modelId="{B2291E31-3CD5-4E80-9A69-0F0062DE3E2A}" type="pres">
      <dgm:prSet presAssocID="{F1AFC10D-E6D3-46F3-B18A-E6CB4FBC71CE}" presName="horzSpace2" presStyleCnt="0"/>
      <dgm:spPr/>
    </dgm:pt>
    <dgm:pt modelId="{77E8850C-27BB-4D9B-AE2A-D7F8476CD649}" type="pres">
      <dgm:prSet presAssocID="{F1AFC10D-E6D3-46F3-B18A-E6CB4FBC71CE}" presName="tx2" presStyleLbl="revTx" presStyleIdx="20" presStyleCnt="22"/>
      <dgm:spPr/>
    </dgm:pt>
    <dgm:pt modelId="{6175CD2E-008B-4C50-A483-34E68B8AC86D}" type="pres">
      <dgm:prSet presAssocID="{F1AFC10D-E6D3-46F3-B18A-E6CB4FBC71CE}" presName="vert2" presStyleCnt="0"/>
      <dgm:spPr/>
    </dgm:pt>
    <dgm:pt modelId="{D8975AAF-FFC9-44D6-8704-D620AE8CA49A}" type="pres">
      <dgm:prSet presAssocID="{F1AFC10D-E6D3-46F3-B18A-E6CB4FBC71CE}" presName="thinLine2b" presStyleLbl="callout" presStyleIdx="15" presStyleCnt="17"/>
      <dgm:spPr/>
    </dgm:pt>
    <dgm:pt modelId="{8E3AD990-1716-4F14-9936-217807446EB4}" type="pres">
      <dgm:prSet presAssocID="{F1AFC10D-E6D3-46F3-B18A-E6CB4FBC71CE}" presName="vertSpace2b" presStyleCnt="0"/>
      <dgm:spPr/>
    </dgm:pt>
    <dgm:pt modelId="{8870EA02-A247-4F34-9062-62EC0D53D706}" type="pres">
      <dgm:prSet presAssocID="{E4AF2445-3CC0-46AE-93FA-8CEDD5AAF72C}" presName="horz2" presStyleCnt="0"/>
      <dgm:spPr/>
    </dgm:pt>
    <dgm:pt modelId="{C046DD6E-7412-48B2-8FBA-860C71069784}" type="pres">
      <dgm:prSet presAssocID="{E4AF2445-3CC0-46AE-93FA-8CEDD5AAF72C}" presName="horzSpace2" presStyleCnt="0"/>
      <dgm:spPr/>
    </dgm:pt>
    <dgm:pt modelId="{F42D118E-8698-492F-8DC3-C5E7740EF845}" type="pres">
      <dgm:prSet presAssocID="{E4AF2445-3CC0-46AE-93FA-8CEDD5AAF72C}" presName="tx2" presStyleLbl="revTx" presStyleIdx="21" presStyleCnt="22"/>
      <dgm:spPr/>
    </dgm:pt>
    <dgm:pt modelId="{3B4ABB39-5D88-490A-ABF8-5518FB63392A}" type="pres">
      <dgm:prSet presAssocID="{E4AF2445-3CC0-46AE-93FA-8CEDD5AAF72C}" presName="vert2" presStyleCnt="0"/>
      <dgm:spPr/>
    </dgm:pt>
    <dgm:pt modelId="{52121FA5-9BFB-4A5F-AD26-55B64502F195}" type="pres">
      <dgm:prSet presAssocID="{E4AF2445-3CC0-46AE-93FA-8CEDD5AAF72C}" presName="thinLine2b" presStyleLbl="callout" presStyleIdx="16" presStyleCnt="17"/>
      <dgm:spPr/>
    </dgm:pt>
    <dgm:pt modelId="{6CE521EB-BB3B-448E-9E64-04B9C2A19F3A}" type="pres">
      <dgm:prSet presAssocID="{E4AF2445-3CC0-46AE-93FA-8CEDD5AAF72C}" presName="vertSpace2b" presStyleCnt="0"/>
      <dgm:spPr/>
    </dgm:pt>
  </dgm:ptLst>
  <dgm:cxnLst>
    <dgm:cxn modelId="{C76FDA02-1A3A-4EEA-BBC2-AE83A71F2C8D}" srcId="{4D202FED-50C3-42D7-AB2A-7DB5366C7F60}" destId="{A7B67E79-1C0B-45D1-8EB9-02B7996F997C}" srcOrd="0" destOrd="0" parTransId="{4881E87F-8344-496F-B9AB-078EAAA67FF0}" sibTransId="{9B6284B3-1350-4D3B-819C-C5FBE80701AF}"/>
    <dgm:cxn modelId="{5502D106-90DC-4F57-AA99-E7BCC42C7196}" type="presOf" srcId="{E4AF2445-3CC0-46AE-93FA-8CEDD5AAF72C}" destId="{F42D118E-8698-492F-8DC3-C5E7740EF845}" srcOrd="0" destOrd="0" presId="urn:microsoft.com/office/officeart/2008/layout/LinedList"/>
    <dgm:cxn modelId="{C4868D0D-52A1-434E-BDD8-A2F51D8E8FFA}" type="presOf" srcId="{0C65660A-A05A-4C3F-B5A5-D44D1D621CC6}" destId="{22FB8484-8053-4203-B9EC-B49E672E12FD}" srcOrd="0" destOrd="0" presId="urn:microsoft.com/office/officeart/2008/layout/LinedList"/>
    <dgm:cxn modelId="{41CDA011-0393-4ABE-8D3E-A0CAB1D192C5}" type="presOf" srcId="{6B22764D-9C7F-47D9-B293-0FB197C4B235}" destId="{4EEBAFDA-23BE-470E-954C-02EC4582B6DA}" srcOrd="0" destOrd="0" presId="urn:microsoft.com/office/officeart/2008/layout/LinedList"/>
    <dgm:cxn modelId="{27B13128-90FB-4190-92C4-53F9090D1D8B}" srcId="{4D202FED-50C3-42D7-AB2A-7DB5366C7F60}" destId="{23A2B0B2-4798-4BD9-A05F-AE627CCB514E}" srcOrd="3" destOrd="0" parTransId="{E22C2F94-4579-4E39-B6A0-8D38E3F8CD32}" sibTransId="{F7065B0F-954B-4651-B47E-EDC2D85A6C99}"/>
    <dgm:cxn modelId="{E4636C28-BA3C-4D1A-B16A-F7CD96094395}" type="presOf" srcId="{D61F078B-C205-4487-A1E9-96560213E005}" destId="{3745AEEE-AD2A-4843-92A4-DCBC7A1AF9D6}" srcOrd="0" destOrd="0" presId="urn:microsoft.com/office/officeart/2008/layout/LinedList"/>
    <dgm:cxn modelId="{BA8CAF2C-9D21-4C84-B0C5-A729AE3C8D2E}" type="presOf" srcId="{CBF02506-AD69-44B8-8927-EFCECE7D214D}" destId="{55EBBF5B-6348-4FBC-B561-3AD2B56D3891}" srcOrd="0" destOrd="0" presId="urn:microsoft.com/office/officeart/2008/layout/LinedList"/>
    <dgm:cxn modelId="{6E2F4E30-92FD-451E-AA90-2775722266DF}" type="presOf" srcId="{F1AFC10D-E6D3-46F3-B18A-E6CB4FBC71CE}" destId="{77E8850C-27BB-4D9B-AE2A-D7F8476CD649}" srcOrd="0" destOrd="0" presId="urn:microsoft.com/office/officeart/2008/layout/LinedList"/>
    <dgm:cxn modelId="{D6706A32-5D86-4086-86DF-63B1058C76E1}" srcId="{4D202FED-50C3-42D7-AB2A-7DB5366C7F60}" destId="{CBF02506-AD69-44B8-8927-EFCECE7D214D}" srcOrd="2" destOrd="0" parTransId="{513B6FF0-C785-4D11-9FD7-90299F0213B9}" sibTransId="{E8286344-B8D9-489E-93F9-9944957316FF}"/>
    <dgm:cxn modelId="{1F4FBE34-8EDA-4CBB-9BE2-14B2873D50E5}" srcId="{ECFDE5DA-BF92-49AD-B688-46426A632FB5}" destId="{E4AF2445-3CC0-46AE-93FA-8CEDD5AAF72C}" srcOrd="3" destOrd="0" parTransId="{90B3B789-0BA4-48B2-98A8-6D7D91340DF3}" sibTransId="{1BD7997F-33C8-4889-9D28-36A099D9E632}"/>
    <dgm:cxn modelId="{B89C6236-91BC-47B4-93A5-90AD73E057C7}" srcId="{CBF02506-AD69-44B8-8927-EFCECE7D214D}" destId="{92CEA7B8-48E9-404C-9122-F00335758D3D}" srcOrd="1" destOrd="0" parTransId="{1830053D-2E1B-4F9C-8F2C-AF4479FEC0D8}" sibTransId="{1BCEABAD-51CF-461B-A7D2-1BCDCE0A7556}"/>
    <dgm:cxn modelId="{B0C8375D-FE09-4740-9CBA-EFD52570F516}" type="presOf" srcId="{23A2B0B2-4798-4BD9-A05F-AE627CCB514E}" destId="{E3BFF273-09C4-408D-ACC3-BEE14AE41E4C}" srcOrd="0" destOrd="0" presId="urn:microsoft.com/office/officeart/2008/layout/LinedList"/>
    <dgm:cxn modelId="{D9648741-C13B-499D-9C28-9C75588C1CB4}" type="presOf" srcId="{92CEA7B8-48E9-404C-9122-F00335758D3D}" destId="{3D9F0A1D-710A-47FA-B2B9-C242775961CB}" srcOrd="0" destOrd="0" presId="urn:microsoft.com/office/officeart/2008/layout/LinedList"/>
    <dgm:cxn modelId="{A7CC5943-A733-4425-9AD7-1CCFD198051A}" srcId="{23A2B0B2-4798-4BD9-A05F-AE627CCB514E}" destId="{FC3BE630-4FA8-4FCB-85A0-AA6F0351EB53}" srcOrd="1" destOrd="0" parTransId="{C9FFC6D3-2634-440F-AFD5-5B6211749FEA}" sibTransId="{661BFABF-C9A9-4A59-AF7B-4DF5AC8C8322}"/>
    <dgm:cxn modelId="{9B9C9E64-C2ED-4EB5-8BF8-04278995F9F1}" type="presOf" srcId="{D9B5E635-25AA-418D-967D-D501F32E52C9}" destId="{F6B09A2B-675A-44B6-A44D-1AD4B1A25443}" srcOrd="0" destOrd="0" presId="urn:microsoft.com/office/officeart/2008/layout/LinedList"/>
    <dgm:cxn modelId="{DAA96565-124F-43CE-B78D-6344D1549C3A}" srcId="{CBF02506-AD69-44B8-8927-EFCECE7D214D}" destId="{B3BB49CB-8435-49AC-8CDF-D3F45FB84F64}" srcOrd="0" destOrd="0" parTransId="{E8570222-38FA-4811-B195-E3EF3F3897BF}" sibTransId="{41D9B7F7-A4C4-4D56-87E3-479BBF202A19}"/>
    <dgm:cxn modelId="{33D71C46-8D14-43A7-9EA6-F8B6F90B0EEC}" type="presOf" srcId="{C958EED8-3191-4B43-AD83-1B79811391D6}" destId="{E2AFFECE-4EAD-4F2C-A63D-D153DF982E10}" srcOrd="0" destOrd="0" presId="urn:microsoft.com/office/officeart/2008/layout/LinedList"/>
    <dgm:cxn modelId="{F0245B48-486B-4CBE-83F2-B300672A60CB}" srcId="{23A2B0B2-4798-4BD9-A05F-AE627CCB514E}" destId="{6B22764D-9C7F-47D9-B293-0FB197C4B235}" srcOrd="0" destOrd="0" parTransId="{A4517F83-FFD5-465E-B4AE-247254D3551D}" sibTransId="{7FF791E7-28F4-4DBF-B64D-DE42AB90F0A6}"/>
    <dgm:cxn modelId="{5AFE5668-26F0-4411-A130-655D7AC8D801}" type="presOf" srcId="{15E5FBF4-91C4-4226-BAC8-A0730905C640}" destId="{0BD94781-9B57-432E-8287-91004B3FE789}" srcOrd="0" destOrd="0" presId="urn:microsoft.com/office/officeart/2008/layout/LinedList"/>
    <dgm:cxn modelId="{65F2384D-75AE-4550-8600-239725F4E4EE}" srcId="{15E5FBF4-91C4-4226-BAC8-A0730905C640}" destId="{06C451DA-47A3-43EB-9693-820FF9D2F0B8}" srcOrd="2" destOrd="0" parTransId="{48144605-9861-4AC3-B158-79218283A8B5}" sibTransId="{7EE42F84-A1C4-4582-9B72-BC7C1311CE43}"/>
    <dgm:cxn modelId="{FF12D96F-041C-4E20-B998-650E37FF8020}" srcId="{A7B67E79-1C0B-45D1-8EB9-02B7996F997C}" destId="{16F50F56-FA83-49B3-B09C-A29F6500CFEC}" srcOrd="1" destOrd="0" parTransId="{5C30E927-90E8-4C19-A3AD-EB267EE3712E}" sibTransId="{1969C220-0D2A-4D1F-9DC7-A179CB61E39C}"/>
    <dgm:cxn modelId="{FF071A70-C760-4B3A-A3AF-8B906CD5D760}" srcId="{4D202FED-50C3-42D7-AB2A-7DB5366C7F60}" destId="{ECFDE5DA-BF92-49AD-B688-46426A632FB5}" srcOrd="4" destOrd="0" parTransId="{03F2FD4C-28C5-42DC-8875-18AE5849813F}" sibTransId="{A0C1225E-D7B9-4368-83ED-6F288EB3DA13}"/>
    <dgm:cxn modelId="{CFE84056-B622-4164-A23E-9606E3F378B4}" srcId="{23A2B0B2-4798-4BD9-A05F-AE627CCB514E}" destId="{C40D5AD7-A4D9-496F-A392-30BB0A7CB038}" srcOrd="2" destOrd="0" parTransId="{371F8AC8-CDBC-4E0F-B5D6-8E9BAA37C888}" sibTransId="{1BC35297-98C5-435F-8A88-0D9FF56953C2}"/>
    <dgm:cxn modelId="{CBF3A757-A5F1-440A-8136-07D6F0A5B36F}" srcId="{A7B67E79-1C0B-45D1-8EB9-02B7996F997C}" destId="{0C65660A-A05A-4C3F-B5A5-D44D1D621CC6}" srcOrd="0" destOrd="0" parTransId="{2D9D77D6-012A-4D0E-8547-A6709AB22C9F}" sibTransId="{E944B12C-90D6-4185-BE76-2E676F90C367}"/>
    <dgm:cxn modelId="{4112577A-C207-4F4A-ABB3-FFCC2C6E1BB5}" srcId="{15E5FBF4-91C4-4226-BAC8-A0730905C640}" destId="{D9B5E635-25AA-418D-967D-D501F32E52C9}" srcOrd="3" destOrd="0" parTransId="{5C448309-D52A-417F-92B3-D4165907B621}" sibTransId="{7BE9A72C-BC50-40DE-A42D-B3BDECF6FBD6}"/>
    <dgm:cxn modelId="{6A6CA07E-B9F5-4202-B3EE-456C5861BD45}" srcId="{ECFDE5DA-BF92-49AD-B688-46426A632FB5}" destId="{F1AFC10D-E6D3-46F3-B18A-E6CB4FBC71CE}" srcOrd="2" destOrd="0" parTransId="{03F89ECD-4A6D-4DBD-8961-9E6420455881}" sibTransId="{06B8909E-0A3F-4A9F-8EC0-D90C770EAE53}"/>
    <dgm:cxn modelId="{4BE28B80-A283-4CBA-9EF8-7337342E30E5}" srcId="{4D202FED-50C3-42D7-AB2A-7DB5366C7F60}" destId="{15E5FBF4-91C4-4226-BAC8-A0730905C640}" srcOrd="1" destOrd="0" parTransId="{820A052B-63B2-4AF0-A921-582AC557FD27}" sibTransId="{3ACE0EC6-C649-431B-976D-0BDBB1367A0B}"/>
    <dgm:cxn modelId="{1C582B85-5278-41FD-96BF-21AAFB49DB96}" type="presOf" srcId="{16F50F56-FA83-49B3-B09C-A29F6500CFEC}" destId="{F87D1773-68C9-4154-81DD-7C669EB490B1}" srcOrd="0" destOrd="0" presId="urn:microsoft.com/office/officeart/2008/layout/LinedList"/>
    <dgm:cxn modelId="{66FCFCA0-540E-46C3-AC2C-C419D2A73E87}" type="presOf" srcId="{B3BB49CB-8435-49AC-8CDF-D3F45FB84F64}" destId="{02DC1453-041F-4871-9603-94A3E240C592}" srcOrd="0" destOrd="0" presId="urn:microsoft.com/office/officeart/2008/layout/LinedList"/>
    <dgm:cxn modelId="{80E404A8-B132-4189-ACC9-4ACCD48F5BEB}" type="presOf" srcId="{BBE4E362-AEF3-41B8-A7AF-30DC18E7487F}" destId="{38457521-E4F7-47A4-B53D-C53724F4039A}" srcOrd="0" destOrd="0" presId="urn:microsoft.com/office/officeart/2008/layout/LinedList"/>
    <dgm:cxn modelId="{B7945CB6-1E52-4438-A33F-BFDD7377E3E3}" srcId="{15E5FBF4-91C4-4226-BAC8-A0730905C640}" destId="{DB911F6B-4197-45F0-833A-F37C1DABA2AD}" srcOrd="0" destOrd="0" parTransId="{9EC05019-9C8B-43F4-AE49-E176DDE13A8C}" sibTransId="{6240BA51-48A2-4DD4-A33F-ED9CC9A226DF}"/>
    <dgm:cxn modelId="{8AC5BBBE-C92B-428E-B670-7924FFE307A3}" type="presOf" srcId="{ECFDE5DA-BF92-49AD-B688-46426A632FB5}" destId="{32668F77-CB35-49CE-9FED-D5F4A3C01485}" srcOrd="0" destOrd="0" presId="urn:microsoft.com/office/officeart/2008/layout/LinedList"/>
    <dgm:cxn modelId="{6AF0CAC5-90C4-4359-82BB-F9D944907E5F}" type="presOf" srcId="{A7B67E79-1C0B-45D1-8EB9-02B7996F997C}" destId="{D2265E71-955D-4A41-AC34-559D2C7B1C83}" srcOrd="0" destOrd="0" presId="urn:microsoft.com/office/officeart/2008/layout/LinedList"/>
    <dgm:cxn modelId="{9CD228C7-A815-4C20-BFF5-590557583EEF}" srcId="{A7B67E79-1C0B-45D1-8EB9-02B7996F997C}" destId="{C958EED8-3191-4B43-AD83-1B79811391D6}" srcOrd="2" destOrd="0" parTransId="{E27C2389-8DC2-4ACA-BAD9-9E51739C94C6}" sibTransId="{9A9773D8-5B2A-457F-A846-F114B37188F9}"/>
    <dgm:cxn modelId="{921967CC-D963-416B-A1EB-0B9941933440}" srcId="{15E5FBF4-91C4-4226-BAC8-A0730905C640}" destId="{0FCFAFEA-B6C2-4CA1-A42E-334AA5817F2B}" srcOrd="1" destOrd="0" parTransId="{BE5BBFC4-FFED-4701-BD1F-1B579C653BD7}" sibTransId="{78E82A86-505D-44A3-80F5-32D8DBB97FB5}"/>
    <dgm:cxn modelId="{390139D1-1A26-4B19-9BF8-EAF2437AF0EE}" type="presOf" srcId="{FC3BE630-4FA8-4FCB-85A0-AA6F0351EB53}" destId="{4A25839A-7056-4123-86EA-040AC0C1BC3F}" srcOrd="0" destOrd="0" presId="urn:microsoft.com/office/officeart/2008/layout/LinedList"/>
    <dgm:cxn modelId="{F3646BD7-C34E-4EF8-BE87-9BB4528FD0E9}" srcId="{ECFDE5DA-BF92-49AD-B688-46426A632FB5}" destId="{BBE4E362-AEF3-41B8-A7AF-30DC18E7487F}" srcOrd="0" destOrd="0" parTransId="{D363ED3E-4AEC-4F9C-B7B6-866016EA1E6B}" sibTransId="{FE2797C0-206F-4312-B072-855269A231A5}"/>
    <dgm:cxn modelId="{469756DA-E79E-49DB-8826-068A91000F84}" type="presOf" srcId="{C40D5AD7-A4D9-496F-A392-30BB0A7CB038}" destId="{59BEF7A1-1FBE-4A10-ADBE-2F6D3EEC2963}" srcOrd="0" destOrd="0" presId="urn:microsoft.com/office/officeart/2008/layout/LinedList"/>
    <dgm:cxn modelId="{58F700E0-6648-4B8D-A2A6-33FF0B47D419}" srcId="{ECFDE5DA-BF92-49AD-B688-46426A632FB5}" destId="{273153F7-199F-4B76-BE4E-55A35D7C87B4}" srcOrd="1" destOrd="0" parTransId="{D1B2B0D0-1F3F-4004-9F77-4A71826D5F8A}" sibTransId="{2D0C4329-ADAF-496E-B14B-C1218DD61344}"/>
    <dgm:cxn modelId="{A9CE4EE4-12A1-4A16-B6BC-09C0734B82C6}" type="presOf" srcId="{273153F7-199F-4B76-BE4E-55A35D7C87B4}" destId="{5F1B5FD8-1EC6-4B03-AE14-A0D6D177F4F1}" srcOrd="0" destOrd="0" presId="urn:microsoft.com/office/officeart/2008/layout/LinedList"/>
    <dgm:cxn modelId="{4EA21EEA-3C68-4431-B8B2-5898DBE81AD4}" type="presOf" srcId="{0FCFAFEA-B6C2-4CA1-A42E-334AA5817F2B}" destId="{49004F5A-0F60-4B76-BEDB-3D99898B61BC}" srcOrd="0" destOrd="0" presId="urn:microsoft.com/office/officeart/2008/layout/LinedList"/>
    <dgm:cxn modelId="{A3E6B1EA-49FA-4825-B586-78A5BB2244FC}" type="presOf" srcId="{06C451DA-47A3-43EB-9693-820FF9D2F0B8}" destId="{4289A03B-EBAD-4D69-A1CA-3921C6F90D0C}" srcOrd="0" destOrd="0" presId="urn:microsoft.com/office/officeart/2008/layout/LinedList"/>
    <dgm:cxn modelId="{FA318AED-A163-4CD5-95E7-6868BAAEE0A9}" type="presOf" srcId="{DB911F6B-4197-45F0-833A-F37C1DABA2AD}" destId="{BC05A1C7-0F51-4F36-BD46-0D2D1E840F23}" srcOrd="0" destOrd="0" presId="urn:microsoft.com/office/officeart/2008/layout/LinedList"/>
    <dgm:cxn modelId="{0F53BAF4-89D5-4AA2-8D56-158FC518F5F4}" srcId="{CBF02506-AD69-44B8-8927-EFCECE7D214D}" destId="{D61F078B-C205-4487-A1E9-96560213E005}" srcOrd="2" destOrd="0" parTransId="{61C8561F-9848-4045-A321-268363C379CC}" sibTransId="{07C39982-7B00-462D-B3BC-B7F55D3D7006}"/>
    <dgm:cxn modelId="{A394AAFD-A29D-4DDC-93F9-8AAAFDEE7AF3}" type="presOf" srcId="{4D202FED-50C3-42D7-AB2A-7DB5366C7F60}" destId="{6FD293CB-1154-493A-A88A-416CEBBC8918}" srcOrd="0" destOrd="0" presId="urn:microsoft.com/office/officeart/2008/layout/LinedList"/>
    <dgm:cxn modelId="{99B19DBA-7D96-4B47-8F44-4D62DC17F75D}" type="presParOf" srcId="{6FD293CB-1154-493A-A88A-416CEBBC8918}" destId="{F01C8FA7-9D74-46C4-9661-B6F5C3A9B046}" srcOrd="0" destOrd="0" presId="urn:microsoft.com/office/officeart/2008/layout/LinedList"/>
    <dgm:cxn modelId="{37370392-C728-47A2-A460-1077C4E28155}" type="presParOf" srcId="{6FD293CB-1154-493A-A88A-416CEBBC8918}" destId="{0924B4D9-BC62-4E2A-BCA8-CFD4100235CC}" srcOrd="1" destOrd="0" presId="urn:microsoft.com/office/officeart/2008/layout/LinedList"/>
    <dgm:cxn modelId="{C8D7BEFD-D920-434E-BACC-5A6134519BA6}" type="presParOf" srcId="{0924B4D9-BC62-4E2A-BCA8-CFD4100235CC}" destId="{D2265E71-955D-4A41-AC34-559D2C7B1C83}" srcOrd="0" destOrd="0" presId="urn:microsoft.com/office/officeart/2008/layout/LinedList"/>
    <dgm:cxn modelId="{B32D0B6E-E22A-436B-912C-8C2A64346AC2}" type="presParOf" srcId="{0924B4D9-BC62-4E2A-BCA8-CFD4100235CC}" destId="{D398BC3A-B9F2-40B4-8E2D-3ADBF7AC8677}" srcOrd="1" destOrd="0" presId="urn:microsoft.com/office/officeart/2008/layout/LinedList"/>
    <dgm:cxn modelId="{101B9A51-CD5F-4CC5-8AA0-B091438F4DA1}" type="presParOf" srcId="{D398BC3A-B9F2-40B4-8E2D-3ADBF7AC8677}" destId="{09DF12C8-CA40-4DF6-B7DF-212088562262}" srcOrd="0" destOrd="0" presId="urn:microsoft.com/office/officeart/2008/layout/LinedList"/>
    <dgm:cxn modelId="{AA450787-C4FA-4D6B-BFC9-7ADDF76FE53C}" type="presParOf" srcId="{D398BC3A-B9F2-40B4-8E2D-3ADBF7AC8677}" destId="{52E429BB-2547-40C0-996A-3835AFCA75C0}" srcOrd="1" destOrd="0" presId="urn:microsoft.com/office/officeart/2008/layout/LinedList"/>
    <dgm:cxn modelId="{3D14BA33-7D36-42B6-8D9C-5C928FE3EBD7}" type="presParOf" srcId="{52E429BB-2547-40C0-996A-3835AFCA75C0}" destId="{BD5FBCB0-1D2E-4EA7-AB32-85DB17D9C0A1}" srcOrd="0" destOrd="0" presId="urn:microsoft.com/office/officeart/2008/layout/LinedList"/>
    <dgm:cxn modelId="{C033E154-4EE4-44DD-8E09-F4324032B521}" type="presParOf" srcId="{52E429BB-2547-40C0-996A-3835AFCA75C0}" destId="{22FB8484-8053-4203-B9EC-B49E672E12FD}" srcOrd="1" destOrd="0" presId="urn:microsoft.com/office/officeart/2008/layout/LinedList"/>
    <dgm:cxn modelId="{590A2CA2-C492-4F41-B8F9-8DF1E6F7EE24}" type="presParOf" srcId="{52E429BB-2547-40C0-996A-3835AFCA75C0}" destId="{08023C0B-39F1-490C-BFEF-92196A648584}" srcOrd="2" destOrd="0" presId="urn:microsoft.com/office/officeart/2008/layout/LinedList"/>
    <dgm:cxn modelId="{D3A9F32C-39C4-42A9-8340-6563B9239AFA}" type="presParOf" srcId="{D398BC3A-B9F2-40B4-8E2D-3ADBF7AC8677}" destId="{014AD739-8019-442D-972E-777CD026F235}" srcOrd="2" destOrd="0" presId="urn:microsoft.com/office/officeart/2008/layout/LinedList"/>
    <dgm:cxn modelId="{2054A78C-9DA0-456F-B68C-812EEF45B34C}" type="presParOf" srcId="{D398BC3A-B9F2-40B4-8E2D-3ADBF7AC8677}" destId="{4849007C-5A47-46E5-91AF-6933A84D3393}" srcOrd="3" destOrd="0" presId="urn:microsoft.com/office/officeart/2008/layout/LinedList"/>
    <dgm:cxn modelId="{5A3DAD66-62A7-43E5-BC0B-1D71300EF0BD}" type="presParOf" srcId="{D398BC3A-B9F2-40B4-8E2D-3ADBF7AC8677}" destId="{1B1F9B6C-F1F2-49A1-B29E-B94F6380C6F6}" srcOrd="4" destOrd="0" presId="urn:microsoft.com/office/officeart/2008/layout/LinedList"/>
    <dgm:cxn modelId="{AE714C3F-C606-42EB-8DF7-4159037EED54}" type="presParOf" srcId="{1B1F9B6C-F1F2-49A1-B29E-B94F6380C6F6}" destId="{C100C1BB-51EB-4708-88D0-71EA92076FBD}" srcOrd="0" destOrd="0" presId="urn:microsoft.com/office/officeart/2008/layout/LinedList"/>
    <dgm:cxn modelId="{85C82CC5-466F-4794-9AAA-1EC1BCB58C27}" type="presParOf" srcId="{1B1F9B6C-F1F2-49A1-B29E-B94F6380C6F6}" destId="{F87D1773-68C9-4154-81DD-7C669EB490B1}" srcOrd="1" destOrd="0" presId="urn:microsoft.com/office/officeart/2008/layout/LinedList"/>
    <dgm:cxn modelId="{F6EF4A63-BA93-4C60-8FBD-9CFD5DBFACD2}" type="presParOf" srcId="{1B1F9B6C-F1F2-49A1-B29E-B94F6380C6F6}" destId="{305D0B06-2184-493E-A344-94468DE08C26}" srcOrd="2" destOrd="0" presId="urn:microsoft.com/office/officeart/2008/layout/LinedList"/>
    <dgm:cxn modelId="{341D7E89-C219-443A-9AF6-850823AF7AD3}" type="presParOf" srcId="{D398BC3A-B9F2-40B4-8E2D-3ADBF7AC8677}" destId="{1B6D2342-2DB1-421D-B602-DF574BDFB76E}" srcOrd="5" destOrd="0" presId="urn:microsoft.com/office/officeart/2008/layout/LinedList"/>
    <dgm:cxn modelId="{FBD9FB38-315D-4644-902F-EB9DEFCA2E00}" type="presParOf" srcId="{D398BC3A-B9F2-40B4-8E2D-3ADBF7AC8677}" destId="{E162758B-8A40-4BAA-9C70-D7BB0C1BD644}" srcOrd="6" destOrd="0" presId="urn:microsoft.com/office/officeart/2008/layout/LinedList"/>
    <dgm:cxn modelId="{DDFC62C8-E58D-4F83-977F-50C39C9069FB}" type="presParOf" srcId="{D398BC3A-B9F2-40B4-8E2D-3ADBF7AC8677}" destId="{02FBA474-99A5-4436-A807-18DCA36514D7}" srcOrd="7" destOrd="0" presId="urn:microsoft.com/office/officeart/2008/layout/LinedList"/>
    <dgm:cxn modelId="{EA873DCF-3A71-4AB1-AC00-1E587736CC04}" type="presParOf" srcId="{02FBA474-99A5-4436-A807-18DCA36514D7}" destId="{C54CE35B-0FE1-4683-98C1-611A35F85945}" srcOrd="0" destOrd="0" presId="urn:microsoft.com/office/officeart/2008/layout/LinedList"/>
    <dgm:cxn modelId="{96E51D8B-10FE-49E2-BE8D-ADDA405A643B}" type="presParOf" srcId="{02FBA474-99A5-4436-A807-18DCA36514D7}" destId="{E2AFFECE-4EAD-4F2C-A63D-D153DF982E10}" srcOrd="1" destOrd="0" presId="urn:microsoft.com/office/officeart/2008/layout/LinedList"/>
    <dgm:cxn modelId="{F0990D35-B323-4319-B2BB-144B9AA9AAAF}" type="presParOf" srcId="{02FBA474-99A5-4436-A807-18DCA36514D7}" destId="{7ED99BD7-D7EE-4F0F-A7CE-13DCCAE96D42}" srcOrd="2" destOrd="0" presId="urn:microsoft.com/office/officeart/2008/layout/LinedList"/>
    <dgm:cxn modelId="{201F1B9B-BB31-4A66-AB9A-36D538DD2E8E}" type="presParOf" srcId="{D398BC3A-B9F2-40B4-8E2D-3ADBF7AC8677}" destId="{CEF71173-9A03-4C3A-AE13-19410D47AAEC}" srcOrd="8" destOrd="0" presId="urn:microsoft.com/office/officeart/2008/layout/LinedList"/>
    <dgm:cxn modelId="{7F2FF306-C9FE-4A78-BB9D-BAABF1FB1A46}" type="presParOf" srcId="{D398BC3A-B9F2-40B4-8E2D-3ADBF7AC8677}" destId="{74E158E5-2D86-49A6-B61F-DB7E81F49523}" srcOrd="9" destOrd="0" presId="urn:microsoft.com/office/officeart/2008/layout/LinedList"/>
    <dgm:cxn modelId="{1BC0761F-8C72-4452-B6A3-FCE6918AF28E}" type="presParOf" srcId="{6FD293CB-1154-493A-A88A-416CEBBC8918}" destId="{2A1060C1-FB02-4012-A03E-1F8523A19ADC}" srcOrd="2" destOrd="0" presId="urn:microsoft.com/office/officeart/2008/layout/LinedList"/>
    <dgm:cxn modelId="{7C302357-6794-4DAF-84DC-B53DB9EA9440}" type="presParOf" srcId="{6FD293CB-1154-493A-A88A-416CEBBC8918}" destId="{B5F73BA0-7D5D-4915-BF36-061A53BA7748}" srcOrd="3" destOrd="0" presId="urn:microsoft.com/office/officeart/2008/layout/LinedList"/>
    <dgm:cxn modelId="{1B1931AC-CC0E-44CB-9C77-9A75075107C9}" type="presParOf" srcId="{B5F73BA0-7D5D-4915-BF36-061A53BA7748}" destId="{0BD94781-9B57-432E-8287-91004B3FE789}" srcOrd="0" destOrd="0" presId="urn:microsoft.com/office/officeart/2008/layout/LinedList"/>
    <dgm:cxn modelId="{1B92C402-C18A-4634-9650-98893E3C7F2A}" type="presParOf" srcId="{B5F73BA0-7D5D-4915-BF36-061A53BA7748}" destId="{3B4A0E14-5514-4E8A-927D-7655C545F999}" srcOrd="1" destOrd="0" presId="urn:microsoft.com/office/officeart/2008/layout/LinedList"/>
    <dgm:cxn modelId="{EEED0B5B-FCFF-4456-AFF7-742B9D864D24}" type="presParOf" srcId="{3B4A0E14-5514-4E8A-927D-7655C545F999}" destId="{255585BC-546B-49B2-B1C1-1E9B579A5107}" srcOrd="0" destOrd="0" presId="urn:microsoft.com/office/officeart/2008/layout/LinedList"/>
    <dgm:cxn modelId="{3682B026-3384-4B02-A1CA-214A9AF6DE0D}" type="presParOf" srcId="{3B4A0E14-5514-4E8A-927D-7655C545F999}" destId="{DD3DD999-97F7-4821-9531-E56F15094BCB}" srcOrd="1" destOrd="0" presId="urn:microsoft.com/office/officeart/2008/layout/LinedList"/>
    <dgm:cxn modelId="{979D6AFC-F969-4771-AD7E-077C99EC0B33}" type="presParOf" srcId="{DD3DD999-97F7-4821-9531-E56F15094BCB}" destId="{FB941384-ABEF-487D-9474-8A8A62B516A0}" srcOrd="0" destOrd="0" presId="urn:microsoft.com/office/officeart/2008/layout/LinedList"/>
    <dgm:cxn modelId="{DECC32EC-B3D9-4757-B361-324E86A8E234}" type="presParOf" srcId="{DD3DD999-97F7-4821-9531-E56F15094BCB}" destId="{BC05A1C7-0F51-4F36-BD46-0D2D1E840F23}" srcOrd="1" destOrd="0" presId="urn:microsoft.com/office/officeart/2008/layout/LinedList"/>
    <dgm:cxn modelId="{5C92C7A6-1B2A-46A7-9C04-71CF9C304249}" type="presParOf" srcId="{DD3DD999-97F7-4821-9531-E56F15094BCB}" destId="{C7C913A8-206F-45D0-BE59-606E2B868CA2}" srcOrd="2" destOrd="0" presId="urn:microsoft.com/office/officeart/2008/layout/LinedList"/>
    <dgm:cxn modelId="{D49FA0DF-C327-40C5-9A97-51C701BECB55}" type="presParOf" srcId="{3B4A0E14-5514-4E8A-927D-7655C545F999}" destId="{8DE9E582-1C5A-4546-BA2D-7C231B8BCE62}" srcOrd="2" destOrd="0" presId="urn:microsoft.com/office/officeart/2008/layout/LinedList"/>
    <dgm:cxn modelId="{495477AD-8D94-4ABA-96C1-5D620BC95C93}" type="presParOf" srcId="{3B4A0E14-5514-4E8A-927D-7655C545F999}" destId="{822B8635-232F-405B-8EB2-84963C200A2A}" srcOrd="3" destOrd="0" presId="urn:microsoft.com/office/officeart/2008/layout/LinedList"/>
    <dgm:cxn modelId="{90AFAED6-E580-4308-876F-CE26061E1429}" type="presParOf" srcId="{3B4A0E14-5514-4E8A-927D-7655C545F999}" destId="{49A2D826-956C-4415-8820-FB5A9AEA5C5E}" srcOrd="4" destOrd="0" presId="urn:microsoft.com/office/officeart/2008/layout/LinedList"/>
    <dgm:cxn modelId="{2BA2F9C0-B61D-4063-9494-FB65CC5134A5}" type="presParOf" srcId="{49A2D826-956C-4415-8820-FB5A9AEA5C5E}" destId="{91F4DF07-48BC-4C6A-8B4F-895487AFE91E}" srcOrd="0" destOrd="0" presId="urn:microsoft.com/office/officeart/2008/layout/LinedList"/>
    <dgm:cxn modelId="{069C197D-1ECB-4654-99F3-ADDC52578514}" type="presParOf" srcId="{49A2D826-956C-4415-8820-FB5A9AEA5C5E}" destId="{49004F5A-0F60-4B76-BEDB-3D99898B61BC}" srcOrd="1" destOrd="0" presId="urn:microsoft.com/office/officeart/2008/layout/LinedList"/>
    <dgm:cxn modelId="{C9C980A9-F78A-4720-83C4-B87768BDE636}" type="presParOf" srcId="{49A2D826-956C-4415-8820-FB5A9AEA5C5E}" destId="{7CE6B915-1F30-4638-AF90-09DC34D8A058}" srcOrd="2" destOrd="0" presId="urn:microsoft.com/office/officeart/2008/layout/LinedList"/>
    <dgm:cxn modelId="{6EC3409D-9CDC-4F03-B8A9-12EF274D111D}" type="presParOf" srcId="{3B4A0E14-5514-4E8A-927D-7655C545F999}" destId="{8B57C5D8-D231-486D-BF5D-ADFE9A3F6B5A}" srcOrd="5" destOrd="0" presId="urn:microsoft.com/office/officeart/2008/layout/LinedList"/>
    <dgm:cxn modelId="{6F348FAF-A2C7-4BF8-A15D-B912FF9AB5B7}" type="presParOf" srcId="{3B4A0E14-5514-4E8A-927D-7655C545F999}" destId="{D1239251-2EED-4972-9F59-E5312C9513F8}" srcOrd="6" destOrd="0" presId="urn:microsoft.com/office/officeart/2008/layout/LinedList"/>
    <dgm:cxn modelId="{B402E837-5D05-40C1-8532-DC295692AED4}" type="presParOf" srcId="{3B4A0E14-5514-4E8A-927D-7655C545F999}" destId="{FDCDB753-49CC-4A9C-A740-B21F0E9F8D96}" srcOrd="7" destOrd="0" presId="urn:microsoft.com/office/officeart/2008/layout/LinedList"/>
    <dgm:cxn modelId="{86C0347B-1C82-4910-AEBB-8CDA8499D690}" type="presParOf" srcId="{FDCDB753-49CC-4A9C-A740-B21F0E9F8D96}" destId="{3D3D261E-5EB7-439E-9DD9-ACDE2706874C}" srcOrd="0" destOrd="0" presId="urn:microsoft.com/office/officeart/2008/layout/LinedList"/>
    <dgm:cxn modelId="{BFEA245A-4DFF-4A38-B457-30564E22A189}" type="presParOf" srcId="{FDCDB753-49CC-4A9C-A740-B21F0E9F8D96}" destId="{4289A03B-EBAD-4D69-A1CA-3921C6F90D0C}" srcOrd="1" destOrd="0" presId="urn:microsoft.com/office/officeart/2008/layout/LinedList"/>
    <dgm:cxn modelId="{CB42B2FC-2609-41B6-8377-E11B7F3066A9}" type="presParOf" srcId="{FDCDB753-49CC-4A9C-A740-B21F0E9F8D96}" destId="{497FAE64-5B45-40BD-A99F-90CA20F7D3D2}" srcOrd="2" destOrd="0" presId="urn:microsoft.com/office/officeart/2008/layout/LinedList"/>
    <dgm:cxn modelId="{6C331D07-494C-4A5D-8EF3-E771809ECAD7}" type="presParOf" srcId="{3B4A0E14-5514-4E8A-927D-7655C545F999}" destId="{F4DB64E7-8773-4C5E-8200-3FFCC0772018}" srcOrd="8" destOrd="0" presId="urn:microsoft.com/office/officeart/2008/layout/LinedList"/>
    <dgm:cxn modelId="{20447BCC-1B3D-48D6-BC37-54E176E73EAC}" type="presParOf" srcId="{3B4A0E14-5514-4E8A-927D-7655C545F999}" destId="{59B155D6-B877-4AEE-B67C-910B27A9457C}" srcOrd="9" destOrd="0" presId="urn:microsoft.com/office/officeart/2008/layout/LinedList"/>
    <dgm:cxn modelId="{589FE9B5-B817-417D-B756-B4E3381B5A5B}" type="presParOf" srcId="{3B4A0E14-5514-4E8A-927D-7655C545F999}" destId="{646D7E1B-CC25-478B-8847-42E3F77EA711}" srcOrd="10" destOrd="0" presId="urn:microsoft.com/office/officeart/2008/layout/LinedList"/>
    <dgm:cxn modelId="{95CB60FD-17EF-4C06-BC47-0FCAF8C2D45B}" type="presParOf" srcId="{646D7E1B-CC25-478B-8847-42E3F77EA711}" destId="{1CF78873-C406-4CA0-91D5-437E79BF4E9E}" srcOrd="0" destOrd="0" presId="urn:microsoft.com/office/officeart/2008/layout/LinedList"/>
    <dgm:cxn modelId="{F08E2980-D418-4DAB-9A7A-D2D2E8B68839}" type="presParOf" srcId="{646D7E1B-CC25-478B-8847-42E3F77EA711}" destId="{F6B09A2B-675A-44B6-A44D-1AD4B1A25443}" srcOrd="1" destOrd="0" presId="urn:microsoft.com/office/officeart/2008/layout/LinedList"/>
    <dgm:cxn modelId="{D044BF14-E9D5-44DE-803D-B2FD3C51BD91}" type="presParOf" srcId="{646D7E1B-CC25-478B-8847-42E3F77EA711}" destId="{0221792F-0E60-4007-8814-102F1DE9D977}" srcOrd="2" destOrd="0" presId="urn:microsoft.com/office/officeart/2008/layout/LinedList"/>
    <dgm:cxn modelId="{98BCE584-2194-45A4-A025-EC26932BF00D}" type="presParOf" srcId="{3B4A0E14-5514-4E8A-927D-7655C545F999}" destId="{AAF0FE3B-F3CB-4078-9957-2B578FBFDF4B}" srcOrd="11" destOrd="0" presId="urn:microsoft.com/office/officeart/2008/layout/LinedList"/>
    <dgm:cxn modelId="{F1A3EB26-17DA-4CD7-91D6-16EBCBEE007A}" type="presParOf" srcId="{3B4A0E14-5514-4E8A-927D-7655C545F999}" destId="{F8B43C8E-3087-406A-8DFC-35CB72CDAA15}" srcOrd="12" destOrd="0" presId="urn:microsoft.com/office/officeart/2008/layout/LinedList"/>
    <dgm:cxn modelId="{B6271CA2-C2AE-402A-A699-AC6E8373348E}" type="presParOf" srcId="{6FD293CB-1154-493A-A88A-416CEBBC8918}" destId="{2E649528-2477-4B31-8B7F-FAEA3E32B07A}" srcOrd="4" destOrd="0" presId="urn:microsoft.com/office/officeart/2008/layout/LinedList"/>
    <dgm:cxn modelId="{E8EF0180-A7D0-4A91-B386-0A2A59916BEB}" type="presParOf" srcId="{6FD293CB-1154-493A-A88A-416CEBBC8918}" destId="{E9F743CD-1DD5-458B-A249-F9715F234B9A}" srcOrd="5" destOrd="0" presId="urn:microsoft.com/office/officeart/2008/layout/LinedList"/>
    <dgm:cxn modelId="{0C4DF5EC-FDDE-4D75-B87A-05B749E2C901}" type="presParOf" srcId="{E9F743CD-1DD5-458B-A249-F9715F234B9A}" destId="{55EBBF5B-6348-4FBC-B561-3AD2B56D3891}" srcOrd="0" destOrd="0" presId="urn:microsoft.com/office/officeart/2008/layout/LinedList"/>
    <dgm:cxn modelId="{2FF6FAFF-CBDE-4714-9D54-8D90CA754F23}" type="presParOf" srcId="{E9F743CD-1DD5-458B-A249-F9715F234B9A}" destId="{84640A5F-9EEF-489C-ADFA-7B46EFF9DE93}" srcOrd="1" destOrd="0" presId="urn:microsoft.com/office/officeart/2008/layout/LinedList"/>
    <dgm:cxn modelId="{F1F8EDE2-1DD5-4C1D-A5B8-99023B22224E}" type="presParOf" srcId="{84640A5F-9EEF-489C-ADFA-7B46EFF9DE93}" destId="{375EAB1B-59B0-45CE-9011-298AA9C2F415}" srcOrd="0" destOrd="0" presId="urn:microsoft.com/office/officeart/2008/layout/LinedList"/>
    <dgm:cxn modelId="{DEDB0FC4-BF5E-40BA-A5A1-C362BB6D9D41}" type="presParOf" srcId="{84640A5F-9EEF-489C-ADFA-7B46EFF9DE93}" destId="{E2B18C1D-2139-42BB-8563-AEC3AADED467}" srcOrd="1" destOrd="0" presId="urn:microsoft.com/office/officeart/2008/layout/LinedList"/>
    <dgm:cxn modelId="{9FA2EF9F-C36F-4A67-BC5E-B4548DE1D812}" type="presParOf" srcId="{E2B18C1D-2139-42BB-8563-AEC3AADED467}" destId="{B46E20A0-8EF1-4B26-A0C9-FC80961F832D}" srcOrd="0" destOrd="0" presId="urn:microsoft.com/office/officeart/2008/layout/LinedList"/>
    <dgm:cxn modelId="{7E8E68C1-2DDD-4CA0-8D5F-FE5414AE3259}" type="presParOf" srcId="{E2B18C1D-2139-42BB-8563-AEC3AADED467}" destId="{02DC1453-041F-4871-9603-94A3E240C592}" srcOrd="1" destOrd="0" presId="urn:microsoft.com/office/officeart/2008/layout/LinedList"/>
    <dgm:cxn modelId="{3676F293-EB04-4C28-B70A-CF298911FB88}" type="presParOf" srcId="{E2B18C1D-2139-42BB-8563-AEC3AADED467}" destId="{E5D052C1-F18E-4775-ACAF-8DA542E23B57}" srcOrd="2" destOrd="0" presId="urn:microsoft.com/office/officeart/2008/layout/LinedList"/>
    <dgm:cxn modelId="{ECDAF3FF-F375-4A9A-B424-2B390DFE548A}" type="presParOf" srcId="{84640A5F-9EEF-489C-ADFA-7B46EFF9DE93}" destId="{F56B7E27-A823-4BB2-94C5-483F936D035D}" srcOrd="2" destOrd="0" presId="urn:microsoft.com/office/officeart/2008/layout/LinedList"/>
    <dgm:cxn modelId="{6FED413F-9509-41D7-A298-AEF3355D39DE}" type="presParOf" srcId="{84640A5F-9EEF-489C-ADFA-7B46EFF9DE93}" destId="{DB517885-A056-4CDD-890A-DAB739832F34}" srcOrd="3" destOrd="0" presId="urn:microsoft.com/office/officeart/2008/layout/LinedList"/>
    <dgm:cxn modelId="{9E4FFA50-4D20-4A8E-ADBA-4C94ABCCFD42}" type="presParOf" srcId="{84640A5F-9EEF-489C-ADFA-7B46EFF9DE93}" destId="{0435A725-4B45-4698-97B4-1D41AB712E05}" srcOrd="4" destOrd="0" presId="urn:microsoft.com/office/officeart/2008/layout/LinedList"/>
    <dgm:cxn modelId="{DA3F6C4C-7D33-4711-8D37-3DB879609FB7}" type="presParOf" srcId="{0435A725-4B45-4698-97B4-1D41AB712E05}" destId="{62BD9D6E-F2FC-4CD8-B8A1-2D9F87602D5E}" srcOrd="0" destOrd="0" presId="urn:microsoft.com/office/officeart/2008/layout/LinedList"/>
    <dgm:cxn modelId="{A36CC670-368E-49B3-9E00-14E38D285B03}" type="presParOf" srcId="{0435A725-4B45-4698-97B4-1D41AB712E05}" destId="{3D9F0A1D-710A-47FA-B2B9-C242775961CB}" srcOrd="1" destOrd="0" presId="urn:microsoft.com/office/officeart/2008/layout/LinedList"/>
    <dgm:cxn modelId="{C78A7FFC-E5B7-40F3-8376-1B3324ABE20C}" type="presParOf" srcId="{0435A725-4B45-4698-97B4-1D41AB712E05}" destId="{C20295E0-0173-4B22-9D29-468390975B02}" srcOrd="2" destOrd="0" presId="urn:microsoft.com/office/officeart/2008/layout/LinedList"/>
    <dgm:cxn modelId="{4FC2BE59-D66E-4038-8A5C-2D8CF385123B}" type="presParOf" srcId="{84640A5F-9EEF-489C-ADFA-7B46EFF9DE93}" destId="{CDD8E803-7724-4570-A5E1-6E4919D4BD3A}" srcOrd="5" destOrd="0" presId="urn:microsoft.com/office/officeart/2008/layout/LinedList"/>
    <dgm:cxn modelId="{E67E848A-B8E2-46F8-AB9C-2DCB6C39B9F2}" type="presParOf" srcId="{84640A5F-9EEF-489C-ADFA-7B46EFF9DE93}" destId="{C05B19B7-CB38-4558-95E4-1A62F0045B81}" srcOrd="6" destOrd="0" presId="urn:microsoft.com/office/officeart/2008/layout/LinedList"/>
    <dgm:cxn modelId="{D90FEA87-DBAD-45DA-9088-A25C15BB94E1}" type="presParOf" srcId="{84640A5F-9EEF-489C-ADFA-7B46EFF9DE93}" destId="{13E129CF-F591-4082-B0D9-E2A5DA75BE58}" srcOrd="7" destOrd="0" presId="urn:microsoft.com/office/officeart/2008/layout/LinedList"/>
    <dgm:cxn modelId="{DAA4AC30-113C-4889-8B15-ED455447DCE1}" type="presParOf" srcId="{13E129CF-F591-4082-B0D9-E2A5DA75BE58}" destId="{378FC818-E13D-4625-B5F1-28C9705D388A}" srcOrd="0" destOrd="0" presId="urn:microsoft.com/office/officeart/2008/layout/LinedList"/>
    <dgm:cxn modelId="{937D79C0-74C0-4D57-8696-DED808BE3F22}" type="presParOf" srcId="{13E129CF-F591-4082-B0D9-E2A5DA75BE58}" destId="{3745AEEE-AD2A-4843-92A4-DCBC7A1AF9D6}" srcOrd="1" destOrd="0" presId="urn:microsoft.com/office/officeart/2008/layout/LinedList"/>
    <dgm:cxn modelId="{514DAB72-CADE-4B51-BF80-4AEADFD382C4}" type="presParOf" srcId="{13E129CF-F591-4082-B0D9-E2A5DA75BE58}" destId="{0DB0C001-8C65-47BF-BDA9-CF47ECD42D3F}" srcOrd="2" destOrd="0" presId="urn:microsoft.com/office/officeart/2008/layout/LinedList"/>
    <dgm:cxn modelId="{59768804-BB84-44FF-9084-5DA0B6E2C4E1}" type="presParOf" srcId="{84640A5F-9EEF-489C-ADFA-7B46EFF9DE93}" destId="{04BC1E79-667C-4068-B801-97CE484B0EAA}" srcOrd="8" destOrd="0" presId="urn:microsoft.com/office/officeart/2008/layout/LinedList"/>
    <dgm:cxn modelId="{07A68F30-E11D-4789-BB2C-BEE34CF7CA64}" type="presParOf" srcId="{84640A5F-9EEF-489C-ADFA-7B46EFF9DE93}" destId="{7A97A39F-1046-4B0A-9502-393304B4AFC0}" srcOrd="9" destOrd="0" presId="urn:microsoft.com/office/officeart/2008/layout/LinedList"/>
    <dgm:cxn modelId="{1AFE0CEA-1503-43BE-BEA0-6A963FD98BE6}" type="presParOf" srcId="{6FD293CB-1154-493A-A88A-416CEBBC8918}" destId="{81E4BD0F-7A97-4C2E-902E-4D091F0DC9B8}" srcOrd="6" destOrd="0" presId="urn:microsoft.com/office/officeart/2008/layout/LinedList"/>
    <dgm:cxn modelId="{8EE15022-3327-4EAC-8E8E-ADC54ED5FFA7}" type="presParOf" srcId="{6FD293CB-1154-493A-A88A-416CEBBC8918}" destId="{9BC9CE84-6279-4712-A89D-D3F38882F333}" srcOrd="7" destOrd="0" presId="urn:microsoft.com/office/officeart/2008/layout/LinedList"/>
    <dgm:cxn modelId="{8A8FA125-3509-4162-BF22-F4A81E758868}" type="presParOf" srcId="{9BC9CE84-6279-4712-A89D-D3F38882F333}" destId="{E3BFF273-09C4-408D-ACC3-BEE14AE41E4C}" srcOrd="0" destOrd="0" presId="urn:microsoft.com/office/officeart/2008/layout/LinedList"/>
    <dgm:cxn modelId="{382071F6-A295-444F-873A-27E093BBFF63}" type="presParOf" srcId="{9BC9CE84-6279-4712-A89D-D3F38882F333}" destId="{909521AB-8CD2-4B29-A373-9DF98272C86B}" srcOrd="1" destOrd="0" presId="urn:microsoft.com/office/officeart/2008/layout/LinedList"/>
    <dgm:cxn modelId="{193D9C08-378E-40A1-B704-7D332D5AFA63}" type="presParOf" srcId="{909521AB-8CD2-4B29-A373-9DF98272C86B}" destId="{840265B4-3DC0-45BE-B9C4-EF0865240AF3}" srcOrd="0" destOrd="0" presId="urn:microsoft.com/office/officeart/2008/layout/LinedList"/>
    <dgm:cxn modelId="{74455530-92CD-4E40-8957-A2F1F5B2DF4B}" type="presParOf" srcId="{909521AB-8CD2-4B29-A373-9DF98272C86B}" destId="{2537144A-4EA6-4769-8242-E21ECC48BF28}" srcOrd="1" destOrd="0" presId="urn:microsoft.com/office/officeart/2008/layout/LinedList"/>
    <dgm:cxn modelId="{6E818E01-542F-4C96-AB1B-227E8624E53E}" type="presParOf" srcId="{2537144A-4EA6-4769-8242-E21ECC48BF28}" destId="{B8B058E6-15D6-4CB6-AAED-6F3040299474}" srcOrd="0" destOrd="0" presId="urn:microsoft.com/office/officeart/2008/layout/LinedList"/>
    <dgm:cxn modelId="{01415265-6681-4769-BCF7-35A3EA1B9CDE}" type="presParOf" srcId="{2537144A-4EA6-4769-8242-E21ECC48BF28}" destId="{4EEBAFDA-23BE-470E-954C-02EC4582B6DA}" srcOrd="1" destOrd="0" presId="urn:microsoft.com/office/officeart/2008/layout/LinedList"/>
    <dgm:cxn modelId="{E86805DD-2C3E-4B19-80A4-11C76AD02908}" type="presParOf" srcId="{2537144A-4EA6-4769-8242-E21ECC48BF28}" destId="{5D7C371D-003D-43AA-B72D-66340C6AD05E}" srcOrd="2" destOrd="0" presId="urn:microsoft.com/office/officeart/2008/layout/LinedList"/>
    <dgm:cxn modelId="{20E701D8-2D83-43F1-A031-4E899E42CB6A}" type="presParOf" srcId="{909521AB-8CD2-4B29-A373-9DF98272C86B}" destId="{765321CD-4BF8-411A-ADB6-10726F8F5783}" srcOrd="2" destOrd="0" presId="urn:microsoft.com/office/officeart/2008/layout/LinedList"/>
    <dgm:cxn modelId="{9A91E81C-F0BC-4553-81F8-EEE648A996EB}" type="presParOf" srcId="{909521AB-8CD2-4B29-A373-9DF98272C86B}" destId="{A280EAA6-6CFB-4510-BDCE-85CA6C7D2B26}" srcOrd="3" destOrd="0" presId="urn:microsoft.com/office/officeart/2008/layout/LinedList"/>
    <dgm:cxn modelId="{065D64EF-86E8-4552-988C-6A455C3C0FAA}" type="presParOf" srcId="{909521AB-8CD2-4B29-A373-9DF98272C86B}" destId="{EE4CC6C0-CFE4-4709-BA36-9A3DC4CF6CA0}" srcOrd="4" destOrd="0" presId="urn:microsoft.com/office/officeart/2008/layout/LinedList"/>
    <dgm:cxn modelId="{1EE2F51E-8062-45C8-A45F-8EB0086F3A14}" type="presParOf" srcId="{EE4CC6C0-CFE4-4709-BA36-9A3DC4CF6CA0}" destId="{38070749-820D-4B94-BB75-8FF158BF1A11}" srcOrd="0" destOrd="0" presId="urn:microsoft.com/office/officeart/2008/layout/LinedList"/>
    <dgm:cxn modelId="{6FB30748-A67A-4789-9C35-C36F452C22E3}" type="presParOf" srcId="{EE4CC6C0-CFE4-4709-BA36-9A3DC4CF6CA0}" destId="{4A25839A-7056-4123-86EA-040AC0C1BC3F}" srcOrd="1" destOrd="0" presId="urn:microsoft.com/office/officeart/2008/layout/LinedList"/>
    <dgm:cxn modelId="{E726CEAA-1320-4684-BE70-C3D59DF8789E}" type="presParOf" srcId="{EE4CC6C0-CFE4-4709-BA36-9A3DC4CF6CA0}" destId="{F21BC2A1-6002-491C-92B3-073E8B751965}" srcOrd="2" destOrd="0" presId="urn:microsoft.com/office/officeart/2008/layout/LinedList"/>
    <dgm:cxn modelId="{9BC72031-3EC8-4215-BE57-D92F3B729F88}" type="presParOf" srcId="{909521AB-8CD2-4B29-A373-9DF98272C86B}" destId="{A2639E3D-BE7A-42E3-A671-23A49C0754DB}" srcOrd="5" destOrd="0" presId="urn:microsoft.com/office/officeart/2008/layout/LinedList"/>
    <dgm:cxn modelId="{BCA93162-CAE5-4572-AECE-1BEA8CBAA209}" type="presParOf" srcId="{909521AB-8CD2-4B29-A373-9DF98272C86B}" destId="{5217E9FC-4208-4BC3-B2A5-22DC043FE1C1}" srcOrd="6" destOrd="0" presId="urn:microsoft.com/office/officeart/2008/layout/LinedList"/>
    <dgm:cxn modelId="{D3700E72-8489-49F9-9E8A-6B270E91E38C}" type="presParOf" srcId="{909521AB-8CD2-4B29-A373-9DF98272C86B}" destId="{64EF76D6-DEE4-426D-8818-C483178E5F90}" srcOrd="7" destOrd="0" presId="urn:microsoft.com/office/officeart/2008/layout/LinedList"/>
    <dgm:cxn modelId="{FF46CCE3-5D01-461C-9121-7FBF5E372A05}" type="presParOf" srcId="{64EF76D6-DEE4-426D-8818-C483178E5F90}" destId="{F1B03D27-A073-4BC5-B179-53DFD133DE6C}" srcOrd="0" destOrd="0" presId="urn:microsoft.com/office/officeart/2008/layout/LinedList"/>
    <dgm:cxn modelId="{87F0BBAD-EAE3-438A-A07D-54CA56D0F6D0}" type="presParOf" srcId="{64EF76D6-DEE4-426D-8818-C483178E5F90}" destId="{59BEF7A1-1FBE-4A10-ADBE-2F6D3EEC2963}" srcOrd="1" destOrd="0" presId="urn:microsoft.com/office/officeart/2008/layout/LinedList"/>
    <dgm:cxn modelId="{842A5E5A-C372-4C7D-BA7E-30C82D700CDF}" type="presParOf" srcId="{64EF76D6-DEE4-426D-8818-C483178E5F90}" destId="{0B0FE601-984C-4DA7-84F4-EB9658890B60}" srcOrd="2" destOrd="0" presId="urn:microsoft.com/office/officeart/2008/layout/LinedList"/>
    <dgm:cxn modelId="{8DF80844-957F-4D0C-A1FE-2BB0CCA828F5}" type="presParOf" srcId="{909521AB-8CD2-4B29-A373-9DF98272C86B}" destId="{34BACF75-5B4F-4062-A278-1500AFC32528}" srcOrd="8" destOrd="0" presId="urn:microsoft.com/office/officeart/2008/layout/LinedList"/>
    <dgm:cxn modelId="{69A9176B-7D29-4894-84FF-05257096D081}" type="presParOf" srcId="{909521AB-8CD2-4B29-A373-9DF98272C86B}" destId="{551020CC-B00E-4036-874F-83A1C85C00C8}" srcOrd="9" destOrd="0" presId="urn:microsoft.com/office/officeart/2008/layout/LinedList"/>
    <dgm:cxn modelId="{4C7A1F2B-68A1-4C18-A67E-929468F8BE6A}" type="presParOf" srcId="{6FD293CB-1154-493A-A88A-416CEBBC8918}" destId="{CF1DDC95-C610-4A33-BF9C-49932A41F264}" srcOrd="8" destOrd="0" presId="urn:microsoft.com/office/officeart/2008/layout/LinedList"/>
    <dgm:cxn modelId="{6DB1AB85-C504-46F2-A686-274BC19CCEDE}" type="presParOf" srcId="{6FD293CB-1154-493A-A88A-416CEBBC8918}" destId="{C9419029-9F3F-4EA6-B0F7-09460F784815}" srcOrd="9" destOrd="0" presId="urn:microsoft.com/office/officeart/2008/layout/LinedList"/>
    <dgm:cxn modelId="{31FD1073-9941-42BF-B0A2-6729976BF880}" type="presParOf" srcId="{C9419029-9F3F-4EA6-B0F7-09460F784815}" destId="{32668F77-CB35-49CE-9FED-D5F4A3C01485}" srcOrd="0" destOrd="0" presId="urn:microsoft.com/office/officeart/2008/layout/LinedList"/>
    <dgm:cxn modelId="{68C6D597-667B-4D13-8FAA-298FDD599EC0}" type="presParOf" srcId="{C9419029-9F3F-4EA6-B0F7-09460F784815}" destId="{5D2A1132-63E7-4707-A0AF-2E84E05FC233}" srcOrd="1" destOrd="0" presId="urn:microsoft.com/office/officeart/2008/layout/LinedList"/>
    <dgm:cxn modelId="{BAF6317C-363B-47E1-B47F-B41E612438C3}" type="presParOf" srcId="{5D2A1132-63E7-4707-A0AF-2E84E05FC233}" destId="{F985D7EA-5CF2-4298-B68B-F27E99F5C320}" srcOrd="0" destOrd="0" presId="urn:microsoft.com/office/officeart/2008/layout/LinedList"/>
    <dgm:cxn modelId="{7FF979D3-5361-4DEA-9276-63BB94C78044}" type="presParOf" srcId="{5D2A1132-63E7-4707-A0AF-2E84E05FC233}" destId="{152691B5-A4EA-4EED-AE93-AB5211B86738}" srcOrd="1" destOrd="0" presId="urn:microsoft.com/office/officeart/2008/layout/LinedList"/>
    <dgm:cxn modelId="{8126920F-B53D-49D8-9B67-8E61E8B151D1}" type="presParOf" srcId="{152691B5-A4EA-4EED-AE93-AB5211B86738}" destId="{B933684E-F701-44D0-A0B1-0CED98AB0F12}" srcOrd="0" destOrd="0" presId="urn:microsoft.com/office/officeart/2008/layout/LinedList"/>
    <dgm:cxn modelId="{32CED69F-9D81-4BF8-8D04-39CB3BBA0742}" type="presParOf" srcId="{152691B5-A4EA-4EED-AE93-AB5211B86738}" destId="{38457521-E4F7-47A4-B53D-C53724F4039A}" srcOrd="1" destOrd="0" presId="urn:microsoft.com/office/officeart/2008/layout/LinedList"/>
    <dgm:cxn modelId="{A1AB8A70-6695-4C3F-A780-D05F551430F0}" type="presParOf" srcId="{152691B5-A4EA-4EED-AE93-AB5211B86738}" destId="{94FE5B5B-DE87-40B0-BED4-0C25DC0D3950}" srcOrd="2" destOrd="0" presId="urn:microsoft.com/office/officeart/2008/layout/LinedList"/>
    <dgm:cxn modelId="{CA5D6E01-E529-4D0B-9E6E-61FF367AFB36}" type="presParOf" srcId="{5D2A1132-63E7-4707-A0AF-2E84E05FC233}" destId="{685D2075-793A-42F4-B5BB-216B52794FAE}" srcOrd="2" destOrd="0" presId="urn:microsoft.com/office/officeart/2008/layout/LinedList"/>
    <dgm:cxn modelId="{4112CABD-31AE-454F-8A98-C7E2001AC6DA}" type="presParOf" srcId="{5D2A1132-63E7-4707-A0AF-2E84E05FC233}" destId="{9F647EED-DDEE-44B4-804B-ABC2B01B4083}" srcOrd="3" destOrd="0" presId="urn:microsoft.com/office/officeart/2008/layout/LinedList"/>
    <dgm:cxn modelId="{56A7D662-5738-40F1-84C9-78AD1F543733}" type="presParOf" srcId="{5D2A1132-63E7-4707-A0AF-2E84E05FC233}" destId="{6F78D4AA-46B3-4AC7-88A7-8DCEDF44B699}" srcOrd="4" destOrd="0" presId="urn:microsoft.com/office/officeart/2008/layout/LinedList"/>
    <dgm:cxn modelId="{319D1D0C-B992-45DC-8BB2-B5A1203C7DF0}" type="presParOf" srcId="{6F78D4AA-46B3-4AC7-88A7-8DCEDF44B699}" destId="{EC1C5D84-77C9-4CF2-B20F-A9DF889EAEA9}" srcOrd="0" destOrd="0" presId="urn:microsoft.com/office/officeart/2008/layout/LinedList"/>
    <dgm:cxn modelId="{95F13ACF-CD12-4650-B8D0-58A744ABF3FE}" type="presParOf" srcId="{6F78D4AA-46B3-4AC7-88A7-8DCEDF44B699}" destId="{5F1B5FD8-1EC6-4B03-AE14-A0D6D177F4F1}" srcOrd="1" destOrd="0" presId="urn:microsoft.com/office/officeart/2008/layout/LinedList"/>
    <dgm:cxn modelId="{DEC593F3-4467-4D68-B58F-F1CC8F5CBC10}" type="presParOf" srcId="{6F78D4AA-46B3-4AC7-88A7-8DCEDF44B699}" destId="{C0E19305-34CA-4E5D-8FD7-8E3DB9876A6D}" srcOrd="2" destOrd="0" presId="urn:microsoft.com/office/officeart/2008/layout/LinedList"/>
    <dgm:cxn modelId="{B9DB69CD-F68E-4C52-B3B7-D75BCFDD8EA5}" type="presParOf" srcId="{5D2A1132-63E7-4707-A0AF-2E84E05FC233}" destId="{5AD92B5B-721F-467A-8C22-C5AA9C59805A}" srcOrd="5" destOrd="0" presId="urn:microsoft.com/office/officeart/2008/layout/LinedList"/>
    <dgm:cxn modelId="{3DB2ED5E-750B-46CC-8618-0109824782AC}" type="presParOf" srcId="{5D2A1132-63E7-4707-A0AF-2E84E05FC233}" destId="{9079CD95-DCF9-4710-8C1C-AA3D36C840AF}" srcOrd="6" destOrd="0" presId="urn:microsoft.com/office/officeart/2008/layout/LinedList"/>
    <dgm:cxn modelId="{06B61532-1903-4CBB-86DA-789222A52E68}" type="presParOf" srcId="{5D2A1132-63E7-4707-A0AF-2E84E05FC233}" destId="{C4E42817-54F1-4F4C-BCB1-DABE36AEA5BE}" srcOrd="7" destOrd="0" presId="urn:microsoft.com/office/officeart/2008/layout/LinedList"/>
    <dgm:cxn modelId="{3A38AECD-3904-48F0-931A-B2886D7E4FE6}" type="presParOf" srcId="{C4E42817-54F1-4F4C-BCB1-DABE36AEA5BE}" destId="{B2291E31-3CD5-4E80-9A69-0F0062DE3E2A}" srcOrd="0" destOrd="0" presId="urn:microsoft.com/office/officeart/2008/layout/LinedList"/>
    <dgm:cxn modelId="{CFB561DD-6B98-478B-9366-14AFD0DF92BC}" type="presParOf" srcId="{C4E42817-54F1-4F4C-BCB1-DABE36AEA5BE}" destId="{77E8850C-27BB-4D9B-AE2A-D7F8476CD649}" srcOrd="1" destOrd="0" presId="urn:microsoft.com/office/officeart/2008/layout/LinedList"/>
    <dgm:cxn modelId="{68166A46-9911-4DFC-8218-2AC8FB3EE132}" type="presParOf" srcId="{C4E42817-54F1-4F4C-BCB1-DABE36AEA5BE}" destId="{6175CD2E-008B-4C50-A483-34E68B8AC86D}" srcOrd="2" destOrd="0" presId="urn:microsoft.com/office/officeart/2008/layout/LinedList"/>
    <dgm:cxn modelId="{0B7601C2-6AE1-4FDA-BAA2-5FD1CF080670}" type="presParOf" srcId="{5D2A1132-63E7-4707-A0AF-2E84E05FC233}" destId="{D8975AAF-FFC9-44D6-8704-D620AE8CA49A}" srcOrd="8" destOrd="0" presId="urn:microsoft.com/office/officeart/2008/layout/LinedList"/>
    <dgm:cxn modelId="{3AB506B2-B16A-46F1-9220-8D7553FEB2B7}" type="presParOf" srcId="{5D2A1132-63E7-4707-A0AF-2E84E05FC233}" destId="{8E3AD990-1716-4F14-9936-217807446EB4}" srcOrd="9" destOrd="0" presId="urn:microsoft.com/office/officeart/2008/layout/LinedList"/>
    <dgm:cxn modelId="{A53DEB5F-68FC-4EE0-8FF6-BD09A76D42C1}" type="presParOf" srcId="{5D2A1132-63E7-4707-A0AF-2E84E05FC233}" destId="{8870EA02-A247-4F34-9062-62EC0D53D706}" srcOrd="10" destOrd="0" presId="urn:microsoft.com/office/officeart/2008/layout/LinedList"/>
    <dgm:cxn modelId="{15632242-B3EA-4B56-8B7F-AA8C2D46AD6F}" type="presParOf" srcId="{8870EA02-A247-4F34-9062-62EC0D53D706}" destId="{C046DD6E-7412-48B2-8FBA-860C71069784}" srcOrd="0" destOrd="0" presId="urn:microsoft.com/office/officeart/2008/layout/LinedList"/>
    <dgm:cxn modelId="{0CB7C4F0-7FA0-4D31-9641-8D9997DF29B4}" type="presParOf" srcId="{8870EA02-A247-4F34-9062-62EC0D53D706}" destId="{F42D118E-8698-492F-8DC3-C5E7740EF845}" srcOrd="1" destOrd="0" presId="urn:microsoft.com/office/officeart/2008/layout/LinedList"/>
    <dgm:cxn modelId="{6D33382E-A4BC-456C-A2F8-CF5A94CB5094}" type="presParOf" srcId="{8870EA02-A247-4F34-9062-62EC0D53D706}" destId="{3B4ABB39-5D88-490A-ABF8-5518FB63392A}" srcOrd="2" destOrd="0" presId="urn:microsoft.com/office/officeart/2008/layout/LinedList"/>
    <dgm:cxn modelId="{89A53881-B327-4BD5-B616-8918E650DF47}" type="presParOf" srcId="{5D2A1132-63E7-4707-A0AF-2E84E05FC233}" destId="{52121FA5-9BFB-4A5F-AD26-55B64502F195}" srcOrd="11" destOrd="0" presId="urn:microsoft.com/office/officeart/2008/layout/LinedList"/>
    <dgm:cxn modelId="{8EE739D9-2F78-48A9-BA41-E2D575DCAB84}" type="presParOf" srcId="{5D2A1132-63E7-4707-A0AF-2E84E05FC233}" destId="{6CE521EB-BB3B-448E-9E64-04B9C2A19F3A}"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C8FA7-9D74-46C4-9661-B6F5C3A9B046}">
      <dsp:nvSpPr>
        <dsp:cNvPr id="0" name=""/>
        <dsp:cNvSpPr/>
      </dsp:nvSpPr>
      <dsp:spPr>
        <a:xfrm>
          <a:off x="0" y="0"/>
          <a:ext cx="1093708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265E71-955D-4A41-AC34-559D2C7B1C83}">
      <dsp:nvSpPr>
        <dsp:cNvPr id="0" name=""/>
        <dsp:cNvSpPr/>
      </dsp:nvSpPr>
      <dsp:spPr>
        <a:xfrm>
          <a:off x="0" y="0"/>
          <a:ext cx="2187416" cy="2526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Purpose:</a:t>
          </a:r>
          <a:endParaRPr lang="en-US" sz="1200" kern="1200" dirty="0"/>
        </a:p>
      </dsp:txBody>
      <dsp:txXfrm>
        <a:off x="0" y="0"/>
        <a:ext cx="2187416" cy="2526298"/>
      </dsp:txXfrm>
    </dsp:sp>
    <dsp:sp modelId="{B9E715C7-0EC5-4582-8C50-560F66C539EE}">
      <dsp:nvSpPr>
        <dsp:cNvPr id="0" name=""/>
        <dsp:cNvSpPr/>
      </dsp:nvSpPr>
      <dsp:spPr>
        <a:xfrm>
          <a:off x="2351472" y="114719"/>
          <a:ext cx="8585609" cy="2294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Protect confidentiality, integrity, and authenticity of data.</a:t>
          </a:r>
        </a:p>
      </dsp:txBody>
      <dsp:txXfrm>
        <a:off x="2351472" y="114719"/>
        <a:ext cx="8585609" cy="2294391"/>
      </dsp:txXfrm>
    </dsp:sp>
    <dsp:sp modelId="{1D3C595C-6105-4D57-B52D-FE58A6A32FC8}">
      <dsp:nvSpPr>
        <dsp:cNvPr id="0" name=""/>
        <dsp:cNvSpPr/>
      </dsp:nvSpPr>
      <dsp:spPr>
        <a:xfrm>
          <a:off x="2187416" y="2409111"/>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034615-2D21-4EC9-8130-6096E8C27FA0}">
      <dsp:nvSpPr>
        <dsp:cNvPr id="0" name=""/>
        <dsp:cNvSpPr/>
      </dsp:nvSpPr>
      <dsp:spPr>
        <a:xfrm>
          <a:off x="0" y="2526298"/>
          <a:ext cx="1093708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CD6098-FF91-4E0F-A841-3C9A1110157C}">
      <dsp:nvSpPr>
        <dsp:cNvPr id="0" name=""/>
        <dsp:cNvSpPr/>
      </dsp:nvSpPr>
      <dsp:spPr>
        <a:xfrm>
          <a:off x="0" y="2526298"/>
          <a:ext cx="2187416" cy="2526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Key Concepts:</a:t>
          </a:r>
          <a:endParaRPr lang="en-US" sz="1200" kern="1200" dirty="0"/>
        </a:p>
      </dsp:txBody>
      <dsp:txXfrm>
        <a:off x="0" y="2526298"/>
        <a:ext cx="2187416" cy="2526298"/>
      </dsp:txXfrm>
    </dsp:sp>
    <dsp:sp modelId="{797FE30E-28FA-4844-B0D5-5FF6DD182B25}">
      <dsp:nvSpPr>
        <dsp:cNvPr id="0" name=""/>
        <dsp:cNvSpPr/>
      </dsp:nvSpPr>
      <dsp:spPr>
        <a:xfrm>
          <a:off x="2351472" y="2546188"/>
          <a:ext cx="8585609" cy="397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Plaintext vs Ciphertext:</a:t>
          </a:r>
          <a:r>
            <a:rPr lang="en-US" sz="1200" kern="1200" dirty="0"/>
            <a:t> Data before and after encryption.</a:t>
          </a:r>
        </a:p>
      </dsp:txBody>
      <dsp:txXfrm>
        <a:off x="2351472" y="2546188"/>
        <a:ext cx="8585609" cy="397817"/>
      </dsp:txXfrm>
    </dsp:sp>
    <dsp:sp modelId="{E4E01F0A-A4F0-4D70-91B7-FAC5A0443A11}">
      <dsp:nvSpPr>
        <dsp:cNvPr id="0" name=""/>
        <dsp:cNvSpPr/>
      </dsp:nvSpPr>
      <dsp:spPr>
        <a:xfrm>
          <a:off x="2187416" y="2944006"/>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B2F451-2710-473A-A36C-73EAC065B325}">
      <dsp:nvSpPr>
        <dsp:cNvPr id="0" name=""/>
        <dsp:cNvSpPr/>
      </dsp:nvSpPr>
      <dsp:spPr>
        <a:xfrm>
          <a:off x="2351472" y="2963897"/>
          <a:ext cx="8585609" cy="397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t>Keys:</a:t>
          </a:r>
          <a:r>
            <a:rPr lang="en-US" sz="1200" kern="1200"/>
            <a:t> Secret values used to lock/unlock data.</a:t>
          </a:r>
        </a:p>
      </dsp:txBody>
      <dsp:txXfrm>
        <a:off x="2351472" y="2963897"/>
        <a:ext cx="8585609" cy="397817"/>
      </dsp:txXfrm>
    </dsp:sp>
    <dsp:sp modelId="{53104802-C80B-43D8-B8CB-F8BD4695E253}">
      <dsp:nvSpPr>
        <dsp:cNvPr id="0" name=""/>
        <dsp:cNvSpPr/>
      </dsp:nvSpPr>
      <dsp:spPr>
        <a:xfrm>
          <a:off x="2187416" y="3361715"/>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717F9D-A2EA-4EEC-8484-1C21F8001DB3}">
      <dsp:nvSpPr>
        <dsp:cNvPr id="0" name=""/>
        <dsp:cNvSpPr/>
      </dsp:nvSpPr>
      <dsp:spPr>
        <a:xfrm>
          <a:off x="2351472" y="3381606"/>
          <a:ext cx="8585609" cy="397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t>Symmetric Encryption:</a:t>
          </a:r>
          <a:r>
            <a:rPr lang="en-US" sz="1200" kern="1200"/>
            <a:t> Same key for encrypt/decrypt (fast, e.g., AES).</a:t>
          </a:r>
        </a:p>
      </dsp:txBody>
      <dsp:txXfrm>
        <a:off x="2351472" y="3381606"/>
        <a:ext cx="8585609" cy="397817"/>
      </dsp:txXfrm>
    </dsp:sp>
    <dsp:sp modelId="{464CA676-220B-444E-A2A5-EFF8CF87DFD8}">
      <dsp:nvSpPr>
        <dsp:cNvPr id="0" name=""/>
        <dsp:cNvSpPr/>
      </dsp:nvSpPr>
      <dsp:spPr>
        <a:xfrm>
          <a:off x="2187416" y="3779424"/>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690B90-3872-4C46-BEFD-8C008C4C6012}">
      <dsp:nvSpPr>
        <dsp:cNvPr id="0" name=""/>
        <dsp:cNvSpPr/>
      </dsp:nvSpPr>
      <dsp:spPr>
        <a:xfrm>
          <a:off x="2351472" y="3799315"/>
          <a:ext cx="8585609" cy="397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t>Asymmetric Encryption:</a:t>
          </a:r>
          <a:r>
            <a:rPr lang="en-US" sz="1200" kern="1200"/>
            <a:t> Public/private key pairs (RSA, ECC).</a:t>
          </a:r>
        </a:p>
      </dsp:txBody>
      <dsp:txXfrm>
        <a:off x="2351472" y="3799315"/>
        <a:ext cx="8585609" cy="397817"/>
      </dsp:txXfrm>
    </dsp:sp>
    <dsp:sp modelId="{9F3D2EB5-406C-4322-9925-C45784842F7A}">
      <dsp:nvSpPr>
        <dsp:cNvPr id="0" name=""/>
        <dsp:cNvSpPr/>
      </dsp:nvSpPr>
      <dsp:spPr>
        <a:xfrm>
          <a:off x="2187416" y="4197133"/>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758F20-50E8-4B03-9B68-8E8D8C5ADA84}">
      <dsp:nvSpPr>
        <dsp:cNvPr id="0" name=""/>
        <dsp:cNvSpPr/>
      </dsp:nvSpPr>
      <dsp:spPr>
        <a:xfrm>
          <a:off x="2351472" y="4217024"/>
          <a:ext cx="8585609" cy="397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t>Hashing:</a:t>
          </a:r>
          <a:r>
            <a:rPr lang="en-US" sz="1200" kern="1200"/>
            <a:t> One-way function for data integrity (SHA, MD5).</a:t>
          </a:r>
        </a:p>
      </dsp:txBody>
      <dsp:txXfrm>
        <a:off x="2351472" y="4217024"/>
        <a:ext cx="8585609" cy="397817"/>
      </dsp:txXfrm>
    </dsp:sp>
    <dsp:sp modelId="{F9D32A83-EAFB-4435-B35C-B60CBBA0D1A4}">
      <dsp:nvSpPr>
        <dsp:cNvPr id="0" name=""/>
        <dsp:cNvSpPr/>
      </dsp:nvSpPr>
      <dsp:spPr>
        <a:xfrm>
          <a:off x="2187416" y="4614842"/>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81C6BB-36B6-437B-88DB-636D0BE7B9A9}">
      <dsp:nvSpPr>
        <dsp:cNvPr id="0" name=""/>
        <dsp:cNvSpPr/>
      </dsp:nvSpPr>
      <dsp:spPr>
        <a:xfrm>
          <a:off x="2351472" y="4634732"/>
          <a:ext cx="8585609" cy="397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t>Digital Signatures:</a:t>
          </a:r>
          <a:r>
            <a:rPr lang="en-US" sz="1200" kern="1200"/>
            <a:t> Prove authenticity + integrity with private/public key pairs.</a:t>
          </a:r>
        </a:p>
      </dsp:txBody>
      <dsp:txXfrm>
        <a:off x="2351472" y="4634732"/>
        <a:ext cx="8585609" cy="397817"/>
      </dsp:txXfrm>
    </dsp:sp>
    <dsp:sp modelId="{A2281209-54FC-48B0-A0E4-EE6B91CA136B}">
      <dsp:nvSpPr>
        <dsp:cNvPr id="0" name=""/>
        <dsp:cNvSpPr/>
      </dsp:nvSpPr>
      <dsp:spPr>
        <a:xfrm>
          <a:off x="2187416" y="5032550"/>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FCAC0-750D-4D56-8752-0625699382D0}">
      <dsp:nvSpPr>
        <dsp:cNvPr id="0" name=""/>
        <dsp:cNvSpPr/>
      </dsp:nvSpPr>
      <dsp:spPr>
        <a:xfrm>
          <a:off x="0" y="0"/>
          <a:ext cx="1104662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DEB5DE-C97F-4A9E-897F-19789CFC74E5}">
      <dsp:nvSpPr>
        <dsp:cNvPr id="0" name=""/>
        <dsp:cNvSpPr/>
      </dsp:nvSpPr>
      <dsp:spPr>
        <a:xfrm>
          <a:off x="0" y="0"/>
          <a:ext cx="2209324" cy="1431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Main families:</a:t>
          </a:r>
          <a:endParaRPr lang="en-US" sz="1200" kern="1200" dirty="0"/>
        </a:p>
      </dsp:txBody>
      <dsp:txXfrm>
        <a:off x="0" y="0"/>
        <a:ext cx="2209324" cy="1431160"/>
      </dsp:txXfrm>
    </dsp:sp>
    <dsp:sp modelId="{5ED84EF8-A0AF-468B-94FC-21D3F774B7C6}">
      <dsp:nvSpPr>
        <dsp:cNvPr id="0" name=""/>
        <dsp:cNvSpPr/>
      </dsp:nvSpPr>
      <dsp:spPr>
        <a:xfrm>
          <a:off x="2375023" y="16823"/>
          <a:ext cx="8671596" cy="336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Classic DH (finite field)</a:t>
          </a:r>
        </a:p>
      </dsp:txBody>
      <dsp:txXfrm>
        <a:off x="2375023" y="16823"/>
        <a:ext cx="8671596" cy="336476"/>
      </dsp:txXfrm>
    </dsp:sp>
    <dsp:sp modelId="{174D1B03-AAD2-4916-9098-B1CDF2CE67A8}">
      <dsp:nvSpPr>
        <dsp:cNvPr id="0" name=""/>
        <dsp:cNvSpPr/>
      </dsp:nvSpPr>
      <dsp:spPr>
        <a:xfrm>
          <a:off x="2209324" y="353300"/>
          <a:ext cx="883729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4F35B7-FF9E-48CA-A9A9-5B009718CDC4}">
      <dsp:nvSpPr>
        <dsp:cNvPr id="0" name=""/>
        <dsp:cNvSpPr/>
      </dsp:nvSpPr>
      <dsp:spPr>
        <a:xfrm>
          <a:off x="2375023" y="370124"/>
          <a:ext cx="8671596" cy="336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DHE (ephemeral)</a:t>
          </a:r>
        </a:p>
      </dsp:txBody>
      <dsp:txXfrm>
        <a:off x="2375023" y="370124"/>
        <a:ext cx="8671596" cy="336476"/>
      </dsp:txXfrm>
    </dsp:sp>
    <dsp:sp modelId="{C13BE1DF-644F-4EA5-B76D-CB37BAE844C5}">
      <dsp:nvSpPr>
        <dsp:cNvPr id="0" name=""/>
        <dsp:cNvSpPr/>
      </dsp:nvSpPr>
      <dsp:spPr>
        <a:xfrm>
          <a:off x="2209324" y="706600"/>
          <a:ext cx="883729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D94DE7-FE29-42C1-AC4F-78110FC45E33}">
      <dsp:nvSpPr>
        <dsp:cNvPr id="0" name=""/>
        <dsp:cNvSpPr/>
      </dsp:nvSpPr>
      <dsp:spPr>
        <a:xfrm>
          <a:off x="2375023" y="723424"/>
          <a:ext cx="8671596" cy="336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ECDH (elliptic curve)</a:t>
          </a:r>
        </a:p>
      </dsp:txBody>
      <dsp:txXfrm>
        <a:off x="2375023" y="723424"/>
        <a:ext cx="8671596" cy="336476"/>
      </dsp:txXfrm>
    </dsp:sp>
    <dsp:sp modelId="{0CC41C87-E5F8-4E85-80DD-F5CC683D88F7}">
      <dsp:nvSpPr>
        <dsp:cNvPr id="0" name=""/>
        <dsp:cNvSpPr/>
      </dsp:nvSpPr>
      <dsp:spPr>
        <a:xfrm>
          <a:off x="2209324" y="1059901"/>
          <a:ext cx="883729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4788FE-E0FC-4C29-AED2-6BCD97B9237D}">
      <dsp:nvSpPr>
        <dsp:cNvPr id="0" name=""/>
        <dsp:cNvSpPr/>
      </dsp:nvSpPr>
      <dsp:spPr>
        <a:xfrm>
          <a:off x="2375023" y="1076725"/>
          <a:ext cx="8671596" cy="336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ECDHE (elliptic + ephemeral)</a:t>
          </a:r>
        </a:p>
      </dsp:txBody>
      <dsp:txXfrm>
        <a:off x="2375023" y="1076725"/>
        <a:ext cx="8671596" cy="336476"/>
      </dsp:txXfrm>
    </dsp:sp>
    <dsp:sp modelId="{A9B73C1C-79C2-465C-81E9-3E4C2E265D86}">
      <dsp:nvSpPr>
        <dsp:cNvPr id="0" name=""/>
        <dsp:cNvSpPr/>
      </dsp:nvSpPr>
      <dsp:spPr>
        <a:xfrm>
          <a:off x="2209324" y="1413201"/>
          <a:ext cx="883729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8CA7C8-3685-4F75-8F22-8F592BF493FE}">
      <dsp:nvSpPr>
        <dsp:cNvPr id="0" name=""/>
        <dsp:cNvSpPr/>
      </dsp:nvSpPr>
      <dsp:spPr>
        <a:xfrm>
          <a:off x="0" y="1431160"/>
          <a:ext cx="1104662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FBE111-9745-4E4C-830F-683C07366322}">
      <dsp:nvSpPr>
        <dsp:cNvPr id="0" name=""/>
        <dsp:cNvSpPr/>
      </dsp:nvSpPr>
      <dsp:spPr>
        <a:xfrm>
          <a:off x="0" y="1431160"/>
          <a:ext cx="2209324" cy="1431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Practical takeaway for interviews:</a:t>
          </a:r>
          <a:endParaRPr lang="en-US" sz="1200" kern="1200" dirty="0"/>
        </a:p>
      </dsp:txBody>
      <dsp:txXfrm>
        <a:off x="0" y="1431160"/>
        <a:ext cx="2209324" cy="1431160"/>
      </dsp:txXfrm>
    </dsp:sp>
    <dsp:sp modelId="{3BFC6DD6-3502-4636-B3CA-224751ED759C}">
      <dsp:nvSpPr>
        <dsp:cNvPr id="0" name=""/>
        <dsp:cNvSpPr/>
      </dsp:nvSpPr>
      <dsp:spPr>
        <a:xfrm>
          <a:off x="2375023" y="1453522"/>
          <a:ext cx="8671596" cy="447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Today, </a:t>
          </a:r>
          <a:r>
            <a:rPr lang="en-US" sz="1200" b="1" kern="1200" dirty="0"/>
            <a:t>ECDHE</a:t>
          </a:r>
          <a:r>
            <a:rPr lang="en-US" sz="1200" kern="1200" dirty="0"/>
            <a:t> is the gold standard (fast, secure, PFS).</a:t>
          </a:r>
        </a:p>
      </dsp:txBody>
      <dsp:txXfrm>
        <a:off x="2375023" y="1453522"/>
        <a:ext cx="8671596" cy="447237"/>
      </dsp:txXfrm>
    </dsp:sp>
    <dsp:sp modelId="{4D9E4802-5446-4D21-B0C7-A413D5CA478E}">
      <dsp:nvSpPr>
        <dsp:cNvPr id="0" name=""/>
        <dsp:cNvSpPr/>
      </dsp:nvSpPr>
      <dsp:spPr>
        <a:xfrm>
          <a:off x="2209324" y="1900760"/>
          <a:ext cx="883729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BEABF6-1B08-4075-9082-2E9918A162F1}">
      <dsp:nvSpPr>
        <dsp:cNvPr id="0" name=""/>
        <dsp:cNvSpPr/>
      </dsp:nvSpPr>
      <dsp:spPr>
        <a:xfrm>
          <a:off x="2375023" y="1923122"/>
          <a:ext cx="8671596" cy="447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Legacy systems may still use </a:t>
          </a:r>
          <a:r>
            <a:rPr lang="en-US" sz="1200" b="1" kern="1200" dirty="0"/>
            <a:t>DHE</a:t>
          </a:r>
          <a:r>
            <a:rPr lang="en-US" sz="1200" kern="1200" dirty="0"/>
            <a:t> or </a:t>
          </a:r>
          <a:r>
            <a:rPr lang="en-US" sz="1200" b="1" kern="1200" dirty="0"/>
            <a:t>classic DH</a:t>
          </a:r>
          <a:r>
            <a:rPr lang="en-US" sz="1200" kern="1200" dirty="0"/>
            <a:t>.</a:t>
          </a:r>
        </a:p>
      </dsp:txBody>
      <dsp:txXfrm>
        <a:off x="2375023" y="1923122"/>
        <a:ext cx="8671596" cy="447237"/>
      </dsp:txXfrm>
    </dsp:sp>
    <dsp:sp modelId="{DB7B6282-4FDB-47B9-9BAE-2D9206A65BA1}">
      <dsp:nvSpPr>
        <dsp:cNvPr id="0" name=""/>
        <dsp:cNvSpPr/>
      </dsp:nvSpPr>
      <dsp:spPr>
        <a:xfrm>
          <a:off x="2209324" y="2370360"/>
          <a:ext cx="883729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9D8239-1D56-44B3-AF16-1F71B887E8C9}">
      <dsp:nvSpPr>
        <dsp:cNvPr id="0" name=""/>
        <dsp:cNvSpPr/>
      </dsp:nvSpPr>
      <dsp:spPr>
        <a:xfrm>
          <a:off x="2375023" y="2392722"/>
          <a:ext cx="8671596" cy="447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Always highlight </a:t>
          </a:r>
          <a:r>
            <a:rPr lang="en-US" sz="1200" b="1" kern="1200" dirty="0"/>
            <a:t>Forward Secrecy</a:t>
          </a:r>
          <a:r>
            <a:rPr lang="en-US" sz="1200" kern="1200" dirty="0"/>
            <a:t> as a key benefit when discussing DH in sales engineering.</a:t>
          </a:r>
        </a:p>
      </dsp:txBody>
      <dsp:txXfrm>
        <a:off x="2375023" y="2392722"/>
        <a:ext cx="8671596" cy="447237"/>
      </dsp:txXfrm>
    </dsp:sp>
    <dsp:sp modelId="{D3357DDC-450B-4D73-8785-B205431AD25D}">
      <dsp:nvSpPr>
        <dsp:cNvPr id="0" name=""/>
        <dsp:cNvSpPr/>
      </dsp:nvSpPr>
      <dsp:spPr>
        <a:xfrm>
          <a:off x="2209324" y="2839960"/>
          <a:ext cx="883729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09ADA-D9C8-463B-839B-AD2C8C12EB0B}">
      <dsp:nvSpPr>
        <dsp:cNvPr id="0" name=""/>
        <dsp:cNvSpPr/>
      </dsp:nvSpPr>
      <dsp:spPr>
        <a:xfrm>
          <a:off x="0" y="643"/>
          <a:ext cx="1104662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5724A1-950A-49AB-9B78-A9B682A78675}">
      <dsp:nvSpPr>
        <dsp:cNvPr id="0" name=""/>
        <dsp:cNvSpPr/>
      </dsp:nvSpPr>
      <dsp:spPr>
        <a:xfrm>
          <a:off x="0" y="643"/>
          <a:ext cx="2209324" cy="75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0" kern="1200" dirty="0"/>
            <a:t>Step 1 &gt; </a:t>
          </a:r>
          <a:r>
            <a:rPr lang="en-US" sz="1200" b="0" kern="1200" dirty="0" err="1"/>
            <a:t>ClientHello</a:t>
          </a:r>
          <a:endParaRPr lang="en-US" sz="1200" b="0" kern="1200" dirty="0"/>
        </a:p>
      </dsp:txBody>
      <dsp:txXfrm>
        <a:off x="0" y="643"/>
        <a:ext cx="2209324" cy="752485"/>
      </dsp:txXfrm>
    </dsp:sp>
    <dsp:sp modelId="{BB23F6CC-EDFE-4EDD-B9F1-38F474CF1668}">
      <dsp:nvSpPr>
        <dsp:cNvPr id="0" name=""/>
        <dsp:cNvSpPr/>
      </dsp:nvSpPr>
      <dsp:spPr>
        <a:xfrm>
          <a:off x="2375023" y="34813"/>
          <a:ext cx="8671596" cy="68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Proposes TLS version, cipher suites, random number.</a:t>
          </a:r>
        </a:p>
      </dsp:txBody>
      <dsp:txXfrm>
        <a:off x="2375023" y="34813"/>
        <a:ext cx="8671596" cy="683409"/>
      </dsp:txXfrm>
    </dsp:sp>
    <dsp:sp modelId="{728CE1CF-FC95-4C3F-8C04-6193B9B8743E}">
      <dsp:nvSpPr>
        <dsp:cNvPr id="0" name=""/>
        <dsp:cNvSpPr/>
      </dsp:nvSpPr>
      <dsp:spPr>
        <a:xfrm>
          <a:off x="2209323" y="718223"/>
          <a:ext cx="883729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3BF15C-ABC1-409C-B428-EDA03634C55A}">
      <dsp:nvSpPr>
        <dsp:cNvPr id="0" name=""/>
        <dsp:cNvSpPr/>
      </dsp:nvSpPr>
      <dsp:spPr>
        <a:xfrm>
          <a:off x="0" y="753128"/>
          <a:ext cx="1104662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1D3F24-D732-4299-AD01-EF4B107E59C2}">
      <dsp:nvSpPr>
        <dsp:cNvPr id="0" name=""/>
        <dsp:cNvSpPr/>
      </dsp:nvSpPr>
      <dsp:spPr>
        <a:xfrm>
          <a:off x="0" y="753128"/>
          <a:ext cx="2209324" cy="75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0" kern="1200" dirty="0"/>
            <a:t>Step 2 &gt; </a:t>
          </a:r>
          <a:r>
            <a:rPr lang="en-US" sz="1200" b="0" kern="1200" dirty="0" err="1"/>
            <a:t>ServerHello</a:t>
          </a:r>
          <a:endParaRPr lang="en-US" sz="1200" b="0" kern="1200" dirty="0"/>
        </a:p>
      </dsp:txBody>
      <dsp:txXfrm>
        <a:off x="0" y="753128"/>
        <a:ext cx="2209324" cy="752485"/>
      </dsp:txXfrm>
    </dsp:sp>
    <dsp:sp modelId="{7183B224-D453-4C71-997D-2D3950AF6ED1}">
      <dsp:nvSpPr>
        <dsp:cNvPr id="0" name=""/>
        <dsp:cNvSpPr/>
      </dsp:nvSpPr>
      <dsp:spPr>
        <a:xfrm>
          <a:off x="2375023" y="770618"/>
          <a:ext cx="8671596" cy="349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Chooses cipher suite, TLS version, sends random number + certificate.</a:t>
          </a:r>
        </a:p>
      </dsp:txBody>
      <dsp:txXfrm>
        <a:off x="2375023" y="770618"/>
        <a:ext cx="8671596" cy="349788"/>
      </dsp:txXfrm>
    </dsp:sp>
    <dsp:sp modelId="{3B89E12B-8E39-4A6F-928B-94AABE3F45D7}">
      <dsp:nvSpPr>
        <dsp:cNvPr id="0" name=""/>
        <dsp:cNvSpPr/>
      </dsp:nvSpPr>
      <dsp:spPr>
        <a:xfrm>
          <a:off x="2209323" y="1120406"/>
          <a:ext cx="883729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27E629-6233-4D9D-A9ED-83B0260BCF6A}">
      <dsp:nvSpPr>
        <dsp:cNvPr id="0" name=""/>
        <dsp:cNvSpPr/>
      </dsp:nvSpPr>
      <dsp:spPr>
        <a:xfrm>
          <a:off x="2375023" y="1137895"/>
          <a:ext cx="8671596" cy="349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Optionally sends </a:t>
          </a:r>
          <a:r>
            <a:rPr lang="en-US" sz="1200" kern="1200" dirty="0" err="1"/>
            <a:t>ServerKeyExchange</a:t>
          </a:r>
          <a:r>
            <a:rPr lang="en-US" sz="1200" kern="1200" dirty="0"/>
            <a:t> (for DH/ECDHE).</a:t>
          </a:r>
        </a:p>
      </dsp:txBody>
      <dsp:txXfrm>
        <a:off x="2375023" y="1137895"/>
        <a:ext cx="8671596" cy="349788"/>
      </dsp:txXfrm>
    </dsp:sp>
    <dsp:sp modelId="{FBC55C4A-ABDF-4DEB-9373-3EEDB29EF453}">
      <dsp:nvSpPr>
        <dsp:cNvPr id="0" name=""/>
        <dsp:cNvSpPr/>
      </dsp:nvSpPr>
      <dsp:spPr>
        <a:xfrm>
          <a:off x="2209323" y="1487684"/>
          <a:ext cx="883729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B71ABA-04CF-41FC-B438-C0ADB266846C}">
      <dsp:nvSpPr>
        <dsp:cNvPr id="0" name=""/>
        <dsp:cNvSpPr/>
      </dsp:nvSpPr>
      <dsp:spPr>
        <a:xfrm>
          <a:off x="0" y="1505614"/>
          <a:ext cx="1104662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312062-8773-4559-B3B6-FCAD062792E7}">
      <dsp:nvSpPr>
        <dsp:cNvPr id="0" name=""/>
        <dsp:cNvSpPr/>
      </dsp:nvSpPr>
      <dsp:spPr>
        <a:xfrm>
          <a:off x="0" y="1505614"/>
          <a:ext cx="2209324" cy="75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0" kern="1200" dirty="0"/>
            <a:t>Step 3 &gt; </a:t>
          </a:r>
          <a:r>
            <a:rPr lang="en-US" sz="1200" b="0" kern="1200" dirty="0" err="1"/>
            <a:t>ClientKeyExchange</a:t>
          </a:r>
          <a:endParaRPr lang="en-US" sz="1200" b="0" kern="1200" dirty="0"/>
        </a:p>
      </dsp:txBody>
      <dsp:txXfrm>
        <a:off x="0" y="1505614"/>
        <a:ext cx="2209324" cy="752485"/>
      </dsp:txXfrm>
    </dsp:sp>
    <dsp:sp modelId="{A8E7D285-5947-47B3-99E0-E41389F7FFCB}">
      <dsp:nvSpPr>
        <dsp:cNvPr id="0" name=""/>
        <dsp:cNvSpPr/>
      </dsp:nvSpPr>
      <dsp:spPr>
        <a:xfrm>
          <a:off x="2375023" y="1523103"/>
          <a:ext cx="8671596" cy="349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Client verifies certificate.</a:t>
          </a:r>
        </a:p>
      </dsp:txBody>
      <dsp:txXfrm>
        <a:off x="2375023" y="1523103"/>
        <a:ext cx="8671596" cy="349788"/>
      </dsp:txXfrm>
    </dsp:sp>
    <dsp:sp modelId="{4552F6ED-F124-45A7-8EDA-15E766859AAD}">
      <dsp:nvSpPr>
        <dsp:cNvPr id="0" name=""/>
        <dsp:cNvSpPr/>
      </dsp:nvSpPr>
      <dsp:spPr>
        <a:xfrm>
          <a:off x="2209323" y="1872892"/>
          <a:ext cx="883729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AFEC9B-7105-4EFC-9498-403EB4376DBD}">
      <dsp:nvSpPr>
        <dsp:cNvPr id="0" name=""/>
        <dsp:cNvSpPr/>
      </dsp:nvSpPr>
      <dsp:spPr>
        <a:xfrm>
          <a:off x="2375023" y="1890381"/>
          <a:ext cx="8671596" cy="349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Sends key exchange material (RSA secret or ECDHE params).</a:t>
          </a:r>
        </a:p>
      </dsp:txBody>
      <dsp:txXfrm>
        <a:off x="2375023" y="1890381"/>
        <a:ext cx="8671596" cy="349788"/>
      </dsp:txXfrm>
    </dsp:sp>
    <dsp:sp modelId="{FA9B3F62-4531-4877-8848-025014F06CA6}">
      <dsp:nvSpPr>
        <dsp:cNvPr id="0" name=""/>
        <dsp:cNvSpPr/>
      </dsp:nvSpPr>
      <dsp:spPr>
        <a:xfrm>
          <a:off x="2209323" y="2240169"/>
          <a:ext cx="883729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1EF0B7-ED7D-42CD-B59A-BBF6A56E0E9D}">
      <dsp:nvSpPr>
        <dsp:cNvPr id="0" name=""/>
        <dsp:cNvSpPr/>
      </dsp:nvSpPr>
      <dsp:spPr>
        <a:xfrm>
          <a:off x="0" y="2258100"/>
          <a:ext cx="1104662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FC2A94-8360-4CD1-AB8C-0A0B084FFA02}">
      <dsp:nvSpPr>
        <dsp:cNvPr id="0" name=""/>
        <dsp:cNvSpPr/>
      </dsp:nvSpPr>
      <dsp:spPr>
        <a:xfrm>
          <a:off x="0" y="2258100"/>
          <a:ext cx="2209324" cy="75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0" kern="1200" dirty="0"/>
            <a:t>Step 4 &gt; Key Derivation</a:t>
          </a:r>
        </a:p>
      </dsp:txBody>
      <dsp:txXfrm>
        <a:off x="0" y="2258100"/>
        <a:ext cx="2209324" cy="752485"/>
      </dsp:txXfrm>
    </dsp:sp>
    <dsp:sp modelId="{DC4AD28E-5C81-4479-BB66-F4F30C1DDCA9}">
      <dsp:nvSpPr>
        <dsp:cNvPr id="0" name=""/>
        <dsp:cNvSpPr/>
      </dsp:nvSpPr>
      <dsp:spPr>
        <a:xfrm>
          <a:off x="2375023" y="2292270"/>
          <a:ext cx="8671596" cy="68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Both sides compute shared session key.</a:t>
          </a:r>
        </a:p>
      </dsp:txBody>
      <dsp:txXfrm>
        <a:off x="2375023" y="2292270"/>
        <a:ext cx="8671596" cy="683409"/>
      </dsp:txXfrm>
    </dsp:sp>
    <dsp:sp modelId="{266EE985-97E9-4A00-8A57-F03718F54ECA}">
      <dsp:nvSpPr>
        <dsp:cNvPr id="0" name=""/>
        <dsp:cNvSpPr/>
      </dsp:nvSpPr>
      <dsp:spPr>
        <a:xfrm>
          <a:off x="2209323" y="2975680"/>
          <a:ext cx="883729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D060A4-51FC-43E6-AB1F-1C7ABC0B54A9}">
      <dsp:nvSpPr>
        <dsp:cNvPr id="0" name=""/>
        <dsp:cNvSpPr/>
      </dsp:nvSpPr>
      <dsp:spPr>
        <a:xfrm>
          <a:off x="0" y="3010585"/>
          <a:ext cx="1104662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834889-CE43-4BF7-9EC9-A88615D24036}">
      <dsp:nvSpPr>
        <dsp:cNvPr id="0" name=""/>
        <dsp:cNvSpPr/>
      </dsp:nvSpPr>
      <dsp:spPr>
        <a:xfrm>
          <a:off x="0" y="3010585"/>
          <a:ext cx="2209324" cy="75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0" kern="1200" dirty="0"/>
            <a:t>Step 5 &gt; </a:t>
          </a:r>
          <a:r>
            <a:rPr lang="en-US" sz="1200" b="0" kern="1200" dirty="0" err="1"/>
            <a:t>ChangeCipherSpec</a:t>
          </a:r>
          <a:r>
            <a:rPr lang="en-US" sz="1200" b="0" kern="1200" dirty="0"/>
            <a:t> (Client)</a:t>
          </a:r>
        </a:p>
      </dsp:txBody>
      <dsp:txXfrm>
        <a:off x="0" y="3010585"/>
        <a:ext cx="2209324" cy="752485"/>
      </dsp:txXfrm>
    </dsp:sp>
    <dsp:sp modelId="{0F4E5AC1-F536-41F6-A117-380AE479E58D}">
      <dsp:nvSpPr>
        <dsp:cNvPr id="0" name=""/>
        <dsp:cNvSpPr/>
      </dsp:nvSpPr>
      <dsp:spPr>
        <a:xfrm>
          <a:off x="2375023" y="3044756"/>
          <a:ext cx="8671596" cy="68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Client signals switch to encrypted comms.</a:t>
          </a:r>
        </a:p>
      </dsp:txBody>
      <dsp:txXfrm>
        <a:off x="2375023" y="3044756"/>
        <a:ext cx="8671596" cy="683409"/>
      </dsp:txXfrm>
    </dsp:sp>
    <dsp:sp modelId="{DDAB82F0-18F2-4306-AE8A-4A2D30CF13F7}">
      <dsp:nvSpPr>
        <dsp:cNvPr id="0" name=""/>
        <dsp:cNvSpPr/>
      </dsp:nvSpPr>
      <dsp:spPr>
        <a:xfrm>
          <a:off x="2209323" y="3728166"/>
          <a:ext cx="883729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69D3F6-CEF2-45B6-9F4A-2B0A6B3B9B28}">
      <dsp:nvSpPr>
        <dsp:cNvPr id="0" name=""/>
        <dsp:cNvSpPr/>
      </dsp:nvSpPr>
      <dsp:spPr>
        <a:xfrm>
          <a:off x="0" y="3763071"/>
          <a:ext cx="1104662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5BAE2A-9E55-4435-AC8F-82295E27F343}">
      <dsp:nvSpPr>
        <dsp:cNvPr id="0" name=""/>
        <dsp:cNvSpPr/>
      </dsp:nvSpPr>
      <dsp:spPr>
        <a:xfrm>
          <a:off x="0" y="3763071"/>
          <a:ext cx="2209324" cy="75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0" kern="1200" dirty="0"/>
            <a:t>Step 6 &gt; </a:t>
          </a:r>
          <a:r>
            <a:rPr lang="en-US" sz="1200" b="0" kern="1200" dirty="0" err="1"/>
            <a:t>ChangeCipherSpec</a:t>
          </a:r>
          <a:r>
            <a:rPr lang="en-US" sz="1200" b="0" kern="1200" dirty="0"/>
            <a:t> (Server)</a:t>
          </a:r>
        </a:p>
      </dsp:txBody>
      <dsp:txXfrm>
        <a:off x="0" y="3763071"/>
        <a:ext cx="2209324" cy="752485"/>
      </dsp:txXfrm>
    </dsp:sp>
    <dsp:sp modelId="{A541B2D8-6E17-4E84-99FB-869221F946E6}">
      <dsp:nvSpPr>
        <dsp:cNvPr id="0" name=""/>
        <dsp:cNvSpPr/>
      </dsp:nvSpPr>
      <dsp:spPr>
        <a:xfrm>
          <a:off x="2375023" y="3797241"/>
          <a:ext cx="8671596" cy="68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Server signals switch to encrypted comms.</a:t>
          </a:r>
        </a:p>
      </dsp:txBody>
      <dsp:txXfrm>
        <a:off x="2375023" y="3797241"/>
        <a:ext cx="8671596" cy="683409"/>
      </dsp:txXfrm>
    </dsp:sp>
    <dsp:sp modelId="{7D54BE51-2ED8-4598-81A0-7511764ABD18}">
      <dsp:nvSpPr>
        <dsp:cNvPr id="0" name=""/>
        <dsp:cNvSpPr/>
      </dsp:nvSpPr>
      <dsp:spPr>
        <a:xfrm>
          <a:off x="2209323" y="4480651"/>
          <a:ext cx="883729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539871-B264-4335-8C17-184D570B0F9B}">
      <dsp:nvSpPr>
        <dsp:cNvPr id="0" name=""/>
        <dsp:cNvSpPr/>
      </dsp:nvSpPr>
      <dsp:spPr>
        <a:xfrm>
          <a:off x="0" y="4515557"/>
          <a:ext cx="1104662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137234-87B3-4187-A227-BAFCEBC06737}">
      <dsp:nvSpPr>
        <dsp:cNvPr id="0" name=""/>
        <dsp:cNvSpPr/>
      </dsp:nvSpPr>
      <dsp:spPr>
        <a:xfrm>
          <a:off x="0" y="4515557"/>
          <a:ext cx="2209324" cy="75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0" kern="1200" dirty="0"/>
            <a:t>Step 7 &gt; Secure Session Established</a:t>
          </a:r>
        </a:p>
      </dsp:txBody>
      <dsp:txXfrm>
        <a:off x="0" y="4515557"/>
        <a:ext cx="2209324" cy="752485"/>
      </dsp:txXfrm>
    </dsp:sp>
    <dsp:sp modelId="{EDACB08D-30D7-4314-A035-D40664AEDD0F}">
      <dsp:nvSpPr>
        <dsp:cNvPr id="0" name=""/>
        <dsp:cNvSpPr/>
      </dsp:nvSpPr>
      <dsp:spPr>
        <a:xfrm>
          <a:off x="2375023" y="4549727"/>
          <a:ext cx="8671596" cy="68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Data encrypted with symmetric algorithms (e.g., AES).</a:t>
          </a:r>
        </a:p>
      </dsp:txBody>
      <dsp:txXfrm>
        <a:off x="2375023" y="4549727"/>
        <a:ext cx="8671596" cy="683409"/>
      </dsp:txXfrm>
    </dsp:sp>
    <dsp:sp modelId="{0614F3EE-F326-4C24-BC42-C3EC3362D3AE}">
      <dsp:nvSpPr>
        <dsp:cNvPr id="0" name=""/>
        <dsp:cNvSpPr/>
      </dsp:nvSpPr>
      <dsp:spPr>
        <a:xfrm>
          <a:off x="2209323" y="5233137"/>
          <a:ext cx="883729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90399-A417-4DBD-938C-0768EF131C1D}">
      <dsp:nvSpPr>
        <dsp:cNvPr id="0" name=""/>
        <dsp:cNvSpPr/>
      </dsp:nvSpPr>
      <dsp:spPr>
        <a:xfrm>
          <a:off x="0" y="2572"/>
          <a:ext cx="1104662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5DE642-6822-4AA1-ABA0-8B88708BA29E}">
      <dsp:nvSpPr>
        <dsp:cNvPr id="0" name=""/>
        <dsp:cNvSpPr/>
      </dsp:nvSpPr>
      <dsp:spPr>
        <a:xfrm>
          <a:off x="0" y="2572"/>
          <a:ext cx="2209324" cy="877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0" kern="1200" dirty="0"/>
            <a:t>Step 1 &gt; </a:t>
          </a:r>
          <a:r>
            <a:rPr lang="en-US" sz="1200" b="0" kern="1200" dirty="0" err="1"/>
            <a:t>ClientHello</a:t>
          </a:r>
          <a:endParaRPr lang="en-US" sz="1200" b="0" kern="1200" dirty="0"/>
        </a:p>
      </dsp:txBody>
      <dsp:txXfrm>
        <a:off x="0" y="2572"/>
        <a:ext cx="2209324" cy="877256"/>
      </dsp:txXfrm>
    </dsp:sp>
    <dsp:sp modelId="{08A75B68-C8B8-4233-8F21-17069A251A0D}">
      <dsp:nvSpPr>
        <dsp:cNvPr id="0" name=""/>
        <dsp:cNvSpPr/>
      </dsp:nvSpPr>
      <dsp:spPr>
        <a:xfrm>
          <a:off x="2375023" y="42408"/>
          <a:ext cx="8671596" cy="796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Proposes cipher suites + </a:t>
          </a:r>
          <a:r>
            <a:rPr lang="en-US" sz="1200" i="1" kern="1200" dirty="0"/>
            <a:t>sends key share</a:t>
          </a:r>
          <a:r>
            <a:rPr lang="en-US" sz="1200" kern="1200" dirty="0"/>
            <a:t> (ECDHE) immediately.</a:t>
          </a:r>
        </a:p>
      </dsp:txBody>
      <dsp:txXfrm>
        <a:off x="2375023" y="42408"/>
        <a:ext cx="8671596" cy="796727"/>
      </dsp:txXfrm>
    </dsp:sp>
    <dsp:sp modelId="{A3EE0AF6-9AB7-4D09-85A7-E152CECEAE46}">
      <dsp:nvSpPr>
        <dsp:cNvPr id="0" name=""/>
        <dsp:cNvSpPr/>
      </dsp:nvSpPr>
      <dsp:spPr>
        <a:xfrm>
          <a:off x="2209323" y="839136"/>
          <a:ext cx="883729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F03AD6-1585-4CCA-83D8-FA2518305DDB}">
      <dsp:nvSpPr>
        <dsp:cNvPr id="0" name=""/>
        <dsp:cNvSpPr/>
      </dsp:nvSpPr>
      <dsp:spPr>
        <a:xfrm>
          <a:off x="0" y="879829"/>
          <a:ext cx="1104662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252C2B-36B9-4969-9146-CDCEB23DACE3}">
      <dsp:nvSpPr>
        <dsp:cNvPr id="0" name=""/>
        <dsp:cNvSpPr/>
      </dsp:nvSpPr>
      <dsp:spPr>
        <a:xfrm>
          <a:off x="0" y="879829"/>
          <a:ext cx="2209324" cy="877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0" kern="1200" dirty="0"/>
            <a:t>Step 2 &gt; </a:t>
          </a:r>
          <a:r>
            <a:rPr lang="en-US" sz="1200" b="0" kern="1200" dirty="0" err="1"/>
            <a:t>ServerHello</a:t>
          </a:r>
          <a:endParaRPr lang="en-US" sz="1200" b="0" kern="1200" dirty="0"/>
        </a:p>
      </dsp:txBody>
      <dsp:txXfrm>
        <a:off x="0" y="879829"/>
        <a:ext cx="2209324" cy="877256"/>
      </dsp:txXfrm>
    </dsp:sp>
    <dsp:sp modelId="{F6A62B94-F3B3-4C76-9789-8EE3EFD9AB02}">
      <dsp:nvSpPr>
        <dsp:cNvPr id="0" name=""/>
        <dsp:cNvSpPr/>
      </dsp:nvSpPr>
      <dsp:spPr>
        <a:xfrm>
          <a:off x="2375023" y="919665"/>
          <a:ext cx="8671596" cy="796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Picks cipher suite, returns its key share + certificate.</a:t>
          </a:r>
        </a:p>
      </dsp:txBody>
      <dsp:txXfrm>
        <a:off x="2375023" y="919665"/>
        <a:ext cx="8671596" cy="796727"/>
      </dsp:txXfrm>
    </dsp:sp>
    <dsp:sp modelId="{AAD7B251-DE19-4432-B535-0EA3349D3A91}">
      <dsp:nvSpPr>
        <dsp:cNvPr id="0" name=""/>
        <dsp:cNvSpPr/>
      </dsp:nvSpPr>
      <dsp:spPr>
        <a:xfrm>
          <a:off x="2209323" y="1716393"/>
          <a:ext cx="883729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40FB68-B2EF-43A4-A442-4443651FCA38}">
      <dsp:nvSpPr>
        <dsp:cNvPr id="0" name=""/>
        <dsp:cNvSpPr/>
      </dsp:nvSpPr>
      <dsp:spPr>
        <a:xfrm>
          <a:off x="0" y="1757086"/>
          <a:ext cx="1104662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3FFD89-CE2D-488D-B88C-2A559AC018E1}">
      <dsp:nvSpPr>
        <dsp:cNvPr id="0" name=""/>
        <dsp:cNvSpPr/>
      </dsp:nvSpPr>
      <dsp:spPr>
        <a:xfrm>
          <a:off x="0" y="1757086"/>
          <a:ext cx="2209324" cy="877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0" kern="1200" dirty="0"/>
            <a:t>Step 3 &gt; Shared Key Computation</a:t>
          </a:r>
        </a:p>
      </dsp:txBody>
      <dsp:txXfrm>
        <a:off x="0" y="1757086"/>
        <a:ext cx="2209324" cy="877256"/>
      </dsp:txXfrm>
    </dsp:sp>
    <dsp:sp modelId="{90EB2C77-4745-4A82-A0B3-6B64B7793A02}">
      <dsp:nvSpPr>
        <dsp:cNvPr id="0" name=""/>
        <dsp:cNvSpPr/>
      </dsp:nvSpPr>
      <dsp:spPr>
        <a:xfrm>
          <a:off x="2375023" y="1796922"/>
          <a:ext cx="8671596" cy="796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Both sides instantly derive session key (forward secrecy by default).</a:t>
          </a:r>
        </a:p>
      </dsp:txBody>
      <dsp:txXfrm>
        <a:off x="2375023" y="1796922"/>
        <a:ext cx="8671596" cy="796727"/>
      </dsp:txXfrm>
    </dsp:sp>
    <dsp:sp modelId="{12BDE893-A821-4719-8F41-5680F003EC94}">
      <dsp:nvSpPr>
        <dsp:cNvPr id="0" name=""/>
        <dsp:cNvSpPr/>
      </dsp:nvSpPr>
      <dsp:spPr>
        <a:xfrm>
          <a:off x="2209323" y="2593649"/>
          <a:ext cx="883729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A7CFF0-FD79-479A-9368-CF1EB1255FCD}">
      <dsp:nvSpPr>
        <dsp:cNvPr id="0" name=""/>
        <dsp:cNvSpPr/>
      </dsp:nvSpPr>
      <dsp:spPr>
        <a:xfrm>
          <a:off x="0" y="2634342"/>
          <a:ext cx="1104662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17A9C1-677F-4719-9591-7A05A1F3658C}">
      <dsp:nvSpPr>
        <dsp:cNvPr id="0" name=""/>
        <dsp:cNvSpPr/>
      </dsp:nvSpPr>
      <dsp:spPr>
        <a:xfrm>
          <a:off x="0" y="2634343"/>
          <a:ext cx="2209324" cy="877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0" kern="1200" dirty="0"/>
            <a:t>Step 4 &gt; Encrypted Extensions</a:t>
          </a:r>
        </a:p>
      </dsp:txBody>
      <dsp:txXfrm>
        <a:off x="0" y="2634343"/>
        <a:ext cx="2209324" cy="877256"/>
      </dsp:txXfrm>
    </dsp:sp>
    <dsp:sp modelId="{987356B8-D0AA-4EA5-9186-D954ADB9062B}">
      <dsp:nvSpPr>
        <dsp:cNvPr id="0" name=""/>
        <dsp:cNvSpPr/>
      </dsp:nvSpPr>
      <dsp:spPr>
        <a:xfrm>
          <a:off x="2375023" y="2674179"/>
          <a:ext cx="8671596" cy="796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Server sends additional parameters (encrypted).</a:t>
          </a:r>
        </a:p>
      </dsp:txBody>
      <dsp:txXfrm>
        <a:off x="2375023" y="2674179"/>
        <a:ext cx="8671596" cy="796727"/>
      </dsp:txXfrm>
    </dsp:sp>
    <dsp:sp modelId="{817B7EA2-88F2-42D4-87E4-DBBFCFC77854}">
      <dsp:nvSpPr>
        <dsp:cNvPr id="0" name=""/>
        <dsp:cNvSpPr/>
      </dsp:nvSpPr>
      <dsp:spPr>
        <a:xfrm>
          <a:off x="2209323" y="3470906"/>
          <a:ext cx="883729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4B492A-D0EA-458F-888A-4C90AFEC5F82}">
      <dsp:nvSpPr>
        <dsp:cNvPr id="0" name=""/>
        <dsp:cNvSpPr/>
      </dsp:nvSpPr>
      <dsp:spPr>
        <a:xfrm>
          <a:off x="0" y="3511599"/>
          <a:ext cx="1104662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C7C12B-B2EF-4C3B-AFED-B7C191920247}">
      <dsp:nvSpPr>
        <dsp:cNvPr id="0" name=""/>
        <dsp:cNvSpPr/>
      </dsp:nvSpPr>
      <dsp:spPr>
        <a:xfrm>
          <a:off x="0" y="3511599"/>
          <a:ext cx="2209324" cy="877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0" kern="1200" dirty="0"/>
            <a:t>Step 5 &gt; Finished Messages</a:t>
          </a:r>
        </a:p>
      </dsp:txBody>
      <dsp:txXfrm>
        <a:off x="0" y="3511599"/>
        <a:ext cx="2209324" cy="877256"/>
      </dsp:txXfrm>
    </dsp:sp>
    <dsp:sp modelId="{A1AF4059-7866-4714-93D9-A338D85D0DDB}">
      <dsp:nvSpPr>
        <dsp:cNvPr id="0" name=""/>
        <dsp:cNvSpPr/>
      </dsp:nvSpPr>
      <dsp:spPr>
        <a:xfrm>
          <a:off x="2375023" y="3551436"/>
          <a:ext cx="8671596" cy="796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Both client and server send “Finished” messages encrypted with the new session key.</a:t>
          </a:r>
        </a:p>
      </dsp:txBody>
      <dsp:txXfrm>
        <a:off x="2375023" y="3551436"/>
        <a:ext cx="8671596" cy="796727"/>
      </dsp:txXfrm>
    </dsp:sp>
    <dsp:sp modelId="{6C964626-89BC-42D0-90E4-7A44FA8014DB}">
      <dsp:nvSpPr>
        <dsp:cNvPr id="0" name=""/>
        <dsp:cNvSpPr/>
      </dsp:nvSpPr>
      <dsp:spPr>
        <a:xfrm>
          <a:off x="2209323" y="4348163"/>
          <a:ext cx="883729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6D4554-FEC9-4E84-97E2-2C9C94A274F1}">
      <dsp:nvSpPr>
        <dsp:cNvPr id="0" name=""/>
        <dsp:cNvSpPr/>
      </dsp:nvSpPr>
      <dsp:spPr>
        <a:xfrm>
          <a:off x="0" y="4388856"/>
          <a:ext cx="1104662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7C3DAA-CB98-4330-95A6-FF7ED6DB8CDE}">
      <dsp:nvSpPr>
        <dsp:cNvPr id="0" name=""/>
        <dsp:cNvSpPr/>
      </dsp:nvSpPr>
      <dsp:spPr>
        <a:xfrm>
          <a:off x="0" y="4388856"/>
          <a:ext cx="2209324" cy="877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0" kern="1200" dirty="0"/>
            <a:t>Step 6 &gt; Secure Session Established</a:t>
          </a:r>
        </a:p>
      </dsp:txBody>
      <dsp:txXfrm>
        <a:off x="0" y="4388856"/>
        <a:ext cx="2209324" cy="877256"/>
      </dsp:txXfrm>
    </dsp:sp>
    <dsp:sp modelId="{42206050-8C7F-4BDB-AFF7-289F6D8DF16E}">
      <dsp:nvSpPr>
        <dsp:cNvPr id="0" name=""/>
        <dsp:cNvSpPr/>
      </dsp:nvSpPr>
      <dsp:spPr>
        <a:xfrm>
          <a:off x="2375023" y="4428692"/>
          <a:ext cx="8671596" cy="796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Communication begins with strong symmetric encryption (AES-GCM, ChaCha20).</a:t>
          </a:r>
        </a:p>
      </dsp:txBody>
      <dsp:txXfrm>
        <a:off x="2375023" y="4428692"/>
        <a:ext cx="8671596" cy="796727"/>
      </dsp:txXfrm>
    </dsp:sp>
    <dsp:sp modelId="{665D2DAE-AA97-4D60-AAEC-16BD3C2A7EBE}">
      <dsp:nvSpPr>
        <dsp:cNvPr id="0" name=""/>
        <dsp:cNvSpPr/>
      </dsp:nvSpPr>
      <dsp:spPr>
        <a:xfrm>
          <a:off x="2209323" y="5225420"/>
          <a:ext cx="883729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FCAC0-750D-4D56-8752-0625699382D0}">
      <dsp:nvSpPr>
        <dsp:cNvPr id="0" name=""/>
        <dsp:cNvSpPr/>
      </dsp:nvSpPr>
      <dsp:spPr>
        <a:xfrm>
          <a:off x="0" y="0"/>
          <a:ext cx="458663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DEB5DE-C97F-4A9E-897F-19789CFC74E5}">
      <dsp:nvSpPr>
        <dsp:cNvPr id="0" name=""/>
        <dsp:cNvSpPr/>
      </dsp:nvSpPr>
      <dsp:spPr>
        <a:xfrm>
          <a:off x="0" y="0"/>
          <a:ext cx="917326" cy="704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AES</a:t>
          </a:r>
          <a:r>
            <a:rPr lang="en-US" sz="2000" kern="1200" dirty="0"/>
            <a:t> </a:t>
          </a:r>
        </a:p>
      </dsp:txBody>
      <dsp:txXfrm>
        <a:off x="0" y="0"/>
        <a:ext cx="917326" cy="704912"/>
      </dsp:txXfrm>
    </dsp:sp>
    <dsp:sp modelId="{E6C3DFF5-14CC-4B92-9512-B86D05DF8A96}">
      <dsp:nvSpPr>
        <dsp:cNvPr id="0" name=""/>
        <dsp:cNvSpPr/>
      </dsp:nvSpPr>
      <dsp:spPr>
        <a:xfrm>
          <a:off x="986125" y="32010"/>
          <a:ext cx="3600504" cy="640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Advanced Encryption Standard, a block cipher that encrypts 128-bit blocks with 128/192/256-bit keys.</a:t>
          </a:r>
        </a:p>
      </dsp:txBody>
      <dsp:txXfrm>
        <a:off x="986125" y="32010"/>
        <a:ext cx="3600504" cy="640203"/>
      </dsp:txXfrm>
    </dsp:sp>
    <dsp:sp modelId="{972DAA4E-3872-4663-9A80-687F63524560}">
      <dsp:nvSpPr>
        <dsp:cNvPr id="0" name=""/>
        <dsp:cNvSpPr/>
      </dsp:nvSpPr>
      <dsp:spPr>
        <a:xfrm>
          <a:off x="917326" y="672213"/>
          <a:ext cx="3669304"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EEBDF4-CF3F-43D9-9D54-7478ECBF6B5E}">
      <dsp:nvSpPr>
        <dsp:cNvPr id="0" name=""/>
        <dsp:cNvSpPr/>
      </dsp:nvSpPr>
      <dsp:spPr>
        <a:xfrm>
          <a:off x="0" y="704912"/>
          <a:ext cx="458663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9E49B1-F0CC-4B6C-9595-DA08483F1A0C}">
      <dsp:nvSpPr>
        <dsp:cNvPr id="0" name=""/>
        <dsp:cNvSpPr/>
      </dsp:nvSpPr>
      <dsp:spPr>
        <a:xfrm>
          <a:off x="0" y="704912"/>
          <a:ext cx="917326" cy="704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GCM</a:t>
          </a:r>
          <a:endParaRPr lang="en-US" sz="2000" kern="1200" dirty="0"/>
        </a:p>
      </dsp:txBody>
      <dsp:txXfrm>
        <a:off x="0" y="704912"/>
        <a:ext cx="917326" cy="704912"/>
      </dsp:txXfrm>
    </dsp:sp>
    <dsp:sp modelId="{535AE003-01B0-425F-95F3-700A697463E3}">
      <dsp:nvSpPr>
        <dsp:cNvPr id="0" name=""/>
        <dsp:cNvSpPr/>
      </dsp:nvSpPr>
      <dsp:spPr>
        <a:xfrm>
          <a:off x="986125" y="736922"/>
          <a:ext cx="3600504" cy="640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Galois/Counter Mode, an </a:t>
          </a:r>
          <a:r>
            <a:rPr lang="en-US" sz="1200" b="1" kern="1200" dirty="0"/>
            <a:t>AEAD (Authenticated Encryption with Associated Data)</a:t>
          </a:r>
          <a:r>
            <a:rPr lang="en-US" sz="1200" kern="1200" dirty="0"/>
            <a:t> mode of operation.</a:t>
          </a:r>
        </a:p>
      </dsp:txBody>
      <dsp:txXfrm>
        <a:off x="986125" y="736922"/>
        <a:ext cx="3600504" cy="640203"/>
      </dsp:txXfrm>
    </dsp:sp>
    <dsp:sp modelId="{954B37E4-6816-4AF8-87D6-0A47A19E3678}">
      <dsp:nvSpPr>
        <dsp:cNvPr id="0" name=""/>
        <dsp:cNvSpPr/>
      </dsp:nvSpPr>
      <dsp:spPr>
        <a:xfrm>
          <a:off x="917326" y="1377126"/>
          <a:ext cx="3669304"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82205-F117-4B21-9628-46B29D40EE67}">
      <dsp:nvSpPr>
        <dsp:cNvPr id="0" name=""/>
        <dsp:cNvSpPr/>
      </dsp:nvSpPr>
      <dsp:spPr>
        <a:xfrm>
          <a:off x="87025" y="1620049"/>
          <a:ext cx="1278247" cy="421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1. Counter Mode (CTR) for Encryption</a:t>
          </a:r>
          <a:endParaRPr lang="en-US" sz="1200" kern="1200" dirty="0"/>
        </a:p>
      </dsp:txBody>
      <dsp:txXfrm>
        <a:off x="87025" y="1620049"/>
        <a:ext cx="1278247" cy="421240"/>
      </dsp:txXfrm>
    </dsp:sp>
    <dsp:sp modelId="{C1F60730-8AE7-4555-BF8E-7F90F3FB4BB8}">
      <dsp:nvSpPr>
        <dsp:cNvPr id="0" name=""/>
        <dsp:cNvSpPr/>
      </dsp:nvSpPr>
      <dsp:spPr>
        <a:xfrm>
          <a:off x="87025" y="2508300"/>
          <a:ext cx="1278247" cy="789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t" anchorCtr="0">
          <a:noAutofit/>
        </a:bodyPr>
        <a:lstStyle/>
        <a:p>
          <a:pPr marL="57150" lvl="1" indent="-57150" algn="l" defTabSz="488950">
            <a:lnSpc>
              <a:spcPct val="90000"/>
            </a:lnSpc>
            <a:spcBef>
              <a:spcPct val="0"/>
            </a:spcBef>
            <a:spcAft>
              <a:spcPct val="15000"/>
            </a:spcAft>
            <a:buNone/>
          </a:pPr>
          <a:r>
            <a:rPr lang="en-US" sz="1100" kern="1200" dirty="0"/>
            <a:t>Instead of directly encrypting the plaintext, AES encrypts a </a:t>
          </a:r>
          <a:r>
            <a:rPr lang="en-US" sz="1100" b="1" kern="1200" dirty="0"/>
            <a:t>counter value</a:t>
          </a:r>
          <a:r>
            <a:rPr lang="en-US" sz="1100" kern="1200" dirty="0"/>
            <a:t> (a nonce + incrementing counter).</a:t>
          </a:r>
        </a:p>
        <a:p>
          <a:pPr marL="57150" lvl="1" indent="-57150" algn="l" defTabSz="488950">
            <a:lnSpc>
              <a:spcPct val="90000"/>
            </a:lnSpc>
            <a:spcBef>
              <a:spcPct val="0"/>
            </a:spcBef>
            <a:spcAft>
              <a:spcPct val="15000"/>
            </a:spcAft>
            <a:buNone/>
          </a:pPr>
          <a:r>
            <a:rPr lang="en-US" sz="1100" kern="1200" dirty="0"/>
            <a:t>That produces a keystream which is XORed with the plaintext → ciphertext.</a:t>
          </a:r>
        </a:p>
        <a:p>
          <a:pPr marL="57150" lvl="1" indent="-57150" algn="l" defTabSz="488950">
            <a:lnSpc>
              <a:spcPct val="90000"/>
            </a:lnSpc>
            <a:spcBef>
              <a:spcPct val="0"/>
            </a:spcBef>
            <a:spcAft>
              <a:spcPct val="15000"/>
            </a:spcAft>
            <a:buNone/>
          </a:pPr>
          <a:r>
            <a:rPr lang="en-US" sz="1100" kern="1200" dirty="0"/>
            <a:t>This makes it act like a stream cipher (fast, parallelizable).</a:t>
          </a:r>
        </a:p>
      </dsp:txBody>
      <dsp:txXfrm>
        <a:off x="87025" y="2508300"/>
        <a:ext cx="1278247" cy="789199"/>
      </dsp:txXfrm>
    </dsp:sp>
    <dsp:sp modelId="{85D7A2C6-11FE-4D80-B7F7-ABC1B9A59A35}">
      <dsp:nvSpPr>
        <dsp:cNvPr id="0" name=""/>
        <dsp:cNvSpPr/>
      </dsp:nvSpPr>
      <dsp:spPr>
        <a:xfrm>
          <a:off x="85572" y="1491933"/>
          <a:ext cx="101678" cy="10167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B2170A-E049-4861-80BC-06401260C13E}">
      <dsp:nvSpPr>
        <dsp:cNvPr id="0" name=""/>
        <dsp:cNvSpPr/>
      </dsp:nvSpPr>
      <dsp:spPr>
        <a:xfrm>
          <a:off x="156747" y="1349583"/>
          <a:ext cx="101678" cy="10167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48BAEB-5A54-49EC-826E-9DA08B51BE6D}">
      <dsp:nvSpPr>
        <dsp:cNvPr id="0" name=""/>
        <dsp:cNvSpPr/>
      </dsp:nvSpPr>
      <dsp:spPr>
        <a:xfrm>
          <a:off x="327568" y="1378053"/>
          <a:ext cx="159780" cy="15978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A9EDF8-C079-4D12-94F1-08FDD58628BF}">
      <dsp:nvSpPr>
        <dsp:cNvPr id="0" name=""/>
        <dsp:cNvSpPr/>
      </dsp:nvSpPr>
      <dsp:spPr>
        <a:xfrm>
          <a:off x="469918" y="1221468"/>
          <a:ext cx="101678" cy="10167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1A52B1-E0D9-4D92-86E3-C419E47F6733}">
      <dsp:nvSpPr>
        <dsp:cNvPr id="0" name=""/>
        <dsp:cNvSpPr/>
      </dsp:nvSpPr>
      <dsp:spPr>
        <a:xfrm>
          <a:off x="654973" y="1164528"/>
          <a:ext cx="101678" cy="10167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A35726-D075-46E0-BC8F-7D98E8779611}">
      <dsp:nvSpPr>
        <dsp:cNvPr id="0" name=""/>
        <dsp:cNvSpPr/>
      </dsp:nvSpPr>
      <dsp:spPr>
        <a:xfrm>
          <a:off x="882734" y="1264173"/>
          <a:ext cx="101678" cy="10167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5EF5EA-4F4A-4D2C-96A7-33EF0007EB6D}">
      <dsp:nvSpPr>
        <dsp:cNvPr id="0" name=""/>
        <dsp:cNvSpPr/>
      </dsp:nvSpPr>
      <dsp:spPr>
        <a:xfrm>
          <a:off x="1025084" y="1335348"/>
          <a:ext cx="159780" cy="15978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578D32-F4B9-4158-AC54-7E91C88A0620}">
      <dsp:nvSpPr>
        <dsp:cNvPr id="0" name=""/>
        <dsp:cNvSpPr/>
      </dsp:nvSpPr>
      <dsp:spPr>
        <a:xfrm>
          <a:off x="1224374" y="1491933"/>
          <a:ext cx="101678" cy="10167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ED5C49-5343-4463-91F4-1F60FF9B9838}">
      <dsp:nvSpPr>
        <dsp:cNvPr id="0" name=""/>
        <dsp:cNvSpPr/>
      </dsp:nvSpPr>
      <dsp:spPr>
        <a:xfrm>
          <a:off x="1309784" y="1648519"/>
          <a:ext cx="101678" cy="10167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1F898D-9FA8-4C1F-8661-0EB2DAE751F6}">
      <dsp:nvSpPr>
        <dsp:cNvPr id="0" name=""/>
        <dsp:cNvSpPr/>
      </dsp:nvSpPr>
      <dsp:spPr>
        <a:xfrm>
          <a:off x="569563" y="1349583"/>
          <a:ext cx="261459" cy="26145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27651F-65D5-4D96-8512-3D55DCF52D84}">
      <dsp:nvSpPr>
        <dsp:cNvPr id="0" name=""/>
        <dsp:cNvSpPr/>
      </dsp:nvSpPr>
      <dsp:spPr>
        <a:xfrm>
          <a:off x="14397" y="1890514"/>
          <a:ext cx="101678" cy="10167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A3E007-EBA7-41B2-938A-B3653D89024A}">
      <dsp:nvSpPr>
        <dsp:cNvPr id="0" name=""/>
        <dsp:cNvSpPr/>
      </dsp:nvSpPr>
      <dsp:spPr>
        <a:xfrm>
          <a:off x="99807" y="2018629"/>
          <a:ext cx="159780" cy="15978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8B4928-295E-4663-AE49-02C1ECA87C51}">
      <dsp:nvSpPr>
        <dsp:cNvPr id="0" name=""/>
        <dsp:cNvSpPr/>
      </dsp:nvSpPr>
      <dsp:spPr>
        <a:xfrm>
          <a:off x="313333" y="2132509"/>
          <a:ext cx="232408" cy="23240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DC8E6B-D888-49AF-85BA-BAD268293FD4}">
      <dsp:nvSpPr>
        <dsp:cNvPr id="0" name=""/>
        <dsp:cNvSpPr/>
      </dsp:nvSpPr>
      <dsp:spPr>
        <a:xfrm>
          <a:off x="612268" y="2317565"/>
          <a:ext cx="101678" cy="10167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D13BF8-329E-403B-856B-DB42ADAED4F7}">
      <dsp:nvSpPr>
        <dsp:cNvPr id="0" name=""/>
        <dsp:cNvSpPr/>
      </dsp:nvSpPr>
      <dsp:spPr>
        <a:xfrm>
          <a:off x="669208" y="2132509"/>
          <a:ext cx="159780" cy="15978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15B287-C670-41B1-BB23-2438610C19A7}">
      <dsp:nvSpPr>
        <dsp:cNvPr id="0" name=""/>
        <dsp:cNvSpPr/>
      </dsp:nvSpPr>
      <dsp:spPr>
        <a:xfrm>
          <a:off x="811559" y="2331800"/>
          <a:ext cx="101678" cy="10167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9DDCE5-8A2D-4700-8D49-096EA0AF0F32}">
      <dsp:nvSpPr>
        <dsp:cNvPr id="0" name=""/>
        <dsp:cNvSpPr/>
      </dsp:nvSpPr>
      <dsp:spPr>
        <a:xfrm>
          <a:off x="939674" y="2104039"/>
          <a:ext cx="232408" cy="23240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820F38-0CF1-4499-A39A-5C31FC1D614D}">
      <dsp:nvSpPr>
        <dsp:cNvPr id="0" name=""/>
        <dsp:cNvSpPr/>
      </dsp:nvSpPr>
      <dsp:spPr>
        <a:xfrm>
          <a:off x="1252844" y="2047099"/>
          <a:ext cx="159780" cy="15978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4F382B-FFA1-422D-91C0-27AB1130E48D}">
      <dsp:nvSpPr>
        <dsp:cNvPr id="0" name=""/>
        <dsp:cNvSpPr/>
      </dsp:nvSpPr>
      <dsp:spPr>
        <a:xfrm>
          <a:off x="1412625" y="1377816"/>
          <a:ext cx="469253" cy="895856"/>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3C8936-4FE7-4185-8C21-75F17AE05D77}">
      <dsp:nvSpPr>
        <dsp:cNvPr id="0" name=""/>
        <dsp:cNvSpPr/>
      </dsp:nvSpPr>
      <dsp:spPr>
        <a:xfrm>
          <a:off x="1881879" y="1378252"/>
          <a:ext cx="1279782" cy="895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2. Galois Field Multiplication for Authentication</a:t>
          </a:r>
          <a:endParaRPr lang="en-US" sz="1200" kern="1200" dirty="0"/>
        </a:p>
      </dsp:txBody>
      <dsp:txXfrm>
        <a:off x="1881879" y="1378252"/>
        <a:ext cx="1279782" cy="895847"/>
      </dsp:txXfrm>
    </dsp:sp>
    <dsp:sp modelId="{D1AB7BF5-4D57-4757-8692-41488F57BB9E}">
      <dsp:nvSpPr>
        <dsp:cNvPr id="0" name=""/>
        <dsp:cNvSpPr/>
      </dsp:nvSpPr>
      <dsp:spPr>
        <a:xfrm>
          <a:off x="1881879" y="2508300"/>
          <a:ext cx="1279782" cy="789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t" anchorCtr="0">
          <a:noAutofit/>
        </a:bodyPr>
        <a:lstStyle/>
        <a:p>
          <a:pPr marL="57150" lvl="1" indent="-57150" algn="l" defTabSz="488950">
            <a:lnSpc>
              <a:spcPct val="90000"/>
            </a:lnSpc>
            <a:spcBef>
              <a:spcPct val="0"/>
            </a:spcBef>
            <a:spcAft>
              <a:spcPct val="15000"/>
            </a:spcAft>
            <a:buNone/>
          </a:pPr>
          <a:r>
            <a:rPr lang="en-US" sz="1100" kern="1200" dirty="0"/>
            <a:t>While encrypting, GCM also computes an authentication tag.</a:t>
          </a:r>
        </a:p>
        <a:p>
          <a:pPr marL="57150" lvl="1" indent="-57150" algn="l" defTabSz="488950">
            <a:lnSpc>
              <a:spcPct val="90000"/>
            </a:lnSpc>
            <a:spcBef>
              <a:spcPct val="0"/>
            </a:spcBef>
            <a:spcAft>
              <a:spcPct val="15000"/>
            </a:spcAft>
            <a:buNone/>
          </a:pPr>
          <a:r>
            <a:rPr lang="en-US" sz="1100" kern="1200" dirty="0"/>
            <a:t>It uses </a:t>
          </a:r>
          <a:r>
            <a:rPr lang="en-US" sz="1100" b="1" kern="1200" dirty="0"/>
            <a:t>Galois field math</a:t>
          </a:r>
          <a:r>
            <a:rPr lang="en-US" sz="1100" kern="1200" dirty="0"/>
            <a:t> (binary polynomial multiplication mod a fixed irreducible polynomial).</a:t>
          </a:r>
        </a:p>
        <a:p>
          <a:pPr marL="57150" lvl="1" indent="-57150" algn="l" defTabSz="488950">
            <a:lnSpc>
              <a:spcPct val="90000"/>
            </a:lnSpc>
            <a:spcBef>
              <a:spcPct val="0"/>
            </a:spcBef>
            <a:spcAft>
              <a:spcPct val="15000"/>
            </a:spcAft>
            <a:buNone/>
          </a:pPr>
          <a:r>
            <a:rPr lang="en-US" sz="1100" kern="1200" dirty="0"/>
            <a:t>The tag ensures the ciphertext wasn’t tampered with.</a:t>
          </a:r>
        </a:p>
      </dsp:txBody>
      <dsp:txXfrm>
        <a:off x="1881879" y="2508300"/>
        <a:ext cx="1279782" cy="789199"/>
      </dsp:txXfrm>
    </dsp:sp>
    <dsp:sp modelId="{2F8C39A8-2732-4EB5-BD5B-16E0DB5B3E26}">
      <dsp:nvSpPr>
        <dsp:cNvPr id="0" name=""/>
        <dsp:cNvSpPr/>
      </dsp:nvSpPr>
      <dsp:spPr>
        <a:xfrm>
          <a:off x="3161662" y="1377816"/>
          <a:ext cx="469253" cy="895856"/>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4BB7C6-2447-4905-9166-7E70F91DDBE6}">
      <dsp:nvSpPr>
        <dsp:cNvPr id="0" name=""/>
        <dsp:cNvSpPr/>
      </dsp:nvSpPr>
      <dsp:spPr>
        <a:xfrm>
          <a:off x="3630915" y="1378252"/>
          <a:ext cx="1279782" cy="895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3. Associated Data</a:t>
          </a:r>
          <a:endParaRPr lang="en-US" sz="1200" kern="1200" dirty="0"/>
        </a:p>
      </dsp:txBody>
      <dsp:txXfrm>
        <a:off x="3630915" y="1378252"/>
        <a:ext cx="1279782" cy="895847"/>
      </dsp:txXfrm>
    </dsp:sp>
    <dsp:sp modelId="{BC741B81-86A2-4642-B460-1B95D58CAAEF}">
      <dsp:nvSpPr>
        <dsp:cNvPr id="0" name=""/>
        <dsp:cNvSpPr/>
      </dsp:nvSpPr>
      <dsp:spPr>
        <a:xfrm>
          <a:off x="3630915" y="2508300"/>
          <a:ext cx="1279782" cy="789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t" anchorCtr="0">
          <a:noAutofit/>
        </a:bodyPr>
        <a:lstStyle/>
        <a:p>
          <a:pPr marL="57150" lvl="1" indent="-57150" algn="l" defTabSz="488950">
            <a:lnSpc>
              <a:spcPct val="90000"/>
            </a:lnSpc>
            <a:spcBef>
              <a:spcPct val="0"/>
            </a:spcBef>
            <a:spcAft>
              <a:spcPct val="15000"/>
            </a:spcAft>
            <a:buNone/>
          </a:pPr>
          <a:r>
            <a:rPr lang="en-US" sz="1100" kern="1200" dirty="0"/>
            <a:t>GCM can also authenticate </a:t>
          </a:r>
          <a:r>
            <a:rPr lang="en-US" sz="1100" i="1" kern="1200" dirty="0"/>
            <a:t>unencrypted headers</a:t>
          </a:r>
          <a:r>
            <a:rPr lang="en-US" sz="1100" kern="1200" dirty="0"/>
            <a:t> (like IP addresses, sequence numbers).</a:t>
          </a:r>
        </a:p>
        <a:p>
          <a:pPr marL="57150" lvl="1" indent="-57150" algn="l" defTabSz="488950">
            <a:lnSpc>
              <a:spcPct val="90000"/>
            </a:lnSpc>
            <a:spcBef>
              <a:spcPct val="0"/>
            </a:spcBef>
            <a:spcAft>
              <a:spcPct val="15000"/>
            </a:spcAft>
            <a:buNone/>
          </a:pPr>
          <a:r>
            <a:rPr lang="en-US" sz="1100" kern="1200" dirty="0"/>
            <a:t>Example: In IPsec, headers stay visible for routing but still get integrity protection.</a:t>
          </a:r>
        </a:p>
      </dsp:txBody>
      <dsp:txXfrm>
        <a:off x="3630915" y="2508300"/>
        <a:ext cx="1279782" cy="789199"/>
      </dsp:txXfrm>
    </dsp:sp>
    <dsp:sp modelId="{7EBBF477-973D-4085-A3EB-27BAC20D07A1}">
      <dsp:nvSpPr>
        <dsp:cNvPr id="0" name=""/>
        <dsp:cNvSpPr/>
      </dsp:nvSpPr>
      <dsp:spPr>
        <a:xfrm>
          <a:off x="4910698" y="1377816"/>
          <a:ext cx="469253" cy="895856"/>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4C835F-0815-4127-A99D-708D8571FC59}">
      <dsp:nvSpPr>
        <dsp:cNvPr id="0" name=""/>
        <dsp:cNvSpPr/>
      </dsp:nvSpPr>
      <dsp:spPr>
        <a:xfrm>
          <a:off x="5475936" y="1314262"/>
          <a:ext cx="1087815" cy="108781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b="1" kern="1200" dirty="0"/>
            <a:t>4. Final Output</a:t>
          </a:r>
          <a:endParaRPr lang="en-US" sz="1200" kern="1200" dirty="0"/>
        </a:p>
      </dsp:txBody>
      <dsp:txXfrm>
        <a:off x="5635243" y="1473569"/>
        <a:ext cx="769201" cy="769201"/>
      </dsp:txXfrm>
    </dsp:sp>
    <dsp:sp modelId="{F9DC48E3-A14C-4406-831F-ADE26773AC34}">
      <dsp:nvSpPr>
        <dsp:cNvPr id="0" name=""/>
        <dsp:cNvSpPr/>
      </dsp:nvSpPr>
      <dsp:spPr>
        <a:xfrm>
          <a:off x="5379952" y="2508300"/>
          <a:ext cx="1279782" cy="789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t" anchorCtr="0">
          <a:noAutofit/>
        </a:bodyPr>
        <a:lstStyle/>
        <a:p>
          <a:pPr marL="57150" lvl="1" indent="-57150" algn="l" defTabSz="466725">
            <a:lnSpc>
              <a:spcPct val="90000"/>
            </a:lnSpc>
            <a:spcBef>
              <a:spcPct val="0"/>
            </a:spcBef>
            <a:spcAft>
              <a:spcPct val="15000"/>
            </a:spcAft>
            <a:buNone/>
          </a:pPr>
          <a:r>
            <a:rPr lang="en-US" sz="1050" kern="1200" dirty="0"/>
            <a:t>Ciphertext + Authentication Tag (e.g., 16 bytes).</a:t>
          </a:r>
        </a:p>
        <a:p>
          <a:pPr marL="57150" lvl="1" indent="-57150" algn="l" defTabSz="488950">
            <a:lnSpc>
              <a:spcPct val="90000"/>
            </a:lnSpc>
            <a:spcBef>
              <a:spcPct val="0"/>
            </a:spcBef>
            <a:spcAft>
              <a:spcPct val="15000"/>
            </a:spcAft>
            <a:buNone/>
          </a:pPr>
          <a:r>
            <a:rPr lang="en-US" sz="1100" kern="1200" dirty="0"/>
            <a:t>Receiver uses the same key/nonce to decrypt and verify the tag. If the tag fails, the message is rejected.</a:t>
          </a:r>
        </a:p>
      </dsp:txBody>
      <dsp:txXfrm>
        <a:off x="5379952" y="2508300"/>
        <a:ext cx="1279782" cy="78919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E63C1-C138-4B01-954B-C8E22E4882D2}">
      <dsp:nvSpPr>
        <dsp:cNvPr id="0" name=""/>
        <dsp:cNvSpPr/>
      </dsp:nvSpPr>
      <dsp:spPr>
        <a:xfrm>
          <a:off x="0" y="0"/>
          <a:ext cx="458544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EE85C3-F81B-494C-93B2-1B88A98BDD91}">
      <dsp:nvSpPr>
        <dsp:cNvPr id="0" name=""/>
        <dsp:cNvSpPr/>
      </dsp:nvSpPr>
      <dsp:spPr>
        <a:xfrm>
          <a:off x="0" y="0"/>
          <a:ext cx="917088" cy="471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b="1" kern="1200" dirty="0"/>
            <a:t>Fast &amp; Parallelizable</a:t>
          </a:r>
        </a:p>
      </dsp:txBody>
      <dsp:txXfrm>
        <a:off x="0" y="0"/>
        <a:ext cx="917088" cy="471112"/>
      </dsp:txXfrm>
    </dsp:sp>
    <dsp:sp modelId="{EFB92C8F-1632-4DB3-B62E-334D5C431255}">
      <dsp:nvSpPr>
        <dsp:cNvPr id="0" name=""/>
        <dsp:cNvSpPr/>
      </dsp:nvSpPr>
      <dsp:spPr>
        <a:xfrm>
          <a:off x="985869" y="21393"/>
          <a:ext cx="3599570" cy="427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Works great on modern CPUs (AES-NI instructions).</a:t>
          </a:r>
        </a:p>
      </dsp:txBody>
      <dsp:txXfrm>
        <a:off x="985869" y="21393"/>
        <a:ext cx="3599570" cy="427865"/>
      </dsp:txXfrm>
    </dsp:sp>
    <dsp:sp modelId="{711C7610-C8DC-4F81-9487-DE290CEC2DD7}">
      <dsp:nvSpPr>
        <dsp:cNvPr id="0" name=""/>
        <dsp:cNvSpPr/>
      </dsp:nvSpPr>
      <dsp:spPr>
        <a:xfrm>
          <a:off x="917088" y="449258"/>
          <a:ext cx="3668352"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8DC77F-FBA8-455E-A783-D4AE1554E334}">
      <dsp:nvSpPr>
        <dsp:cNvPr id="0" name=""/>
        <dsp:cNvSpPr/>
      </dsp:nvSpPr>
      <dsp:spPr>
        <a:xfrm>
          <a:off x="0" y="471112"/>
          <a:ext cx="458544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C5064C-5F33-42E2-8FDF-BE4989A32BA4}">
      <dsp:nvSpPr>
        <dsp:cNvPr id="0" name=""/>
        <dsp:cNvSpPr/>
      </dsp:nvSpPr>
      <dsp:spPr>
        <a:xfrm>
          <a:off x="0" y="471112"/>
          <a:ext cx="917088" cy="471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Combined Encryption + Authentication</a:t>
          </a:r>
        </a:p>
      </dsp:txBody>
      <dsp:txXfrm>
        <a:off x="0" y="471112"/>
        <a:ext cx="917088" cy="471112"/>
      </dsp:txXfrm>
    </dsp:sp>
    <dsp:sp modelId="{648F12FD-E92A-4CC6-8218-DB7470F2044B}">
      <dsp:nvSpPr>
        <dsp:cNvPr id="0" name=""/>
        <dsp:cNvSpPr/>
      </dsp:nvSpPr>
      <dsp:spPr>
        <a:xfrm>
          <a:off x="985869" y="492505"/>
          <a:ext cx="3599570" cy="427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One pass, less </a:t>
          </a:r>
          <a:r>
            <a:rPr lang="en-US" sz="1200" kern="1200" dirty="0" err="1"/>
            <a:t>overhead.Nonce</a:t>
          </a:r>
          <a:r>
            <a:rPr lang="en-US" sz="1200" kern="1200" dirty="0"/>
            <a:t> </a:t>
          </a:r>
        </a:p>
      </dsp:txBody>
      <dsp:txXfrm>
        <a:off x="985869" y="492505"/>
        <a:ext cx="3599570" cy="427865"/>
      </dsp:txXfrm>
    </dsp:sp>
    <dsp:sp modelId="{F869BA1F-0388-40A7-BCC2-7198B22358B3}">
      <dsp:nvSpPr>
        <dsp:cNvPr id="0" name=""/>
        <dsp:cNvSpPr/>
      </dsp:nvSpPr>
      <dsp:spPr>
        <a:xfrm>
          <a:off x="917088" y="920371"/>
          <a:ext cx="3668352"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B77EC7-5545-4DA4-9299-88F4DEA935FF}">
      <dsp:nvSpPr>
        <dsp:cNvPr id="0" name=""/>
        <dsp:cNvSpPr/>
      </dsp:nvSpPr>
      <dsp:spPr>
        <a:xfrm>
          <a:off x="0" y="942224"/>
          <a:ext cx="458544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E6F5CB-84F1-447A-B731-376AB5E95B00}">
      <dsp:nvSpPr>
        <dsp:cNvPr id="0" name=""/>
        <dsp:cNvSpPr/>
      </dsp:nvSpPr>
      <dsp:spPr>
        <a:xfrm>
          <a:off x="0" y="942224"/>
          <a:ext cx="917088" cy="471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dirty="0"/>
            <a:t>Requirement</a:t>
          </a:r>
        </a:p>
      </dsp:txBody>
      <dsp:txXfrm>
        <a:off x="0" y="942224"/>
        <a:ext cx="917088" cy="471112"/>
      </dsp:txXfrm>
    </dsp:sp>
    <dsp:sp modelId="{270BC2C9-1FEB-4D42-8F20-B45DDCBF997F}">
      <dsp:nvSpPr>
        <dsp:cNvPr id="0" name=""/>
        <dsp:cNvSpPr/>
      </dsp:nvSpPr>
      <dsp:spPr>
        <a:xfrm>
          <a:off x="985869" y="963617"/>
          <a:ext cx="3599570" cy="427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Each key/nonce pair must be unique. Reuse can break security.</a:t>
          </a:r>
        </a:p>
      </dsp:txBody>
      <dsp:txXfrm>
        <a:off x="985869" y="963617"/>
        <a:ext cx="3599570" cy="427865"/>
      </dsp:txXfrm>
    </dsp:sp>
    <dsp:sp modelId="{FF20A234-82D4-4162-8B1A-22C9D929B356}">
      <dsp:nvSpPr>
        <dsp:cNvPr id="0" name=""/>
        <dsp:cNvSpPr/>
      </dsp:nvSpPr>
      <dsp:spPr>
        <a:xfrm>
          <a:off x="917088" y="1391483"/>
          <a:ext cx="3668352"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3E1EDE-07D7-4EC8-B320-519349A22755}">
      <dsp:nvSpPr>
        <dsp:cNvPr id="0" name=""/>
        <dsp:cNvSpPr/>
      </dsp:nvSpPr>
      <dsp:spPr>
        <a:xfrm>
          <a:off x="0" y="1413336"/>
          <a:ext cx="458544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9C056D-FFBB-4469-A5DB-9CBB2716FA5E}">
      <dsp:nvSpPr>
        <dsp:cNvPr id="0" name=""/>
        <dsp:cNvSpPr/>
      </dsp:nvSpPr>
      <dsp:spPr>
        <a:xfrm>
          <a:off x="0" y="1413336"/>
          <a:ext cx="917088" cy="471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dirty="0"/>
            <a:t>Common Tag Size</a:t>
          </a:r>
        </a:p>
      </dsp:txBody>
      <dsp:txXfrm>
        <a:off x="0" y="1413336"/>
        <a:ext cx="917088" cy="471112"/>
      </dsp:txXfrm>
    </dsp:sp>
    <dsp:sp modelId="{035E0ECD-E2C1-4F2E-9AEF-8B224DB412DE}">
      <dsp:nvSpPr>
        <dsp:cNvPr id="0" name=""/>
        <dsp:cNvSpPr/>
      </dsp:nvSpPr>
      <dsp:spPr>
        <a:xfrm>
          <a:off x="985869" y="1434730"/>
          <a:ext cx="3599570" cy="427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128 bits (but can be 96, 112, etc.).</a:t>
          </a:r>
        </a:p>
      </dsp:txBody>
      <dsp:txXfrm>
        <a:off x="985869" y="1434730"/>
        <a:ext cx="3599570" cy="427865"/>
      </dsp:txXfrm>
    </dsp:sp>
    <dsp:sp modelId="{48874C19-3F47-4F04-BDC1-F37E9EE262B9}">
      <dsp:nvSpPr>
        <dsp:cNvPr id="0" name=""/>
        <dsp:cNvSpPr/>
      </dsp:nvSpPr>
      <dsp:spPr>
        <a:xfrm>
          <a:off x="917088" y="1862595"/>
          <a:ext cx="3668352"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01D55-2A6F-4B81-8AE5-1064983814F8}">
      <dsp:nvSpPr>
        <dsp:cNvPr id="0" name=""/>
        <dsp:cNvSpPr/>
      </dsp:nvSpPr>
      <dsp:spPr>
        <a:xfrm>
          <a:off x="2794777" y="2375345"/>
          <a:ext cx="1712928" cy="110958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311150">
            <a:lnSpc>
              <a:spcPct val="90000"/>
            </a:lnSpc>
            <a:spcBef>
              <a:spcPct val="0"/>
            </a:spcBef>
            <a:spcAft>
              <a:spcPct val="15000"/>
            </a:spcAft>
            <a:buNone/>
          </a:pPr>
          <a:endParaRPr lang="en-US" sz="700" kern="1200" dirty="0"/>
        </a:p>
        <a:p>
          <a:pPr marL="57150" lvl="1" indent="-57150" algn="l" defTabSz="400050">
            <a:lnSpc>
              <a:spcPct val="90000"/>
            </a:lnSpc>
            <a:spcBef>
              <a:spcPct val="0"/>
            </a:spcBef>
            <a:spcAft>
              <a:spcPct val="15000"/>
            </a:spcAft>
            <a:buNone/>
          </a:pPr>
          <a:r>
            <a:rPr lang="en-US" sz="900" kern="1200" dirty="0"/>
            <a:t>Validates identities before the CA issues a certificate.</a:t>
          </a:r>
        </a:p>
      </dsp:txBody>
      <dsp:txXfrm>
        <a:off x="3333030" y="2677116"/>
        <a:ext cx="1150301" cy="783443"/>
      </dsp:txXfrm>
    </dsp:sp>
    <dsp:sp modelId="{28F762FA-D548-45CA-9C8C-6024FDDA84F5}">
      <dsp:nvSpPr>
        <dsp:cNvPr id="0" name=""/>
        <dsp:cNvSpPr/>
      </dsp:nvSpPr>
      <dsp:spPr>
        <a:xfrm>
          <a:off x="0" y="2375345"/>
          <a:ext cx="1712928" cy="110958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l" defTabSz="355600">
            <a:lnSpc>
              <a:spcPct val="90000"/>
            </a:lnSpc>
            <a:spcBef>
              <a:spcPct val="0"/>
            </a:spcBef>
            <a:spcAft>
              <a:spcPct val="15000"/>
            </a:spcAft>
            <a:buNone/>
          </a:pPr>
          <a:r>
            <a:rPr lang="en-US" sz="800" kern="1200" dirty="0"/>
            <a:t>Contain identity info (e.g., domain name, organization), the public key, issuer info, validity period, and a digital signature from the CA.</a:t>
          </a:r>
        </a:p>
      </dsp:txBody>
      <dsp:txXfrm>
        <a:off x="24374" y="2677116"/>
        <a:ext cx="1150301" cy="783443"/>
      </dsp:txXfrm>
    </dsp:sp>
    <dsp:sp modelId="{5A48FAC4-A451-4937-94D9-0A4842669C56}">
      <dsp:nvSpPr>
        <dsp:cNvPr id="0" name=""/>
        <dsp:cNvSpPr/>
      </dsp:nvSpPr>
      <dsp:spPr>
        <a:xfrm>
          <a:off x="2794777" y="17468"/>
          <a:ext cx="1712928" cy="110958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None/>
          </a:pPr>
          <a:r>
            <a:rPr lang="en-US" sz="900" kern="1200" dirty="0"/>
            <a:t>Trusted third party that </a:t>
          </a:r>
          <a:r>
            <a:rPr lang="en-US" sz="900" b="1" kern="1200" dirty="0"/>
            <a:t>issues and signs certificates</a:t>
          </a:r>
          <a:r>
            <a:rPr lang="en-US" sz="900" kern="1200" dirty="0"/>
            <a:t> binding a public key to an identity (e.g., a website or person).</a:t>
          </a:r>
        </a:p>
      </dsp:txBody>
      <dsp:txXfrm>
        <a:off x="3333030" y="41842"/>
        <a:ext cx="1150301" cy="783443"/>
      </dsp:txXfrm>
    </dsp:sp>
    <dsp:sp modelId="{27E87002-40E4-4C9B-B5A2-172222B98051}">
      <dsp:nvSpPr>
        <dsp:cNvPr id="0" name=""/>
        <dsp:cNvSpPr/>
      </dsp:nvSpPr>
      <dsp:spPr>
        <a:xfrm>
          <a:off x="0" y="17468"/>
          <a:ext cx="1712928" cy="110958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None/>
          </a:pPr>
          <a:r>
            <a:rPr lang="en-US" sz="900" b="1" kern="1200" dirty="0"/>
            <a:t>Public Key</a:t>
          </a:r>
          <a:r>
            <a:rPr lang="en-US" sz="900" kern="1200" dirty="0"/>
            <a:t> → Shared openly; used to encrypt or verify.</a:t>
          </a:r>
        </a:p>
        <a:p>
          <a:pPr marL="57150" lvl="1" indent="-57150" algn="l" defTabSz="400050">
            <a:lnSpc>
              <a:spcPct val="90000"/>
            </a:lnSpc>
            <a:spcBef>
              <a:spcPct val="0"/>
            </a:spcBef>
            <a:spcAft>
              <a:spcPct val="15000"/>
            </a:spcAft>
            <a:buNone/>
          </a:pPr>
          <a:r>
            <a:rPr lang="en-US" sz="900" b="1" kern="1200" dirty="0"/>
            <a:t>Private Key</a:t>
          </a:r>
          <a:r>
            <a:rPr lang="en-US" sz="900" kern="1200" dirty="0"/>
            <a:t> → Kept secret; used to decrypt or sign.</a:t>
          </a:r>
        </a:p>
      </dsp:txBody>
      <dsp:txXfrm>
        <a:off x="24374" y="41842"/>
        <a:ext cx="1150301" cy="783443"/>
      </dsp:txXfrm>
    </dsp:sp>
    <dsp:sp modelId="{5E78795C-1B47-4E86-8A8C-07729D762884}">
      <dsp:nvSpPr>
        <dsp:cNvPr id="0" name=""/>
        <dsp:cNvSpPr/>
      </dsp:nvSpPr>
      <dsp:spPr>
        <a:xfrm>
          <a:off x="717765" y="215113"/>
          <a:ext cx="1501412" cy="1501412"/>
        </a:xfrm>
        <a:prstGeom prst="pieWedg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a:t>Asymmetric Key Pairs</a:t>
          </a:r>
          <a:endParaRPr lang="en-US" sz="1200" kern="1200"/>
        </a:p>
      </dsp:txBody>
      <dsp:txXfrm>
        <a:off x="1157518" y="654866"/>
        <a:ext cx="1061659" cy="1061659"/>
      </dsp:txXfrm>
    </dsp:sp>
    <dsp:sp modelId="{6F401FAD-A90A-4714-889C-C5259C8D4F5B}">
      <dsp:nvSpPr>
        <dsp:cNvPr id="0" name=""/>
        <dsp:cNvSpPr/>
      </dsp:nvSpPr>
      <dsp:spPr>
        <a:xfrm rot="5400000">
          <a:off x="2288527" y="215113"/>
          <a:ext cx="1501412" cy="1501412"/>
        </a:xfrm>
        <a:prstGeom prst="pieWedg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a:t>Certificate Authority (CA)</a:t>
          </a:r>
          <a:endParaRPr lang="en-US" sz="1200" kern="1200"/>
        </a:p>
      </dsp:txBody>
      <dsp:txXfrm rot="-5400000">
        <a:off x="2288527" y="654866"/>
        <a:ext cx="1061659" cy="1061659"/>
      </dsp:txXfrm>
    </dsp:sp>
    <dsp:sp modelId="{1E66F200-B343-4DC3-BD9E-767193D7D0C6}">
      <dsp:nvSpPr>
        <dsp:cNvPr id="0" name=""/>
        <dsp:cNvSpPr/>
      </dsp:nvSpPr>
      <dsp:spPr>
        <a:xfrm rot="10800000">
          <a:off x="2288527" y="1785876"/>
          <a:ext cx="1501412" cy="1501412"/>
        </a:xfrm>
        <a:prstGeom prst="pieWedg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a:t>Registration Authority (RA)</a:t>
          </a:r>
          <a:endParaRPr lang="en-US" sz="1200" kern="1200"/>
        </a:p>
      </dsp:txBody>
      <dsp:txXfrm rot="10800000">
        <a:off x="2288527" y="1785876"/>
        <a:ext cx="1061659" cy="1061659"/>
      </dsp:txXfrm>
    </dsp:sp>
    <dsp:sp modelId="{A1999460-9EBD-4268-AAD1-3AA50E219195}">
      <dsp:nvSpPr>
        <dsp:cNvPr id="0" name=""/>
        <dsp:cNvSpPr/>
      </dsp:nvSpPr>
      <dsp:spPr>
        <a:xfrm rot="16200000">
          <a:off x="717765" y="1785876"/>
          <a:ext cx="1501412" cy="1501412"/>
        </a:xfrm>
        <a:prstGeom prst="pieWedg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a:t>Digital Certificates (X.509)</a:t>
          </a:r>
          <a:endParaRPr lang="en-US" sz="1200" kern="1200"/>
        </a:p>
      </dsp:txBody>
      <dsp:txXfrm rot="5400000">
        <a:off x="1157518" y="1785876"/>
        <a:ext cx="1061659" cy="1061659"/>
      </dsp:txXfrm>
    </dsp:sp>
    <dsp:sp modelId="{82A984DA-5E83-4F2D-9B4C-D3464B0DD554}">
      <dsp:nvSpPr>
        <dsp:cNvPr id="0" name=""/>
        <dsp:cNvSpPr/>
      </dsp:nvSpPr>
      <dsp:spPr>
        <a:xfrm>
          <a:off x="1994659" y="1439129"/>
          <a:ext cx="518386" cy="450770"/>
        </a:xfrm>
        <a:prstGeom prst="circular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DBFCC4-9219-433D-A743-A77E9B2DB757}">
      <dsp:nvSpPr>
        <dsp:cNvPr id="0" name=""/>
        <dsp:cNvSpPr/>
      </dsp:nvSpPr>
      <dsp:spPr>
        <a:xfrm rot="10800000">
          <a:off x="1994659" y="1612502"/>
          <a:ext cx="518386" cy="450770"/>
        </a:xfrm>
        <a:prstGeom prst="circular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948CB-9A0B-489E-BD1E-6E6526381ED0}">
      <dsp:nvSpPr>
        <dsp:cNvPr id="0" name=""/>
        <dsp:cNvSpPr/>
      </dsp:nvSpPr>
      <dsp:spPr>
        <a:xfrm>
          <a:off x="4915412" y="961556"/>
          <a:ext cx="1117473" cy="111765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8E40D6-9AAA-4EEC-946A-7CA7FBD31EC8}">
      <dsp:nvSpPr>
        <dsp:cNvPr id="0" name=""/>
        <dsp:cNvSpPr/>
      </dsp:nvSpPr>
      <dsp:spPr>
        <a:xfrm>
          <a:off x="4952284" y="998818"/>
          <a:ext cx="1043134" cy="1043133"/>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Secure Comms</a:t>
          </a:r>
        </a:p>
      </dsp:txBody>
      <dsp:txXfrm>
        <a:off x="5101558" y="1147865"/>
        <a:ext cx="745180" cy="745039"/>
      </dsp:txXfrm>
    </dsp:sp>
    <dsp:sp modelId="{FAE2B86A-8A00-42A3-8D3A-400B557CC4F2}">
      <dsp:nvSpPr>
        <dsp:cNvPr id="0" name=""/>
        <dsp:cNvSpPr/>
      </dsp:nvSpPr>
      <dsp:spPr>
        <a:xfrm>
          <a:off x="4952284" y="2099805"/>
          <a:ext cx="1043134" cy="612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None/>
          </a:pPr>
          <a:r>
            <a:rPr lang="en-US" sz="900" kern="1200" dirty="0"/>
            <a:t>Now both sides use that symmetric session key for encrypted data exchange (since symmetric encryption is faster).</a:t>
          </a:r>
        </a:p>
      </dsp:txBody>
      <dsp:txXfrm>
        <a:off x="4952284" y="2099805"/>
        <a:ext cx="1043134" cy="612661"/>
      </dsp:txXfrm>
    </dsp:sp>
    <dsp:sp modelId="{04B576AE-049F-4A36-B1F7-C62962FBA524}">
      <dsp:nvSpPr>
        <dsp:cNvPr id="0" name=""/>
        <dsp:cNvSpPr/>
      </dsp:nvSpPr>
      <dsp:spPr>
        <a:xfrm rot="2700000">
          <a:off x="3759941" y="961614"/>
          <a:ext cx="1117344" cy="1117344"/>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5A9211-C0D9-4A3F-9783-80A78CBBB2E8}">
      <dsp:nvSpPr>
        <dsp:cNvPr id="0" name=""/>
        <dsp:cNvSpPr/>
      </dsp:nvSpPr>
      <dsp:spPr>
        <a:xfrm>
          <a:off x="3797938" y="998818"/>
          <a:ext cx="1043134" cy="1043133"/>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Key Exchange</a:t>
          </a:r>
        </a:p>
      </dsp:txBody>
      <dsp:txXfrm>
        <a:off x="3946617" y="1147865"/>
        <a:ext cx="745180" cy="745039"/>
      </dsp:txXfrm>
    </dsp:sp>
    <dsp:sp modelId="{7C9B7F7D-67DE-49F2-90E3-45E881D4F2FC}">
      <dsp:nvSpPr>
        <dsp:cNvPr id="0" name=""/>
        <dsp:cNvSpPr/>
      </dsp:nvSpPr>
      <dsp:spPr>
        <a:xfrm>
          <a:off x="3797938" y="2099805"/>
          <a:ext cx="1043134" cy="612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None/>
          </a:pPr>
          <a:r>
            <a:rPr lang="en-US" sz="900" kern="1200" dirty="0"/>
            <a:t>Browser and server use the public key in the certificate to securely exchange a session key (used for faster symmetric encryption).</a:t>
          </a:r>
        </a:p>
      </dsp:txBody>
      <dsp:txXfrm>
        <a:off x="3797938" y="2099805"/>
        <a:ext cx="1043134" cy="612661"/>
      </dsp:txXfrm>
    </dsp:sp>
    <dsp:sp modelId="{A16E491E-28B4-42BE-8D70-61CCA029068F}">
      <dsp:nvSpPr>
        <dsp:cNvPr id="0" name=""/>
        <dsp:cNvSpPr/>
      </dsp:nvSpPr>
      <dsp:spPr>
        <a:xfrm rot="2700000">
          <a:off x="2605594" y="961614"/>
          <a:ext cx="1117344" cy="1117344"/>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CC4E8-5B51-4FCB-9268-04003D268E97}">
      <dsp:nvSpPr>
        <dsp:cNvPr id="0" name=""/>
        <dsp:cNvSpPr/>
      </dsp:nvSpPr>
      <dsp:spPr>
        <a:xfrm>
          <a:off x="2642997" y="998818"/>
          <a:ext cx="1043134" cy="1043133"/>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Certificate Validation</a:t>
          </a:r>
        </a:p>
      </dsp:txBody>
      <dsp:txXfrm>
        <a:off x="2791676" y="1147865"/>
        <a:ext cx="745180" cy="745039"/>
      </dsp:txXfrm>
    </dsp:sp>
    <dsp:sp modelId="{6A5F428C-8D00-4645-8FC5-4BA50709E53E}">
      <dsp:nvSpPr>
        <dsp:cNvPr id="0" name=""/>
        <dsp:cNvSpPr/>
      </dsp:nvSpPr>
      <dsp:spPr>
        <a:xfrm>
          <a:off x="2642997" y="2099805"/>
          <a:ext cx="1043134" cy="612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None/>
          </a:pPr>
          <a:r>
            <a:rPr lang="en-US" sz="900" kern="1200" dirty="0"/>
            <a:t>Browser checks:</a:t>
          </a:r>
        </a:p>
        <a:p>
          <a:pPr marL="57150" lvl="1" indent="-57150" algn="l" defTabSz="400050">
            <a:lnSpc>
              <a:spcPct val="90000"/>
            </a:lnSpc>
            <a:spcBef>
              <a:spcPct val="0"/>
            </a:spcBef>
            <a:spcAft>
              <a:spcPct val="15000"/>
            </a:spcAft>
            <a:buNone/>
          </a:pPr>
          <a:r>
            <a:rPr lang="en-US" sz="900" kern="1200" dirty="0"/>
            <a:t>Is the certificate signed by a trusted CA?</a:t>
          </a:r>
        </a:p>
        <a:p>
          <a:pPr marL="57150" lvl="1" indent="-57150" algn="l" defTabSz="400050">
            <a:lnSpc>
              <a:spcPct val="90000"/>
            </a:lnSpc>
            <a:spcBef>
              <a:spcPct val="0"/>
            </a:spcBef>
            <a:spcAft>
              <a:spcPct val="15000"/>
            </a:spcAft>
            <a:buNone/>
          </a:pPr>
          <a:r>
            <a:rPr lang="en-US" sz="900" kern="1200" dirty="0"/>
            <a:t>Is it expired or revoked?</a:t>
          </a:r>
        </a:p>
        <a:p>
          <a:pPr marL="57150" lvl="1" indent="-57150" algn="l" defTabSz="400050">
            <a:lnSpc>
              <a:spcPct val="90000"/>
            </a:lnSpc>
            <a:spcBef>
              <a:spcPct val="0"/>
            </a:spcBef>
            <a:spcAft>
              <a:spcPct val="15000"/>
            </a:spcAft>
            <a:buNone/>
          </a:pPr>
          <a:r>
            <a:rPr lang="en-US" sz="900" kern="1200" dirty="0"/>
            <a:t>Does the domain match?</a:t>
          </a:r>
        </a:p>
      </dsp:txBody>
      <dsp:txXfrm>
        <a:off x="2642997" y="2099805"/>
        <a:ext cx="1043134" cy="612661"/>
      </dsp:txXfrm>
    </dsp:sp>
    <dsp:sp modelId="{CE2E5C4F-677B-4606-99A0-FAA411345D09}">
      <dsp:nvSpPr>
        <dsp:cNvPr id="0" name=""/>
        <dsp:cNvSpPr/>
      </dsp:nvSpPr>
      <dsp:spPr>
        <a:xfrm rot="2700000">
          <a:off x="1450653" y="961614"/>
          <a:ext cx="1117344" cy="1117344"/>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A3DF0A-DEA0-429D-97CC-294DC7F7C297}">
      <dsp:nvSpPr>
        <dsp:cNvPr id="0" name=""/>
        <dsp:cNvSpPr/>
      </dsp:nvSpPr>
      <dsp:spPr>
        <a:xfrm>
          <a:off x="1488056" y="998818"/>
          <a:ext cx="1043134" cy="1043133"/>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Client Request</a:t>
          </a:r>
        </a:p>
      </dsp:txBody>
      <dsp:txXfrm>
        <a:off x="1637330" y="1147865"/>
        <a:ext cx="745180" cy="745039"/>
      </dsp:txXfrm>
    </dsp:sp>
    <dsp:sp modelId="{DE8212DF-93B0-4DDB-82C4-73246B5B040C}">
      <dsp:nvSpPr>
        <dsp:cNvPr id="0" name=""/>
        <dsp:cNvSpPr/>
      </dsp:nvSpPr>
      <dsp:spPr>
        <a:xfrm>
          <a:off x="1488056" y="2099805"/>
          <a:ext cx="1043134" cy="612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None/>
          </a:pPr>
          <a:r>
            <a:rPr lang="en-US" sz="900" kern="1200" dirty="0"/>
            <a:t>Your browser connects and asks for the site’s certificate.</a:t>
          </a:r>
        </a:p>
      </dsp:txBody>
      <dsp:txXfrm>
        <a:off x="1488056" y="2099805"/>
        <a:ext cx="1043134" cy="612661"/>
      </dsp:txXfrm>
    </dsp:sp>
    <dsp:sp modelId="{FBC2ED70-E0F3-426C-A806-CCFBCDA8D503}">
      <dsp:nvSpPr>
        <dsp:cNvPr id="0" name=""/>
        <dsp:cNvSpPr/>
      </dsp:nvSpPr>
      <dsp:spPr>
        <a:xfrm rot="2700000">
          <a:off x="295712" y="961614"/>
          <a:ext cx="1117344" cy="1117344"/>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824E62-CE97-4E22-97E6-8C77C6004C14}">
      <dsp:nvSpPr>
        <dsp:cNvPr id="0" name=""/>
        <dsp:cNvSpPr/>
      </dsp:nvSpPr>
      <dsp:spPr>
        <a:xfrm>
          <a:off x="333115" y="998818"/>
          <a:ext cx="1043134" cy="1043133"/>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Website Certificate</a:t>
          </a:r>
        </a:p>
      </dsp:txBody>
      <dsp:txXfrm>
        <a:off x="482389" y="1147865"/>
        <a:ext cx="745180" cy="745039"/>
      </dsp:txXfrm>
    </dsp:sp>
    <dsp:sp modelId="{0ABC89EA-46DD-45A4-A099-80F6DE7BAF44}">
      <dsp:nvSpPr>
        <dsp:cNvPr id="0" name=""/>
        <dsp:cNvSpPr/>
      </dsp:nvSpPr>
      <dsp:spPr>
        <a:xfrm>
          <a:off x="333115" y="2099805"/>
          <a:ext cx="1043134" cy="612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None/>
          </a:pPr>
          <a:r>
            <a:rPr lang="en-US" sz="900" kern="1200" dirty="0"/>
            <a:t>The web server has a public/private key pair.</a:t>
          </a:r>
        </a:p>
        <a:p>
          <a:pPr marL="57150" lvl="1" indent="-57150" algn="l" defTabSz="400050">
            <a:lnSpc>
              <a:spcPct val="90000"/>
            </a:lnSpc>
            <a:spcBef>
              <a:spcPct val="0"/>
            </a:spcBef>
            <a:spcAft>
              <a:spcPct val="15000"/>
            </a:spcAft>
            <a:buNone/>
          </a:pPr>
          <a:r>
            <a:rPr lang="en-US" sz="900" kern="1200" dirty="0"/>
            <a:t>The public key is embedded in a certificate signed by a CA (like DigiCert).</a:t>
          </a:r>
        </a:p>
      </dsp:txBody>
      <dsp:txXfrm>
        <a:off x="333115" y="2099805"/>
        <a:ext cx="1043134" cy="61266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C9289-E9C9-4A1D-A6F3-F0808909C6AF}">
      <dsp:nvSpPr>
        <dsp:cNvPr id="0" name=""/>
        <dsp:cNvSpPr/>
      </dsp:nvSpPr>
      <dsp:spPr>
        <a:xfrm>
          <a:off x="2715" y="7994"/>
          <a:ext cx="1041033" cy="41641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b="1" kern="1200" dirty="0"/>
            <a:t>Web Security</a:t>
          </a:r>
        </a:p>
      </dsp:txBody>
      <dsp:txXfrm>
        <a:off x="2715" y="7994"/>
        <a:ext cx="1041033" cy="416413"/>
      </dsp:txXfrm>
    </dsp:sp>
    <dsp:sp modelId="{2741E680-B6EF-4C22-AC76-62B06771E89B}">
      <dsp:nvSpPr>
        <dsp:cNvPr id="0" name=""/>
        <dsp:cNvSpPr/>
      </dsp:nvSpPr>
      <dsp:spPr>
        <a:xfrm>
          <a:off x="2715" y="424408"/>
          <a:ext cx="1041033" cy="96624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None/>
          </a:pPr>
          <a:r>
            <a:rPr lang="en-US" sz="1000" kern="1200" dirty="0"/>
            <a:t>HTTPS/TLS certificates for websites.</a:t>
          </a:r>
        </a:p>
      </dsp:txBody>
      <dsp:txXfrm>
        <a:off x="2715" y="424408"/>
        <a:ext cx="1041033" cy="966240"/>
      </dsp:txXfrm>
    </dsp:sp>
    <dsp:sp modelId="{C451744C-5BDD-4FC6-9CA8-87BD6AFF922A}">
      <dsp:nvSpPr>
        <dsp:cNvPr id="0" name=""/>
        <dsp:cNvSpPr/>
      </dsp:nvSpPr>
      <dsp:spPr>
        <a:xfrm>
          <a:off x="1189493" y="7994"/>
          <a:ext cx="1041033" cy="41641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b="1" kern="1200" dirty="0"/>
            <a:t>Email Security</a:t>
          </a:r>
        </a:p>
      </dsp:txBody>
      <dsp:txXfrm>
        <a:off x="1189493" y="7994"/>
        <a:ext cx="1041033" cy="416413"/>
      </dsp:txXfrm>
    </dsp:sp>
    <dsp:sp modelId="{2A3BC3C1-966A-47B3-BCBA-32C05CC852B2}">
      <dsp:nvSpPr>
        <dsp:cNvPr id="0" name=""/>
        <dsp:cNvSpPr/>
      </dsp:nvSpPr>
      <dsp:spPr>
        <a:xfrm>
          <a:off x="1189493" y="424408"/>
          <a:ext cx="1041033" cy="96624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None/>
          </a:pPr>
          <a:r>
            <a:rPr lang="en-US" sz="1000" kern="1200" dirty="0"/>
            <a:t>S/MIME for signing /encrypting messages.</a:t>
          </a:r>
        </a:p>
      </dsp:txBody>
      <dsp:txXfrm>
        <a:off x="1189493" y="424408"/>
        <a:ext cx="1041033" cy="966240"/>
      </dsp:txXfrm>
    </dsp:sp>
    <dsp:sp modelId="{12BE5897-1BDE-4B19-A5D4-A7FD0BBF3B5D}">
      <dsp:nvSpPr>
        <dsp:cNvPr id="0" name=""/>
        <dsp:cNvSpPr/>
      </dsp:nvSpPr>
      <dsp:spPr>
        <a:xfrm>
          <a:off x="2376271" y="7994"/>
          <a:ext cx="1041033" cy="41641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b="1" kern="1200" dirty="0"/>
            <a:t>VPN Authentication</a:t>
          </a:r>
        </a:p>
      </dsp:txBody>
      <dsp:txXfrm>
        <a:off x="2376271" y="7994"/>
        <a:ext cx="1041033" cy="416413"/>
      </dsp:txXfrm>
    </dsp:sp>
    <dsp:sp modelId="{3521164D-CB69-4672-BB84-70027E574F4F}">
      <dsp:nvSpPr>
        <dsp:cNvPr id="0" name=""/>
        <dsp:cNvSpPr/>
      </dsp:nvSpPr>
      <dsp:spPr>
        <a:xfrm>
          <a:off x="2376271" y="424408"/>
          <a:ext cx="1041033" cy="96624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None/>
          </a:pPr>
          <a:r>
            <a:rPr lang="en-US" sz="1000" kern="1200" dirty="0"/>
            <a:t> Certificates for user/ device authentication.</a:t>
          </a:r>
        </a:p>
      </dsp:txBody>
      <dsp:txXfrm>
        <a:off x="2376271" y="424408"/>
        <a:ext cx="1041033" cy="966240"/>
      </dsp:txXfrm>
    </dsp:sp>
    <dsp:sp modelId="{2BD0FC53-D9E8-4991-ADE7-0D555939CE95}">
      <dsp:nvSpPr>
        <dsp:cNvPr id="0" name=""/>
        <dsp:cNvSpPr/>
      </dsp:nvSpPr>
      <dsp:spPr>
        <a:xfrm>
          <a:off x="3563049" y="7994"/>
          <a:ext cx="1041033" cy="41641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b="1" kern="1200" dirty="0"/>
            <a:t>Code Signing</a:t>
          </a:r>
        </a:p>
      </dsp:txBody>
      <dsp:txXfrm>
        <a:off x="3563049" y="7994"/>
        <a:ext cx="1041033" cy="416413"/>
      </dsp:txXfrm>
    </dsp:sp>
    <dsp:sp modelId="{07652871-900F-4D40-9402-78F45FAC6BA3}">
      <dsp:nvSpPr>
        <dsp:cNvPr id="0" name=""/>
        <dsp:cNvSpPr/>
      </dsp:nvSpPr>
      <dsp:spPr>
        <a:xfrm>
          <a:off x="3563049" y="424408"/>
          <a:ext cx="1041033" cy="96624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None/>
          </a:pPr>
          <a:r>
            <a:rPr lang="en-US" sz="1000" kern="1200" dirty="0"/>
            <a:t>Verify software integrity and publisher.</a:t>
          </a:r>
        </a:p>
      </dsp:txBody>
      <dsp:txXfrm>
        <a:off x="3563049" y="424408"/>
        <a:ext cx="1041033" cy="966240"/>
      </dsp:txXfrm>
    </dsp:sp>
    <dsp:sp modelId="{48BABEF9-DD81-4524-8183-40BF30008FED}">
      <dsp:nvSpPr>
        <dsp:cNvPr id="0" name=""/>
        <dsp:cNvSpPr/>
      </dsp:nvSpPr>
      <dsp:spPr>
        <a:xfrm>
          <a:off x="4749827" y="7994"/>
          <a:ext cx="1041033" cy="41641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b="1" kern="1200" dirty="0"/>
            <a:t>Smart Cards/ID badges</a:t>
          </a:r>
        </a:p>
      </dsp:txBody>
      <dsp:txXfrm>
        <a:off x="4749827" y="7994"/>
        <a:ext cx="1041033" cy="416413"/>
      </dsp:txXfrm>
    </dsp:sp>
    <dsp:sp modelId="{1F55AD85-2905-4B4D-B00E-155D7D8D5070}">
      <dsp:nvSpPr>
        <dsp:cNvPr id="0" name=""/>
        <dsp:cNvSpPr/>
      </dsp:nvSpPr>
      <dsp:spPr>
        <a:xfrm>
          <a:off x="4749827" y="424408"/>
          <a:ext cx="1041033" cy="96624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None/>
          </a:pPr>
          <a:r>
            <a:rPr lang="en-US" sz="1000" kern="1200" dirty="0"/>
            <a:t>PKI-backed auth for physical /logical access.</a:t>
          </a:r>
        </a:p>
      </dsp:txBody>
      <dsp:txXfrm>
        <a:off x="4749827" y="424408"/>
        <a:ext cx="1041033" cy="96624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5218D-B9DB-4EE3-8122-A42F39EF34DA}">
      <dsp:nvSpPr>
        <dsp:cNvPr id="0" name=""/>
        <dsp:cNvSpPr/>
      </dsp:nvSpPr>
      <dsp:spPr>
        <a:xfrm>
          <a:off x="0" y="0"/>
          <a:ext cx="1089183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69E8E8-EBAE-4BD3-B040-A7ADBAEB522D}">
      <dsp:nvSpPr>
        <dsp:cNvPr id="0" name=""/>
        <dsp:cNvSpPr/>
      </dsp:nvSpPr>
      <dsp:spPr>
        <a:xfrm>
          <a:off x="0" y="0"/>
          <a:ext cx="2178368" cy="466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Type of Protocol:</a:t>
          </a:r>
          <a:endParaRPr lang="en-US" sz="1200" kern="1200" dirty="0"/>
        </a:p>
      </dsp:txBody>
      <dsp:txXfrm>
        <a:off x="0" y="0"/>
        <a:ext cx="2178368" cy="466982"/>
      </dsp:txXfrm>
    </dsp:sp>
    <dsp:sp modelId="{DE3C3EA5-67BF-4615-BAF0-A2DA9FC0F83C}">
      <dsp:nvSpPr>
        <dsp:cNvPr id="0" name=""/>
        <dsp:cNvSpPr/>
      </dsp:nvSpPr>
      <dsp:spPr>
        <a:xfrm>
          <a:off x="2341745" y="21205"/>
          <a:ext cx="8550094" cy="424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Path-vector routing protocol.</a:t>
          </a:r>
        </a:p>
      </dsp:txBody>
      <dsp:txXfrm>
        <a:off x="2341745" y="21205"/>
        <a:ext cx="8550094" cy="424115"/>
      </dsp:txXfrm>
    </dsp:sp>
    <dsp:sp modelId="{BC46161A-9442-4DED-B1A1-A0FDC6F2A565}">
      <dsp:nvSpPr>
        <dsp:cNvPr id="0" name=""/>
        <dsp:cNvSpPr/>
      </dsp:nvSpPr>
      <dsp:spPr>
        <a:xfrm>
          <a:off x="2178368" y="445320"/>
          <a:ext cx="8713472"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6B0D8C-703E-4853-AE7E-9EF4A0946DB5}">
      <dsp:nvSpPr>
        <dsp:cNvPr id="0" name=""/>
        <dsp:cNvSpPr/>
      </dsp:nvSpPr>
      <dsp:spPr>
        <a:xfrm>
          <a:off x="0" y="466982"/>
          <a:ext cx="1089183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B0EE2D-5A80-4116-B60B-C93AD76451C5}">
      <dsp:nvSpPr>
        <dsp:cNvPr id="0" name=""/>
        <dsp:cNvSpPr/>
      </dsp:nvSpPr>
      <dsp:spPr>
        <a:xfrm>
          <a:off x="0" y="466982"/>
          <a:ext cx="2178368" cy="466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Purpose</a:t>
          </a:r>
          <a:r>
            <a:rPr lang="en-US" sz="1900" b="1" kern="1200" dirty="0"/>
            <a:t>:</a:t>
          </a:r>
          <a:endParaRPr lang="en-US" sz="1900" kern="1200" dirty="0"/>
        </a:p>
      </dsp:txBody>
      <dsp:txXfrm>
        <a:off x="0" y="466982"/>
        <a:ext cx="2178368" cy="466982"/>
      </dsp:txXfrm>
    </dsp:sp>
    <dsp:sp modelId="{A7E368B8-B03F-4099-A1E0-4E9A499651F6}">
      <dsp:nvSpPr>
        <dsp:cNvPr id="0" name=""/>
        <dsp:cNvSpPr/>
      </dsp:nvSpPr>
      <dsp:spPr>
        <a:xfrm>
          <a:off x="2341745" y="488188"/>
          <a:ext cx="8550094" cy="424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Connects different autonomous systems (AS) — think of each AS </a:t>
          </a:r>
          <a:r>
            <a:rPr lang="en-US" sz="1200" kern="1200" dirty="0" err="1"/>
            <a:t>as</a:t>
          </a:r>
          <a:r>
            <a:rPr lang="en-US" sz="1200" kern="1200" dirty="0"/>
            <a:t> a separate “network under one administrative domain,” like an ISP or a large enterprise.</a:t>
          </a:r>
        </a:p>
      </dsp:txBody>
      <dsp:txXfrm>
        <a:off x="2341745" y="488188"/>
        <a:ext cx="8550094" cy="424115"/>
      </dsp:txXfrm>
    </dsp:sp>
    <dsp:sp modelId="{701A126C-21A3-4141-BDE4-5B451976D385}">
      <dsp:nvSpPr>
        <dsp:cNvPr id="0" name=""/>
        <dsp:cNvSpPr/>
      </dsp:nvSpPr>
      <dsp:spPr>
        <a:xfrm>
          <a:off x="2178368" y="912303"/>
          <a:ext cx="8713472"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ECC13A-5889-4022-BEEA-028DA48AA537}">
      <dsp:nvSpPr>
        <dsp:cNvPr id="0" name=""/>
        <dsp:cNvSpPr/>
      </dsp:nvSpPr>
      <dsp:spPr>
        <a:xfrm>
          <a:off x="0" y="933965"/>
          <a:ext cx="1089183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B52841-1EAE-4440-9DCA-6809246F65D8}">
      <dsp:nvSpPr>
        <dsp:cNvPr id="0" name=""/>
        <dsp:cNvSpPr/>
      </dsp:nvSpPr>
      <dsp:spPr>
        <a:xfrm>
          <a:off x="0" y="933965"/>
          <a:ext cx="2178368" cy="466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Decision Process:</a:t>
          </a:r>
          <a:endParaRPr lang="en-US" sz="1200" kern="1200" dirty="0"/>
        </a:p>
      </dsp:txBody>
      <dsp:txXfrm>
        <a:off x="0" y="933965"/>
        <a:ext cx="2178368" cy="466982"/>
      </dsp:txXfrm>
    </dsp:sp>
    <dsp:sp modelId="{23CF4B03-603A-4B00-8061-143FD3F03736}">
      <dsp:nvSpPr>
        <dsp:cNvPr id="0" name=""/>
        <dsp:cNvSpPr/>
      </dsp:nvSpPr>
      <dsp:spPr>
        <a:xfrm>
          <a:off x="2341745" y="955171"/>
          <a:ext cx="8550094" cy="424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BGP doesn’t just look at the shortest path (like OSPF or RIP might). Instead, it uses </a:t>
          </a:r>
          <a:r>
            <a:rPr lang="en-US" sz="1200" b="1" kern="1200" dirty="0"/>
            <a:t>attributes and policies</a:t>
          </a:r>
          <a:r>
            <a:rPr lang="en-US" sz="1200" kern="1200" dirty="0"/>
            <a:t> (AS-Path, Local Preference, MED, etc.) to select the best route.</a:t>
          </a:r>
        </a:p>
      </dsp:txBody>
      <dsp:txXfrm>
        <a:off x="2341745" y="955171"/>
        <a:ext cx="8550094" cy="424115"/>
      </dsp:txXfrm>
    </dsp:sp>
    <dsp:sp modelId="{B3CBC1E9-1551-4F51-A22F-C01583FF8DE4}">
      <dsp:nvSpPr>
        <dsp:cNvPr id="0" name=""/>
        <dsp:cNvSpPr/>
      </dsp:nvSpPr>
      <dsp:spPr>
        <a:xfrm>
          <a:off x="2178368" y="1379286"/>
          <a:ext cx="8713472"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8EC016-23CF-4CB4-9CD4-6912188369CB}">
      <dsp:nvSpPr>
        <dsp:cNvPr id="0" name=""/>
        <dsp:cNvSpPr/>
      </dsp:nvSpPr>
      <dsp:spPr>
        <a:xfrm>
          <a:off x="0" y="1400948"/>
          <a:ext cx="1089183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CC0B00-3ADD-483D-812C-A59C8031D3AC}">
      <dsp:nvSpPr>
        <dsp:cNvPr id="0" name=""/>
        <dsp:cNvSpPr/>
      </dsp:nvSpPr>
      <dsp:spPr>
        <a:xfrm>
          <a:off x="0" y="1400948"/>
          <a:ext cx="2178368" cy="466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Versions:</a:t>
          </a:r>
          <a:endParaRPr lang="en-US" sz="1200" kern="1200" dirty="0"/>
        </a:p>
      </dsp:txBody>
      <dsp:txXfrm>
        <a:off x="0" y="1400948"/>
        <a:ext cx="2178368" cy="466982"/>
      </dsp:txXfrm>
    </dsp:sp>
    <dsp:sp modelId="{430242EC-BC1A-4083-81A8-D4E7411F6DA0}">
      <dsp:nvSpPr>
        <dsp:cNvPr id="0" name=""/>
        <dsp:cNvSpPr/>
      </dsp:nvSpPr>
      <dsp:spPr>
        <a:xfrm>
          <a:off x="2341745" y="1422154"/>
          <a:ext cx="8550094" cy="424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The main one used today is </a:t>
          </a:r>
          <a:r>
            <a:rPr lang="en-US" sz="1200" b="1" kern="1200" dirty="0"/>
            <a:t>BGP-4</a:t>
          </a:r>
          <a:r>
            <a:rPr lang="en-US" sz="1200" kern="1200" dirty="0"/>
            <a:t>, which supports Classless Inter-Domain Routing (CIDR) to help reduce the size of global routing tables.</a:t>
          </a:r>
        </a:p>
      </dsp:txBody>
      <dsp:txXfrm>
        <a:off x="2341745" y="1422154"/>
        <a:ext cx="8550094" cy="424115"/>
      </dsp:txXfrm>
    </dsp:sp>
    <dsp:sp modelId="{55933559-B0F4-4749-817B-96AF98D9EBF7}">
      <dsp:nvSpPr>
        <dsp:cNvPr id="0" name=""/>
        <dsp:cNvSpPr/>
      </dsp:nvSpPr>
      <dsp:spPr>
        <a:xfrm>
          <a:off x="2178368" y="1846269"/>
          <a:ext cx="8713472"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46928A-A6DC-4B4A-9C17-CAF9E3C4044C}">
      <dsp:nvSpPr>
        <dsp:cNvPr id="0" name=""/>
        <dsp:cNvSpPr/>
      </dsp:nvSpPr>
      <dsp:spPr>
        <a:xfrm>
          <a:off x="0" y="1867930"/>
          <a:ext cx="1089183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33FE99-F27F-4CD3-9A20-F2B704A71BE2}">
      <dsp:nvSpPr>
        <dsp:cNvPr id="0" name=""/>
        <dsp:cNvSpPr/>
      </dsp:nvSpPr>
      <dsp:spPr>
        <a:xfrm>
          <a:off x="0" y="1867930"/>
          <a:ext cx="2178368" cy="466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Reliability:</a:t>
          </a:r>
          <a:endParaRPr lang="en-US" sz="1200" kern="1200" dirty="0"/>
        </a:p>
      </dsp:txBody>
      <dsp:txXfrm>
        <a:off x="0" y="1867930"/>
        <a:ext cx="2178368" cy="466982"/>
      </dsp:txXfrm>
    </dsp:sp>
    <dsp:sp modelId="{7FDE4F09-1097-4860-BC42-1BF28C9D9832}">
      <dsp:nvSpPr>
        <dsp:cNvPr id="0" name=""/>
        <dsp:cNvSpPr/>
      </dsp:nvSpPr>
      <dsp:spPr>
        <a:xfrm>
          <a:off x="2341745" y="1889136"/>
          <a:ext cx="8550094" cy="424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BGP runs over TCP (port 179), ensuring reliable communication between routers.</a:t>
          </a:r>
        </a:p>
      </dsp:txBody>
      <dsp:txXfrm>
        <a:off x="2341745" y="1889136"/>
        <a:ext cx="8550094" cy="424115"/>
      </dsp:txXfrm>
    </dsp:sp>
    <dsp:sp modelId="{A918155B-92FC-402E-AF2C-520BC71B8D96}">
      <dsp:nvSpPr>
        <dsp:cNvPr id="0" name=""/>
        <dsp:cNvSpPr/>
      </dsp:nvSpPr>
      <dsp:spPr>
        <a:xfrm>
          <a:off x="2178368" y="2313251"/>
          <a:ext cx="8713472"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089F6D-0ACF-4A96-A5E7-86A173527B29}">
      <dsp:nvSpPr>
        <dsp:cNvPr id="0" name=""/>
        <dsp:cNvSpPr/>
      </dsp:nvSpPr>
      <dsp:spPr>
        <a:xfrm>
          <a:off x="0" y="2334913"/>
          <a:ext cx="1089183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D48CB4-76E3-4ACC-96C0-7DE0D4DEC151}">
      <dsp:nvSpPr>
        <dsp:cNvPr id="0" name=""/>
        <dsp:cNvSpPr/>
      </dsp:nvSpPr>
      <dsp:spPr>
        <a:xfrm>
          <a:off x="0" y="2334913"/>
          <a:ext cx="2178368" cy="466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iBGP vs. eBGP:</a:t>
          </a:r>
          <a:endParaRPr lang="en-US" sz="1200" kern="1200" dirty="0"/>
        </a:p>
      </dsp:txBody>
      <dsp:txXfrm>
        <a:off x="0" y="2334913"/>
        <a:ext cx="2178368" cy="466982"/>
      </dsp:txXfrm>
    </dsp:sp>
    <dsp:sp modelId="{0AD83194-39F5-490E-9BDD-3464A3F79A23}">
      <dsp:nvSpPr>
        <dsp:cNvPr id="0" name=""/>
        <dsp:cNvSpPr/>
      </dsp:nvSpPr>
      <dsp:spPr>
        <a:xfrm>
          <a:off x="0" y="2801896"/>
          <a:ext cx="1089183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F41690-472C-40B8-8F42-AF0A6E82E30D}">
      <dsp:nvSpPr>
        <dsp:cNvPr id="0" name=""/>
        <dsp:cNvSpPr/>
      </dsp:nvSpPr>
      <dsp:spPr>
        <a:xfrm>
          <a:off x="0" y="2801896"/>
          <a:ext cx="2178368" cy="466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eBGP</a:t>
          </a:r>
          <a:endParaRPr lang="en-US" sz="1200" kern="1200" dirty="0"/>
        </a:p>
      </dsp:txBody>
      <dsp:txXfrm>
        <a:off x="0" y="2801896"/>
        <a:ext cx="2178368" cy="466982"/>
      </dsp:txXfrm>
    </dsp:sp>
    <dsp:sp modelId="{7DE420BE-B315-4C4B-AAE5-DFFC77291532}">
      <dsp:nvSpPr>
        <dsp:cNvPr id="0" name=""/>
        <dsp:cNvSpPr/>
      </dsp:nvSpPr>
      <dsp:spPr>
        <a:xfrm>
          <a:off x="2341745" y="2823102"/>
          <a:ext cx="8550094" cy="424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Between different autonomous systems (external).</a:t>
          </a:r>
        </a:p>
      </dsp:txBody>
      <dsp:txXfrm>
        <a:off x="2341745" y="2823102"/>
        <a:ext cx="8550094" cy="424115"/>
      </dsp:txXfrm>
    </dsp:sp>
    <dsp:sp modelId="{CB762058-65F4-4F5A-8156-D32495BA7BE8}">
      <dsp:nvSpPr>
        <dsp:cNvPr id="0" name=""/>
        <dsp:cNvSpPr/>
      </dsp:nvSpPr>
      <dsp:spPr>
        <a:xfrm>
          <a:off x="2178368" y="3247217"/>
          <a:ext cx="8713472"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819EA5-A6C3-4C48-AC28-B5D2C69C706C}">
      <dsp:nvSpPr>
        <dsp:cNvPr id="0" name=""/>
        <dsp:cNvSpPr/>
      </dsp:nvSpPr>
      <dsp:spPr>
        <a:xfrm>
          <a:off x="0" y="3268879"/>
          <a:ext cx="1089183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BD46EC-AA12-40D5-9462-42905E043C03}">
      <dsp:nvSpPr>
        <dsp:cNvPr id="0" name=""/>
        <dsp:cNvSpPr/>
      </dsp:nvSpPr>
      <dsp:spPr>
        <a:xfrm>
          <a:off x="0" y="3268879"/>
          <a:ext cx="2178368" cy="466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iBGP</a:t>
          </a:r>
          <a:endParaRPr lang="en-US" sz="1200" kern="1200" dirty="0"/>
        </a:p>
      </dsp:txBody>
      <dsp:txXfrm>
        <a:off x="0" y="3268879"/>
        <a:ext cx="2178368" cy="466982"/>
      </dsp:txXfrm>
    </dsp:sp>
    <dsp:sp modelId="{DDCAD419-C8C5-42AB-8384-7849CF359EE8}">
      <dsp:nvSpPr>
        <dsp:cNvPr id="0" name=""/>
        <dsp:cNvSpPr/>
      </dsp:nvSpPr>
      <dsp:spPr>
        <a:xfrm>
          <a:off x="2341745" y="3290085"/>
          <a:ext cx="8550094" cy="424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Within the same autonomous system (internal).</a:t>
          </a:r>
        </a:p>
      </dsp:txBody>
      <dsp:txXfrm>
        <a:off x="2341745" y="3290085"/>
        <a:ext cx="8550094" cy="424115"/>
      </dsp:txXfrm>
    </dsp:sp>
    <dsp:sp modelId="{2E1F2A60-474D-4078-A73F-5B604A38D6A4}">
      <dsp:nvSpPr>
        <dsp:cNvPr id="0" name=""/>
        <dsp:cNvSpPr/>
      </dsp:nvSpPr>
      <dsp:spPr>
        <a:xfrm>
          <a:off x="2178368" y="3714200"/>
          <a:ext cx="8713472"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C8FA7-9D74-46C4-9661-B6F5C3A9B046}">
      <dsp:nvSpPr>
        <dsp:cNvPr id="0" name=""/>
        <dsp:cNvSpPr/>
      </dsp:nvSpPr>
      <dsp:spPr>
        <a:xfrm>
          <a:off x="0" y="2467"/>
          <a:ext cx="1093708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265E71-955D-4A41-AC34-559D2C7B1C83}">
      <dsp:nvSpPr>
        <dsp:cNvPr id="0" name=""/>
        <dsp:cNvSpPr/>
      </dsp:nvSpPr>
      <dsp:spPr>
        <a:xfrm>
          <a:off x="0" y="2467"/>
          <a:ext cx="2187416" cy="168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Symmetric:</a:t>
          </a:r>
          <a:endParaRPr lang="en-US" sz="1200" kern="1200" dirty="0"/>
        </a:p>
      </dsp:txBody>
      <dsp:txXfrm>
        <a:off x="0" y="2467"/>
        <a:ext cx="2187416" cy="1682553"/>
      </dsp:txXfrm>
    </dsp:sp>
    <dsp:sp modelId="{527699F7-8DFD-4AF1-B689-CDCCF2825A1F}">
      <dsp:nvSpPr>
        <dsp:cNvPr id="0" name=""/>
        <dsp:cNvSpPr/>
      </dsp:nvSpPr>
      <dsp:spPr>
        <a:xfrm>
          <a:off x="2351472" y="28756"/>
          <a:ext cx="8585609" cy="52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AES (Advanced Encryption Standard):</a:t>
          </a:r>
          <a:r>
            <a:rPr lang="en-US" sz="1200" kern="1200" dirty="0"/>
            <a:t> Modern standard, 128/192/256-bit keys.</a:t>
          </a:r>
        </a:p>
      </dsp:txBody>
      <dsp:txXfrm>
        <a:off x="2351472" y="28756"/>
        <a:ext cx="8585609" cy="525798"/>
      </dsp:txXfrm>
    </dsp:sp>
    <dsp:sp modelId="{3CECB993-A700-4A7A-8518-0679D660C65D}">
      <dsp:nvSpPr>
        <dsp:cNvPr id="0" name=""/>
        <dsp:cNvSpPr/>
      </dsp:nvSpPr>
      <dsp:spPr>
        <a:xfrm>
          <a:off x="2187416" y="554555"/>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0BC2E6-008A-4095-A20E-5707B79A6DD6}">
      <dsp:nvSpPr>
        <dsp:cNvPr id="0" name=""/>
        <dsp:cNvSpPr/>
      </dsp:nvSpPr>
      <dsp:spPr>
        <a:xfrm>
          <a:off x="2351472" y="580845"/>
          <a:ext cx="8585609" cy="52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DES (Data Encryption Standard):</a:t>
          </a:r>
          <a:r>
            <a:rPr lang="en-US" sz="1200" kern="1200" dirty="0"/>
            <a:t> Obsolete, weak.</a:t>
          </a:r>
        </a:p>
      </dsp:txBody>
      <dsp:txXfrm>
        <a:off x="2351472" y="580845"/>
        <a:ext cx="8585609" cy="525798"/>
      </dsp:txXfrm>
    </dsp:sp>
    <dsp:sp modelId="{541D6BFA-B906-4514-AE33-652972B05010}">
      <dsp:nvSpPr>
        <dsp:cNvPr id="0" name=""/>
        <dsp:cNvSpPr/>
      </dsp:nvSpPr>
      <dsp:spPr>
        <a:xfrm>
          <a:off x="2187416" y="1106643"/>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CACCEB-D973-4747-8216-C92DC32C0CBD}">
      <dsp:nvSpPr>
        <dsp:cNvPr id="0" name=""/>
        <dsp:cNvSpPr/>
      </dsp:nvSpPr>
      <dsp:spPr>
        <a:xfrm>
          <a:off x="2351472" y="1132933"/>
          <a:ext cx="8585609" cy="52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3DES:</a:t>
          </a:r>
          <a:r>
            <a:rPr lang="en-US" sz="1200" kern="1200" dirty="0"/>
            <a:t> Stronger than DES, but slow and outdated.</a:t>
          </a:r>
        </a:p>
      </dsp:txBody>
      <dsp:txXfrm>
        <a:off x="2351472" y="1132933"/>
        <a:ext cx="8585609" cy="525798"/>
      </dsp:txXfrm>
    </dsp:sp>
    <dsp:sp modelId="{E88056E2-9BEB-498F-B28C-83CDA34BD7C7}">
      <dsp:nvSpPr>
        <dsp:cNvPr id="0" name=""/>
        <dsp:cNvSpPr/>
      </dsp:nvSpPr>
      <dsp:spPr>
        <a:xfrm>
          <a:off x="2187416" y="1658731"/>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B684D7-C843-48CF-B512-4D37B709CB70}">
      <dsp:nvSpPr>
        <dsp:cNvPr id="0" name=""/>
        <dsp:cNvSpPr/>
      </dsp:nvSpPr>
      <dsp:spPr>
        <a:xfrm>
          <a:off x="0" y="1685021"/>
          <a:ext cx="1093708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6195DF-1C93-47A9-9E11-587D0E64A45D}">
      <dsp:nvSpPr>
        <dsp:cNvPr id="0" name=""/>
        <dsp:cNvSpPr/>
      </dsp:nvSpPr>
      <dsp:spPr>
        <a:xfrm>
          <a:off x="0" y="1685021"/>
          <a:ext cx="2187416" cy="168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Asymmetric:</a:t>
          </a:r>
          <a:endParaRPr lang="en-US" sz="1200" kern="1200" dirty="0"/>
        </a:p>
      </dsp:txBody>
      <dsp:txXfrm>
        <a:off x="0" y="1685021"/>
        <a:ext cx="2187416" cy="1682553"/>
      </dsp:txXfrm>
    </dsp:sp>
    <dsp:sp modelId="{65A4A6D9-864E-48A9-A602-E822E7D72F1B}">
      <dsp:nvSpPr>
        <dsp:cNvPr id="0" name=""/>
        <dsp:cNvSpPr/>
      </dsp:nvSpPr>
      <dsp:spPr>
        <a:xfrm>
          <a:off x="2351472" y="1724127"/>
          <a:ext cx="8585609" cy="78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RSA:</a:t>
          </a:r>
          <a:r>
            <a:rPr lang="en-US" sz="1200" kern="1200" dirty="0"/>
            <a:t> Common for key exchange, SSL/TLS certs.</a:t>
          </a:r>
        </a:p>
      </dsp:txBody>
      <dsp:txXfrm>
        <a:off x="2351472" y="1724127"/>
        <a:ext cx="8585609" cy="782124"/>
      </dsp:txXfrm>
    </dsp:sp>
    <dsp:sp modelId="{E383F688-CF74-46A2-B40A-91ADA70FE868}">
      <dsp:nvSpPr>
        <dsp:cNvPr id="0" name=""/>
        <dsp:cNvSpPr/>
      </dsp:nvSpPr>
      <dsp:spPr>
        <a:xfrm>
          <a:off x="2187416" y="2506251"/>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C7DF2B-9CBF-47D7-85EB-D175816AEF68}">
      <dsp:nvSpPr>
        <dsp:cNvPr id="0" name=""/>
        <dsp:cNvSpPr/>
      </dsp:nvSpPr>
      <dsp:spPr>
        <a:xfrm>
          <a:off x="2351472" y="2545358"/>
          <a:ext cx="8585609" cy="78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Elliptic Curve Cryptography (ECC):</a:t>
          </a:r>
          <a:r>
            <a:rPr lang="en-US" sz="1200" kern="1200" dirty="0"/>
            <a:t> Stronger security </a:t>
          </a:r>
        </a:p>
      </dsp:txBody>
      <dsp:txXfrm>
        <a:off x="2351472" y="2545358"/>
        <a:ext cx="8585609" cy="782124"/>
      </dsp:txXfrm>
    </dsp:sp>
    <dsp:sp modelId="{18FAF409-82E9-4E72-B872-F7CC359A065C}">
      <dsp:nvSpPr>
        <dsp:cNvPr id="0" name=""/>
        <dsp:cNvSpPr/>
      </dsp:nvSpPr>
      <dsp:spPr>
        <a:xfrm>
          <a:off x="2187416" y="3327482"/>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A58FC5-FD95-4DFC-BBA0-BA1F10C062B4}">
      <dsp:nvSpPr>
        <dsp:cNvPr id="0" name=""/>
        <dsp:cNvSpPr/>
      </dsp:nvSpPr>
      <dsp:spPr>
        <a:xfrm>
          <a:off x="0" y="3367574"/>
          <a:ext cx="1093708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2289FD-FC2C-4BBD-976B-802A56BA9B12}">
      <dsp:nvSpPr>
        <dsp:cNvPr id="0" name=""/>
        <dsp:cNvSpPr/>
      </dsp:nvSpPr>
      <dsp:spPr>
        <a:xfrm>
          <a:off x="0" y="3367574"/>
          <a:ext cx="2187416" cy="168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Hashing Functions:</a:t>
          </a:r>
          <a:endParaRPr lang="en-US" sz="1200" kern="1200" dirty="0"/>
        </a:p>
      </dsp:txBody>
      <dsp:txXfrm>
        <a:off x="0" y="3367574"/>
        <a:ext cx="2187416" cy="1682553"/>
      </dsp:txXfrm>
    </dsp:sp>
    <dsp:sp modelId="{A96A2A2A-8D3E-481C-8F73-494D4889C0F8}">
      <dsp:nvSpPr>
        <dsp:cNvPr id="0" name=""/>
        <dsp:cNvSpPr/>
      </dsp:nvSpPr>
      <dsp:spPr>
        <a:xfrm>
          <a:off x="2351472" y="3393864"/>
          <a:ext cx="8585609" cy="52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MD5:</a:t>
          </a:r>
          <a:r>
            <a:rPr lang="en-US" sz="1200" kern="1200" dirty="0"/>
            <a:t> Broken, not secure.</a:t>
          </a:r>
        </a:p>
      </dsp:txBody>
      <dsp:txXfrm>
        <a:off x="2351472" y="3393864"/>
        <a:ext cx="8585609" cy="525798"/>
      </dsp:txXfrm>
    </dsp:sp>
    <dsp:sp modelId="{ACF470C7-74A0-474D-A882-9254C5681688}">
      <dsp:nvSpPr>
        <dsp:cNvPr id="0" name=""/>
        <dsp:cNvSpPr/>
      </dsp:nvSpPr>
      <dsp:spPr>
        <a:xfrm>
          <a:off x="2187416" y="3919662"/>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0251EE-5D23-4047-8F4B-2260103133B6}">
      <dsp:nvSpPr>
        <dsp:cNvPr id="0" name=""/>
        <dsp:cNvSpPr/>
      </dsp:nvSpPr>
      <dsp:spPr>
        <a:xfrm>
          <a:off x="2351472" y="3945952"/>
          <a:ext cx="8585609" cy="52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SHA-1:</a:t>
          </a:r>
          <a:r>
            <a:rPr lang="en-US" sz="1200" kern="1200" dirty="0"/>
            <a:t> Deprecated.</a:t>
          </a:r>
        </a:p>
      </dsp:txBody>
      <dsp:txXfrm>
        <a:off x="2351472" y="3945952"/>
        <a:ext cx="8585609" cy="525798"/>
      </dsp:txXfrm>
    </dsp:sp>
    <dsp:sp modelId="{7C18CA85-6C99-4401-8419-7B4896C2C5F1}">
      <dsp:nvSpPr>
        <dsp:cNvPr id="0" name=""/>
        <dsp:cNvSpPr/>
      </dsp:nvSpPr>
      <dsp:spPr>
        <a:xfrm>
          <a:off x="2187416" y="4471750"/>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FD80C2-F62B-4BC5-A423-5DE9FD06F2FE}">
      <dsp:nvSpPr>
        <dsp:cNvPr id="0" name=""/>
        <dsp:cNvSpPr/>
      </dsp:nvSpPr>
      <dsp:spPr>
        <a:xfrm>
          <a:off x="2351472" y="4498040"/>
          <a:ext cx="8585609" cy="52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SHA-2 (SHA-256, SHA-512):</a:t>
          </a:r>
          <a:r>
            <a:rPr lang="en-US" sz="1200" kern="1200" dirty="0"/>
            <a:t> Modern secure hashes.</a:t>
          </a:r>
        </a:p>
      </dsp:txBody>
      <dsp:txXfrm>
        <a:off x="2351472" y="4498040"/>
        <a:ext cx="8585609" cy="525798"/>
      </dsp:txXfrm>
    </dsp:sp>
    <dsp:sp modelId="{9B54A96A-9A6A-4C1A-AEB9-AC4FDACA0C26}">
      <dsp:nvSpPr>
        <dsp:cNvPr id="0" name=""/>
        <dsp:cNvSpPr/>
      </dsp:nvSpPr>
      <dsp:spPr>
        <a:xfrm>
          <a:off x="2187416" y="5023839"/>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8D826-C734-40DC-B3F9-58D765D1CA7F}">
      <dsp:nvSpPr>
        <dsp:cNvPr id="0" name=""/>
        <dsp:cNvSpPr/>
      </dsp:nvSpPr>
      <dsp:spPr>
        <a:xfrm>
          <a:off x="0" y="640"/>
          <a:ext cx="848439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3E37F3-156F-4D60-8D7A-1BD0CA5141B1}">
      <dsp:nvSpPr>
        <dsp:cNvPr id="0" name=""/>
        <dsp:cNvSpPr/>
      </dsp:nvSpPr>
      <dsp:spPr>
        <a:xfrm>
          <a:off x="0" y="640"/>
          <a:ext cx="1696879" cy="1049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Administrative Distance (AD)</a:t>
          </a:r>
          <a:endParaRPr lang="en-US" sz="1400" kern="1200" dirty="0"/>
        </a:p>
      </dsp:txBody>
      <dsp:txXfrm>
        <a:off x="0" y="640"/>
        <a:ext cx="1696879" cy="1049874"/>
      </dsp:txXfrm>
    </dsp:sp>
    <dsp:sp modelId="{C7C110D5-3667-48FD-AF83-9DC264547F43}">
      <dsp:nvSpPr>
        <dsp:cNvPr id="0" name=""/>
        <dsp:cNvSpPr/>
      </dsp:nvSpPr>
      <dsp:spPr>
        <a:xfrm>
          <a:off x="1824144" y="25042"/>
          <a:ext cx="6660250" cy="488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iBGP:</a:t>
          </a:r>
          <a:r>
            <a:rPr lang="en-US" sz="1200" kern="1200" dirty="0"/>
            <a:t> AD = </a:t>
          </a:r>
          <a:r>
            <a:rPr lang="en-US" sz="1200" b="1" kern="1200" dirty="0"/>
            <a:t>200</a:t>
          </a:r>
          <a:r>
            <a:rPr lang="en-US" sz="1200" kern="1200" dirty="0"/>
            <a:t> (less preferred than most IGPs like OSPF/EIGRP).</a:t>
          </a:r>
        </a:p>
      </dsp:txBody>
      <dsp:txXfrm>
        <a:off x="1824144" y="25042"/>
        <a:ext cx="6660250" cy="488027"/>
      </dsp:txXfrm>
    </dsp:sp>
    <dsp:sp modelId="{112013CA-1741-4E37-8BA5-E5C62991B8FA}">
      <dsp:nvSpPr>
        <dsp:cNvPr id="0" name=""/>
        <dsp:cNvSpPr/>
      </dsp:nvSpPr>
      <dsp:spPr>
        <a:xfrm>
          <a:off x="1696878" y="513070"/>
          <a:ext cx="678751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A2A809-357D-4635-A851-C606FB2FC554}">
      <dsp:nvSpPr>
        <dsp:cNvPr id="0" name=""/>
        <dsp:cNvSpPr/>
      </dsp:nvSpPr>
      <dsp:spPr>
        <a:xfrm>
          <a:off x="1824144" y="537471"/>
          <a:ext cx="6660250" cy="488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eBGP:</a:t>
          </a:r>
          <a:r>
            <a:rPr lang="en-US" sz="1200" kern="1200" dirty="0"/>
            <a:t> AD = </a:t>
          </a:r>
          <a:r>
            <a:rPr lang="en-US" sz="1200" b="1" kern="1200" dirty="0"/>
            <a:t>20</a:t>
          </a:r>
          <a:r>
            <a:rPr lang="en-US" sz="1200" kern="1200" dirty="0"/>
            <a:t> (more preferred than iBGP).</a:t>
          </a:r>
        </a:p>
      </dsp:txBody>
      <dsp:txXfrm>
        <a:off x="1824144" y="537471"/>
        <a:ext cx="6660250" cy="488027"/>
      </dsp:txXfrm>
    </dsp:sp>
    <dsp:sp modelId="{A50B51E5-9C5F-4F9E-9BEF-7A4DE30065F3}">
      <dsp:nvSpPr>
        <dsp:cNvPr id="0" name=""/>
        <dsp:cNvSpPr/>
      </dsp:nvSpPr>
      <dsp:spPr>
        <a:xfrm>
          <a:off x="1696878" y="1025499"/>
          <a:ext cx="678751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45CCF3-451D-4836-B666-34D719A921BB}">
      <dsp:nvSpPr>
        <dsp:cNvPr id="0" name=""/>
        <dsp:cNvSpPr/>
      </dsp:nvSpPr>
      <dsp:spPr>
        <a:xfrm>
          <a:off x="0" y="1050515"/>
          <a:ext cx="848439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2F7144-4754-403E-B458-ADFDE3451C79}">
      <dsp:nvSpPr>
        <dsp:cNvPr id="0" name=""/>
        <dsp:cNvSpPr/>
      </dsp:nvSpPr>
      <dsp:spPr>
        <a:xfrm>
          <a:off x="0" y="1050515"/>
          <a:ext cx="1696879" cy="1049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Next-Hop Behavior</a:t>
          </a:r>
          <a:endParaRPr lang="en-US" sz="1400" kern="1200" dirty="0"/>
        </a:p>
      </dsp:txBody>
      <dsp:txXfrm>
        <a:off x="0" y="1050515"/>
        <a:ext cx="1696879" cy="1049874"/>
      </dsp:txXfrm>
    </dsp:sp>
    <dsp:sp modelId="{84EA0212-45D6-4E8C-B61A-3E3A7794B7B7}">
      <dsp:nvSpPr>
        <dsp:cNvPr id="0" name=""/>
        <dsp:cNvSpPr/>
      </dsp:nvSpPr>
      <dsp:spPr>
        <a:xfrm>
          <a:off x="1824144" y="1074917"/>
          <a:ext cx="6660250" cy="488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iBGP:</a:t>
          </a:r>
          <a:r>
            <a:rPr lang="en-US" sz="1200" kern="1200" dirty="0"/>
            <a:t> By default, it </a:t>
          </a:r>
          <a:r>
            <a:rPr lang="en-US" sz="1200" b="1" kern="1200" dirty="0"/>
            <a:t>does not change</a:t>
          </a:r>
          <a:r>
            <a:rPr lang="en-US" sz="1200" kern="1200" dirty="0"/>
            <a:t> the next-hop attribute when advertising routes to internal peers. You often need to use next-hop-self.</a:t>
          </a:r>
        </a:p>
      </dsp:txBody>
      <dsp:txXfrm>
        <a:off x="1824144" y="1074917"/>
        <a:ext cx="6660250" cy="488027"/>
      </dsp:txXfrm>
    </dsp:sp>
    <dsp:sp modelId="{2AE95429-0274-41BF-BC99-C14B3E1E4772}">
      <dsp:nvSpPr>
        <dsp:cNvPr id="0" name=""/>
        <dsp:cNvSpPr/>
      </dsp:nvSpPr>
      <dsp:spPr>
        <a:xfrm>
          <a:off x="1696878" y="1562944"/>
          <a:ext cx="678751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DDEE52-111B-4D58-A5BA-948E80CBF802}">
      <dsp:nvSpPr>
        <dsp:cNvPr id="0" name=""/>
        <dsp:cNvSpPr/>
      </dsp:nvSpPr>
      <dsp:spPr>
        <a:xfrm>
          <a:off x="1824144" y="1587346"/>
          <a:ext cx="6660250" cy="488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eBGP:</a:t>
          </a:r>
          <a:r>
            <a:rPr lang="en-US" sz="1200" kern="1200" dirty="0"/>
            <a:t> By default, it </a:t>
          </a:r>
          <a:r>
            <a:rPr lang="en-US" sz="1200" b="1" kern="1200" dirty="0"/>
            <a:t>does change</a:t>
          </a:r>
          <a:r>
            <a:rPr lang="en-US" sz="1200" kern="1200" dirty="0"/>
            <a:t> the next-hop to itself when advertising routes.</a:t>
          </a:r>
        </a:p>
      </dsp:txBody>
      <dsp:txXfrm>
        <a:off x="1824144" y="1587346"/>
        <a:ext cx="6660250" cy="488027"/>
      </dsp:txXfrm>
    </dsp:sp>
    <dsp:sp modelId="{6F52F21B-0E4A-41CC-9D6F-7569F798A316}">
      <dsp:nvSpPr>
        <dsp:cNvPr id="0" name=""/>
        <dsp:cNvSpPr/>
      </dsp:nvSpPr>
      <dsp:spPr>
        <a:xfrm>
          <a:off x="1696878" y="2075374"/>
          <a:ext cx="678751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F1FE9A-8715-4805-A336-9023B57E55CC}">
      <dsp:nvSpPr>
        <dsp:cNvPr id="0" name=""/>
        <dsp:cNvSpPr/>
      </dsp:nvSpPr>
      <dsp:spPr>
        <a:xfrm>
          <a:off x="0" y="2100390"/>
          <a:ext cx="848439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C88016-46AC-41DC-A408-B702A8E5CB0A}">
      <dsp:nvSpPr>
        <dsp:cNvPr id="0" name=""/>
        <dsp:cNvSpPr/>
      </dsp:nvSpPr>
      <dsp:spPr>
        <a:xfrm>
          <a:off x="0" y="2100390"/>
          <a:ext cx="1696879" cy="1049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TTL / Hop Behavior</a:t>
          </a:r>
          <a:endParaRPr lang="en-US" sz="1400" kern="1200" dirty="0"/>
        </a:p>
      </dsp:txBody>
      <dsp:txXfrm>
        <a:off x="0" y="2100390"/>
        <a:ext cx="1696879" cy="1049874"/>
      </dsp:txXfrm>
    </dsp:sp>
    <dsp:sp modelId="{41BAB044-2563-4784-A45C-AB399E5214F4}">
      <dsp:nvSpPr>
        <dsp:cNvPr id="0" name=""/>
        <dsp:cNvSpPr/>
      </dsp:nvSpPr>
      <dsp:spPr>
        <a:xfrm>
          <a:off x="1824144" y="2124791"/>
          <a:ext cx="6660250" cy="488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iBGP:</a:t>
          </a:r>
          <a:r>
            <a:rPr lang="en-US" sz="1200" kern="1200" dirty="0"/>
            <a:t> Peers are expected to be reachable </a:t>
          </a:r>
          <a:r>
            <a:rPr lang="en-US" sz="1200" b="1" kern="1200" dirty="0"/>
            <a:t>within the AS</a:t>
          </a:r>
          <a:r>
            <a:rPr lang="en-US" sz="1200" kern="1200" dirty="0"/>
            <a:t>, so the TTL is usually 255 (must be directly reachable unless </a:t>
          </a:r>
          <a:r>
            <a:rPr lang="en-US" sz="1200" kern="1200" dirty="0" err="1"/>
            <a:t>multihop</a:t>
          </a:r>
          <a:r>
            <a:rPr lang="en-US" sz="1200" kern="1200" dirty="0"/>
            <a:t> is configured).</a:t>
          </a:r>
        </a:p>
      </dsp:txBody>
      <dsp:txXfrm>
        <a:off x="1824144" y="2124791"/>
        <a:ext cx="6660250" cy="488027"/>
      </dsp:txXfrm>
    </dsp:sp>
    <dsp:sp modelId="{9C306C57-D9BC-4EE0-940E-75259FB3EA9F}">
      <dsp:nvSpPr>
        <dsp:cNvPr id="0" name=""/>
        <dsp:cNvSpPr/>
      </dsp:nvSpPr>
      <dsp:spPr>
        <a:xfrm>
          <a:off x="1696878" y="2612819"/>
          <a:ext cx="678751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E11F68-F461-4B7D-8A5E-6EF7F6EF517E}">
      <dsp:nvSpPr>
        <dsp:cNvPr id="0" name=""/>
        <dsp:cNvSpPr/>
      </dsp:nvSpPr>
      <dsp:spPr>
        <a:xfrm>
          <a:off x="1824144" y="2637221"/>
          <a:ext cx="6660250" cy="488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eBGP:</a:t>
          </a:r>
          <a:r>
            <a:rPr lang="en-US" sz="1200" kern="1200" dirty="0"/>
            <a:t> Default TTL = </a:t>
          </a:r>
          <a:r>
            <a:rPr lang="en-US" sz="1200" b="1" kern="1200" dirty="0"/>
            <a:t>1</a:t>
          </a:r>
          <a:r>
            <a:rPr lang="en-US" sz="1200" kern="1200" dirty="0"/>
            <a:t>, meaning peers are usually directly connected (but you can configure </a:t>
          </a:r>
          <a:r>
            <a:rPr lang="en-US" sz="1200" kern="1200" dirty="0" err="1"/>
            <a:t>ebgp-multihop</a:t>
          </a:r>
          <a:r>
            <a:rPr lang="en-US" sz="1200" kern="1200" dirty="0"/>
            <a:t> if not).</a:t>
          </a:r>
        </a:p>
      </dsp:txBody>
      <dsp:txXfrm>
        <a:off x="1824144" y="2637221"/>
        <a:ext cx="6660250" cy="488027"/>
      </dsp:txXfrm>
    </dsp:sp>
    <dsp:sp modelId="{3DDE7D52-C49D-4F86-909B-305B2F29EC57}">
      <dsp:nvSpPr>
        <dsp:cNvPr id="0" name=""/>
        <dsp:cNvSpPr/>
      </dsp:nvSpPr>
      <dsp:spPr>
        <a:xfrm>
          <a:off x="1696878" y="3125248"/>
          <a:ext cx="678751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0BD32F-D6A5-4ECF-AFAF-8F6F2F20E288}">
      <dsp:nvSpPr>
        <dsp:cNvPr id="0" name=""/>
        <dsp:cNvSpPr/>
      </dsp:nvSpPr>
      <dsp:spPr>
        <a:xfrm>
          <a:off x="0" y="3150265"/>
          <a:ext cx="848439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EDE061-55F5-453A-92D6-4BABD93C8DB2}">
      <dsp:nvSpPr>
        <dsp:cNvPr id="0" name=""/>
        <dsp:cNvSpPr/>
      </dsp:nvSpPr>
      <dsp:spPr>
        <a:xfrm>
          <a:off x="0" y="3150265"/>
          <a:ext cx="1696879" cy="1049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Route Propagation Rules</a:t>
          </a:r>
          <a:endParaRPr lang="en-US" sz="1400" kern="1200" dirty="0"/>
        </a:p>
      </dsp:txBody>
      <dsp:txXfrm>
        <a:off x="0" y="3150265"/>
        <a:ext cx="1696879" cy="1049874"/>
      </dsp:txXfrm>
    </dsp:sp>
    <dsp:sp modelId="{1EBC2E74-BC4A-4516-B65C-5D9B48D4789A}">
      <dsp:nvSpPr>
        <dsp:cNvPr id="0" name=""/>
        <dsp:cNvSpPr/>
      </dsp:nvSpPr>
      <dsp:spPr>
        <a:xfrm>
          <a:off x="1824144" y="3166669"/>
          <a:ext cx="6660250" cy="32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iBGP: Does NOT</a:t>
          </a:r>
          <a:r>
            <a:rPr lang="en-US" sz="1200" kern="1200" dirty="0"/>
            <a:t> advertise routes learned from one iBGP peer to another iBGP peer (to avoid loops).</a:t>
          </a:r>
        </a:p>
      </dsp:txBody>
      <dsp:txXfrm>
        <a:off x="1824144" y="3166669"/>
        <a:ext cx="6660250" cy="328085"/>
      </dsp:txXfrm>
    </dsp:sp>
    <dsp:sp modelId="{E9F284F5-E686-417E-B534-D72B1A790CDA}">
      <dsp:nvSpPr>
        <dsp:cNvPr id="0" name=""/>
        <dsp:cNvSpPr/>
      </dsp:nvSpPr>
      <dsp:spPr>
        <a:xfrm>
          <a:off x="1696878" y="3494755"/>
          <a:ext cx="678751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ED5E6A-CC97-495C-893F-EBD878AFD7C4}">
      <dsp:nvSpPr>
        <dsp:cNvPr id="0" name=""/>
        <dsp:cNvSpPr/>
      </dsp:nvSpPr>
      <dsp:spPr>
        <a:xfrm>
          <a:off x="1824144" y="3511159"/>
          <a:ext cx="6660250" cy="32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Requires </a:t>
          </a:r>
          <a:r>
            <a:rPr lang="en-US" sz="1200" b="1" kern="1200" dirty="0"/>
            <a:t>full mesh</a:t>
          </a:r>
          <a:r>
            <a:rPr lang="en-US" sz="1200" kern="1200" dirty="0"/>
            <a:t> (or route reflectors / confederations) for scalability.</a:t>
          </a:r>
        </a:p>
      </dsp:txBody>
      <dsp:txXfrm>
        <a:off x="1824144" y="3511159"/>
        <a:ext cx="6660250" cy="328085"/>
      </dsp:txXfrm>
    </dsp:sp>
    <dsp:sp modelId="{A28CAF9B-B09A-4BA8-BE9A-FDB4D0008C61}">
      <dsp:nvSpPr>
        <dsp:cNvPr id="0" name=""/>
        <dsp:cNvSpPr/>
      </dsp:nvSpPr>
      <dsp:spPr>
        <a:xfrm>
          <a:off x="1696878" y="3839245"/>
          <a:ext cx="678751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EF1F01-A776-4CE0-9C50-468BE5747A38}">
      <dsp:nvSpPr>
        <dsp:cNvPr id="0" name=""/>
        <dsp:cNvSpPr/>
      </dsp:nvSpPr>
      <dsp:spPr>
        <a:xfrm>
          <a:off x="1824144" y="3855650"/>
          <a:ext cx="6660250" cy="32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eBGP: </a:t>
          </a:r>
          <a:r>
            <a:rPr lang="en-US" sz="1200" kern="1200" dirty="0"/>
            <a:t>Advertises learned routes to other eBGP peers </a:t>
          </a:r>
          <a:r>
            <a:rPr lang="en-US" sz="1200" b="1" kern="1200" dirty="0"/>
            <a:t>without restriction</a:t>
          </a:r>
          <a:r>
            <a:rPr lang="en-US" sz="1200" kern="1200" dirty="0"/>
            <a:t>.</a:t>
          </a:r>
        </a:p>
      </dsp:txBody>
      <dsp:txXfrm>
        <a:off x="1824144" y="3855650"/>
        <a:ext cx="6660250" cy="328085"/>
      </dsp:txXfrm>
    </dsp:sp>
    <dsp:sp modelId="{2076DA51-E5A8-4B7D-9C8C-83EC10BA93D8}">
      <dsp:nvSpPr>
        <dsp:cNvPr id="0" name=""/>
        <dsp:cNvSpPr/>
      </dsp:nvSpPr>
      <dsp:spPr>
        <a:xfrm>
          <a:off x="1696878" y="4183735"/>
          <a:ext cx="678751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772CE5-EC8C-46C6-855A-AF2A1C03C080}">
      <dsp:nvSpPr>
        <dsp:cNvPr id="0" name=""/>
        <dsp:cNvSpPr/>
      </dsp:nvSpPr>
      <dsp:spPr>
        <a:xfrm>
          <a:off x="0" y="4200140"/>
          <a:ext cx="848439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2369FF-823C-413E-BED6-326E68DBAB71}">
      <dsp:nvSpPr>
        <dsp:cNvPr id="0" name=""/>
        <dsp:cNvSpPr/>
      </dsp:nvSpPr>
      <dsp:spPr>
        <a:xfrm>
          <a:off x="0" y="4200140"/>
          <a:ext cx="1696879" cy="1049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Use Case</a:t>
          </a:r>
          <a:endParaRPr lang="en-US" sz="1400" kern="1200" dirty="0"/>
        </a:p>
      </dsp:txBody>
      <dsp:txXfrm>
        <a:off x="0" y="4200140"/>
        <a:ext cx="1696879" cy="1049874"/>
      </dsp:txXfrm>
    </dsp:sp>
    <dsp:sp modelId="{394DF388-1023-4084-B849-9780D36F2B8C}">
      <dsp:nvSpPr>
        <dsp:cNvPr id="0" name=""/>
        <dsp:cNvSpPr/>
      </dsp:nvSpPr>
      <dsp:spPr>
        <a:xfrm>
          <a:off x="1824144" y="4224541"/>
          <a:ext cx="6660250" cy="488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 iBGP:</a:t>
          </a:r>
          <a:r>
            <a:rPr lang="en-US" sz="1200" kern="1200" dirty="0"/>
            <a:t> Used to carry BGP routes across an AS, usually in combination with an IGP for next-hop reachability.</a:t>
          </a:r>
        </a:p>
      </dsp:txBody>
      <dsp:txXfrm>
        <a:off x="1824144" y="4224541"/>
        <a:ext cx="6660250" cy="488027"/>
      </dsp:txXfrm>
    </dsp:sp>
    <dsp:sp modelId="{CA517090-5F04-4E03-A41A-D514FDCC67A1}">
      <dsp:nvSpPr>
        <dsp:cNvPr id="0" name=""/>
        <dsp:cNvSpPr/>
      </dsp:nvSpPr>
      <dsp:spPr>
        <a:xfrm>
          <a:off x="1696878" y="4712569"/>
          <a:ext cx="678751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75153C-F20A-46C7-AE47-CD1166ACC0B4}">
      <dsp:nvSpPr>
        <dsp:cNvPr id="0" name=""/>
        <dsp:cNvSpPr/>
      </dsp:nvSpPr>
      <dsp:spPr>
        <a:xfrm>
          <a:off x="1824144" y="4736970"/>
          <a:ext cx="6660250" cy="488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eBGP:</a:t>
          </a:r>
          <a:r>
            <a:rPr lang="en-US" sz="1200" kern="1200" dirty="0"/>
            <a:t> Used to exchange routing information </a:t>
          </a:r>
          <a:r>
            <a:rPr lang="en-US" sz="1200" b="1" kern="1200" dirty="0"/>
            <a:t>between different organizations/networks</a:t>
          </a:r>
          <a:r>
            <a:rPr lang="en-US" sz="1200" kern="1200" dirty="0"/>
            <a:t> (e.g., between ISPs or ISP ↔ Enterprise).</a:t>
          </a:r>
        </a:p>
      </dsp:txBody>
      <dsp:txXfrm>
        <a:off x="1824144" y="4736970"/>
        <a:ext cx="6660250" cy="488027"/>
      </dsp:txXfrm>
    </dsp:sp>
    <dsp:sp modelId="{A4E1EC52-130D-4317-B7CE-0A490A1B7035}">
      <dsp:nvSpPr>
        <dsp:cNvPr id="0" name=""/>
        <dsp:cNvSpPr/>
      </dsp:nvSpPr>
      <dsp:spPr>
        <a:xfrm>
          <a:off x="1696878" y="5224998"/>
          <a:ext cx="678751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191D4-9B88-4ACF-B435-2CAA93B09C9D}">
      <dsp:nvSpPr>
        <dsp:cNvPr id="0" name=""/>
        <dsp:cNvSpPr/>
      </dsp:nvSpPr>
      <dsp:spPr>
        <a:xfrm>
          <a:off x="116253" y="1106000"/>
          <a:ext cx="1676629" cy="552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t>1. Application Layer</a:t>
          </a:r>
          <a:endParaRPr lang="en-US" sz="1800" kern="1200"/>
        </a:p>
      </dsp:txBody>
      <dsp:txXfrm>
        <a:off x="116253" y="1106000"/>
        <a:ext cx="1676629" cy="552525"/>
      </dsp:txXfrm>
    </dsp:sp>
    <dsp:sp modelId="{2009DEF1-8717-4D9A-BD70-F8549C5C7BF6}">
      <dsp:nvSpPr>
        <dsp:cNvPr id="0" name=""/>
        <dsp:cNvSpPr/>
      </dsp:nvSpPr>
      <dsp:spPr>
        <a:xfrm>
          <a:off x="116253" y="2271087"/>
          <a:ext cx="1676629" cy="1035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t" anchorCtr="0">
          <a:noAutofit/>
        </a:bodyPr>
        <a:lstStyle/>
        <a:p>
          <a:pPr marL="57150" lvl="1" indent="-57150" algn="l" defTabSz="444500">
            <a:lnSpc>
              <a:spcPct val="90000"/>
            </a:lnSpc>
            <a:spcBef>
              <a:spcPct val="0"/>
            </a:spcBef>
            <a:spcAft>
              <a:spcPct val="15000"/>
            </a:spcAft>
            <a:buFont typeface="+mj-lt"/>
            <a:buAutoNum type="arabicPeriod"/>
          </a:pPr>
          <a:r>
            <a:rPr lang="en-US" sz="1000" b="1" kern="1200" dirty="0"/>
            <a:t>Your data </a:t>
          </a:r>
          <a:r>
            <a:rPr lang="en-US" sz="1000" kern="1200" dirty="0"/>
            <a:t>is generated (e.g., typing “Hello” into WhatsApp).</a:t>
          </a:r>
        </a:p>
        <a:p>
          <a:pPr marL="57150" lvl="1" indent="-57150" algn="l" defTabSz="444500">
            <a:lnSpc>
              <a:spcPct val="90000"/>
            </a:lnSpc>
            <a:spcBef>
              <a:spcPct val="0"/>
            </a:spcBef>
            <a:spcAft>
              <a:spcPct val="15000"/>
            </a:spcAft>
            <a:buFont typeface="+mj-lt"/>
            <a:buAutoNum type="arabicPeriod"/>
          </a:pPr>
          <a:r>
            <a:rPr lang="en-US" sz="1000" b="1" kern="1200" dirty="0"/>
            <a:t>Protocol: </a:t>
          </a:r>
          <a:r>
            <a:rPr lang="en-US" sz="1000" kern="1200" dirty="0"/>
            <a:t>HTTP, SMTP, DNS, etc.</a:t>
          </a:r>
        </a:p>
        <a:p>
          <a:pPr marL="57150" lvl="1" indent="-57150" algn="l" defTabSz="444500">
            <a:lnSpc>
              <a:spcPct val="90000"/>
            </a:lnSpc>
            <a:spcBef>
              <a:spcPct val="0"/>
            </a:spcBef>
            <a:spcAft>
              <a:spcPct val="15000"/>
            </a:spcAft>
            <a:buFont typeface="+mj-lt"/>
            <a:buAutoNum type="arabicPeriod"/>
          </a:pPr>
          <a:r>
            <a:rPr lang="en-US" sz="1000" b="1" kern="1200" dirty="0"/>
            <a:t>Encapsulation: </a:t>
          </a:r>
          <a:r>
            <a:rPr lang="en-US" sz="1000" kern="1200" dirty="0"/>
            <a:t>Adds application-specific headers.</a:t>
          </a:r>
        </a:p>
      </dsp:txBody>
      <dsp:txXfrm>
        <a:off x="116253" y="2271087"/>
        <a:ext cx="1676629" cy="1035163"/>
      </dsp:txXfrm>
    </dsp:sp>
    <dsp:sp modelId="{E1FBEA54-1C9B-48F7-83C0-B05AC1009DD0}">
      <dsp:nvSpPr>
        <dsp:cNvPr id="0" name=""/>
        <dsp:cNvSpPr/>
      </dsp:nvSpPr>
      <dsp:spPr>
        <a:xfrm>
          <a:off x="114348" y="937956"/>
          <a:ext cx="133368" cy="13336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66199A-24EB-4A11-B12A-85062AF189CF}">
      <dsp:nvSpPr>
        <dsp:cNvPr id="0" name=""/>
        <dsp:cNvSpPr/>
      </dsp:nvSpPr>
      <dsp:spPr>
        <a:xfrm>
          <a:off x="207705" y="751241"/>
          <a:ext cx="133368" cy="13336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58371A-8B9E-4816-9F38-95F165ABF5FD}">
      <dsp:nvSpPr>
        <dsp:cNvPr id="0" name=""/>
        <dsp:cNvSpPr/>
      </dsp:nvSpPr>
      <dsp:spPr>
        <a:xfrm>
          <a:off x="431764" y="788584"/>
          <a:ext cx="209578" cy="20957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FC8A59-B39B-467F-83CC-CD976FE3C0F8}">
      <dsp:nvSpPr>
        <dsp:cNvPr id="0" name=""/>
        <dsp:cNvSpPr/>
      </dsp:nvSpPr>
      <dsp:spPr>
        <a:xfrm>
          <a:off x="618480" y="583196"/>
          <a:ext cx="133368" cy="13336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69EE6E-822D-4328-A050-F868A1592EC6}">
      <dsp:nvSpPr>
        <dsp:cNvPr id="0" name=""/>
        <dsp:cNvSpPr/>
      </dsp:nvSpPr>
      <dsp:spPr>
        <a:xfrm>
          <a:off x="861210" y="508510"/>
          <a:ext cx="133368" cy="13336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1EF6AE-E745-4B31-8001-2090428DDEC0}">
      <dsp:nvSpPr>
        <dsp:cNvPr id="0" name=""/>
        <dsp:cNvSpPr/>
      </dsp:nvSpPr>
      <dsp:spPr>
        <a:xfrm>
          <a:off x="1159955" y="639211"/>
          <a:ext cx="133368" cy="13336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B98A01-F16F-42F6-A83E-1C234C43F4B5}">
      <dsp:nvSpPr>
        <dsp:cNvPr id="0" name=""/>
        <dsp:cNvSpPr/>
      </dsp:nvSpPr>
      <dsp:spPr>
        <a:xfrm>
          <a:off x="1346671" y="732569"/>
          <a:ext cx="209578" cy="20957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F2597F-EF34-4A4D-907C-5E804716C343}">
      <dsp:nvSpPr>
        <dsp:cNvPr id="0" name=""/>
        <dsp:cNvSpPr/>
      </dsp:nvSpPr>
      <dsp:spPr>
        <a:xfrm>
          <a:off x="1608072" y="937956"/>
          <a:ext cx="133368" cy="13336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B9F1D3-9EF1-4E8B-A5B6-33FB211F35FB}">
      <dsp:nvSpPr>
        <dsp:cNvPr id="0" name=""/>
        <dsp:cNvSpPr/>
      </dsp:nvSpPr>
      <dsp:spPr>
        <a:xfrm>
          <a:off x="1720102" y="1143343"/>
          <a:ext cx="133368" cy="13336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1366AD-36FD-46FA-9CD5-CDBDA69576A5}">
      <dsp:nvSpPr>
        <dsp:cNvPr id="0" name=""/>
        <dsp:cNvSpPr/>
      </dsp:nvSpPr>
      <dsp:spPr>
        <a:xfrm>
          <a:off x="749181" y="751241"/>
          <a:ext cx="342947" cy="34294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339681-D621-43FE-A67E-30289964A49C}">
      <dsp:nvSpPr>
        <dsp:cNvPr id="0" name=""/>
        <dsp:cNvSpPr/>
      </dsp:nvSpPr>
      <dsp:spPr>
        <a:xfrm>
          <a:off x="20990" y="1460760"/>
          <a:ext cx="133368" cy="13336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418773-23B5-4F7A-A713-2D40B5B80FCE}">
      <dsp:nvSpPr>
        <dsp:cNvPr id="0" name=""/>
        <dsp:cNvSpPr/>
      </dsp:nvSpPr>
      <dsp:spPr>
        <a:xfrm>
          <a:off x="133019" y="1628804"/>
          <a:ext cx="209578" cy="20957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C6E1E9-84B5-41C6-B299-9DB43D0B776C}">
      <dsp:nvSpPr>
        <dsp:cNvPr id="0" name=""/>
        <dsp:cNvSpPr/>
      </dsp:nvSpPr>
      <dsp:spPr>
        <a:xfrm>
          <a:off x="413093" y="1778176"/>
          <a:ext cx="304841" cy="30484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FE3F83-ADE0-4A1A-ACA3-5270A43431D6}">
      <dsp:nvSpPr>
        <dsp:cNvPr id="0" name=""/>
        <dsp:cNvSpPr/>
      </dsp:nvSpPr>
      <dsp:spPr>
        <a:xfrm>
          <a:off x="805195" y="2020907"/>
          <a:ext cx="133368" cy="13336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FE24FD-BEE1-4C33-9B11-1E373753FE34}">
      <dsp:nvSpPr>
        <dsp:cNvPr id="0" name=""/>
        <dsp:cNvSpPr/>
      </dsp:nvSpPr>
      <dsp:spPr>
        <a:xfrm>
          <a:off x="879882" y="1778176"/>
          <a:ext cx="209578" cy="20957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865171-6041-4F1C-BF7B-2CACEA98A407}">
      <dsp:nvSpPr>
        <dsp:cNvPr id="0" name=""/>
        <dsp:cNvSpPr/>
      </dsp:nvSpPr>
      <dsp:spPr>
        <a:xfrm>
          <a:off x="1066597" y="2039578"/>
          <a:ext cx="133368" cy="13336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3C45EA-F848-4F4B-9860-F3ABBC352E62}">
      <dsp:nvSpPr>
        <dsp:cNvPr id="0" name=""/>
        <dsp:cNvSpPr/>
      </dsp:nvSpPr>
      <dsp:spPr>
        <a:xfrm>
          <a:off x="1234641" y="1740833"/>
          <a:ext cx="304841" cy="30484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68FF22-EEA5-4E94-9BF0-17C56379F582}">
      <dsp:nvSpPr>
        <dsp:cNvPr id="0" name=""/>
        <dsp:cNvSpPr/>
      </dsp:nvSpPr>
      <dsp:spPr>
        <a:xfrm>
          <a:off x="1645416" y="1666147"/>
          <a:ext cx="209578" cy="20957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9741B7-4392-4214-8012-C2574330DCF5}">
      <dsp:nvSpPr>
        <dsp:cNvPr id="0" name=""/>
        <dsp:cNvSpPr/>
      </dsp:nvSpPr>
      <dsp:spPr>
        <a:xfrm>
          <a:off x="1854994" y="788273"/>
          <a:ext cx="615502" cy="1175062"/>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1E425D-5240-43AE-92EA-D49AD4B66368}">
      <dsp:nvSpPr>
        <dsp:cNvPr id="0" name=""/>
        <dsp:cNvSpPr/>
      </dsp:nvSpPr>
      <dsp:spPr>
        <a:xfrm>
          <a:off x="2470497" y="788844"/>
          <a:ext cx="1678644" cy="1175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2. Transport Layer</a:t>
          </a:r>
          <a:endParaRPr lang="en-US" sz="1800" kern="1200" dirty="0"/>
        </a:p>
      </dsp:txBody>
      <dsp:txXfrm>
        <a:off x="2470497" y="788844"/>
        <a:ext cx="1678644" cy="1175051"/>
      </dsp:txXfrm>
    </dsp:sp>
    <dsp:sp modelId="{5820EC77-F4D0-4F11-8979-1149DF2DE60F}">
      <dsp:nvSpPr>
        <dsp:cNvPr id="0" name=""/>
        <dsp:cNvSpPr/>
      </dsp:nvSpPr>
      <dsp:spPr>
        <a:xfrm>
          <a:off x="2470497" y="2271087"/>
          <a:ext cx="1678644" cy="1035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t" anchorCtr="0">
          <a:noAutofit/>
        </a:bodyPr>
        <a:lstStyle/>
        <a:p>
          <a:pPr marL="57150" lvl="1" indent="-57150" algn="l" defTabSz="444500">
            <a:lnSpc>
              <a:spcPct val="90000"/>
            </a:lnSpc>
            <a:spcBef>
              <a:spcPct val="0"/>
            </a:spcBef>
            <a:spcAft>
              <a:spcPct val="15000"/>
            </a:spcAft>
            <a:buFont typeface="+mj-lt"/>
            <a:buAutoNum type="arabicPeriod"/>
          </a:pPr>
          <a:r>
            <a:rPr lang="en-US" sz="1000" b="1" kern="1200" dirty="0"/>
            <a:t>Decides how </a:t>
          </a:r>
          <a:r>
            <a:rPr lang="en-US" sz="1000" kern="1200" dirty="0"/>
            <a:t>to deliver data (reliable TCP vs. fast UDP).</a:t>
          </a:r>
        </a:p>
        <a:p>
          <a:pPr marL="57150" lvl="1" indent="-57150" algn="l" defTabSz="444500">
            <a:lnSpc>
              <a:spcPct val="90000"/>
            </a:lnSpc>
            <a:spcBef>
              <a:spcPct val="0"/>
            </a:spcBef>
            <a:spcAft>
              <a:spcPct val="15000"/>
            </a:spcAft>
            <a:buFont typeface="+mj-lt"/>
            <a:buAutoNum type="arabicPeriod"/>
          </a:pPr>
          <a:r>
            <a:rPr lang="en-US" sz="1000" b="1" kern="1200" dirty="0"/>
            <a:t>Encapsulation:</a:t>
          </a:r>
        </a:p>
        <a:p>
          <a:pPr marL="57150" lvl="1" indent="-57150" algn="l" defTabSz="444500">
            <a:lnSpc>
              <a:spcPct val="90000"/>
            </a:lnSpc>
            <a:spcBef>
              <a:spcPct val="0"/>
            </a:spcBef>
            <a:spcAft>
              <a:spcPct val="15000"/>
            </a:spcAft>
            <a:buFont typeface="+mj-lt"/>
            <a:buAutoNum type="arabicPeriod"/>
          </a:pPr>
          <a:r>
            <a:rPr lang="en-US" sz="1000" b="1" kern="1200" dirty="0"/>
            <a:t>TCP header</a:t>
          </a:r>
          <a:r>
            <a:rPr lang="en-US" sz="1000" kern="1200" dirty="0"/>
            <a:t> (port numbers, sequence numbers, reliability flags).</a:t>
          </a:r>
        </a:p>
        <a:p>
          <a:pPr marL="57150" lvl="1" indent="-57150" algn="l" defTabSz="444500">
            <a:lnSpc>
              <a:spcPct val="90000"/>
            </a:lnSpc>
            <a:spcBef>
              <a:spcPct val="0"/>
            </a:spcBef>
            <a:spcAft>
              <a:spcPct val="15000"/>
            </a:spcAft>
            <a:buFont typeface="+mj-lt"/>
            <a:buAutoNum type="arabicPeriod"/>
          </a:pPr>
          <a:r>
            <a:rPr lang="en-US" sz="1000" b="1" kern="1200" dirty="0"/>
            <a:t>UDP header</a:t>
          </a:r>
          <a:r>
            <a:rPr lang="en-US" sz="1000" kern="1200" dirty="0"/>
            <a:t> (port numbers, checksum, length).</a:t>
          </a:r>
        </a:p>
        <a:p>
          <a:pPr marL="57150" lvl="1" indent="-57150" algn="l" defTabSz="444500">
            <a:lnSpc>
              <a:spcPct val="90000"/>
            </a:lnSpc>
            <a:spcBef>
              <a:spcPct val="0"/>
            </a:spcBef>
            <a:spcAft>
              <a:spcPct val="15000"/>
            </a:spcAft>
            <a:buFont typeface="+mj-lt"/>
            <a:buAutoNum type="arabicPeriod"/>
          </a:pPr>
          <a:r>
            <a:rPr lang="en-US" sz="1000" kern="1200" dirty="0"/>
            <a:t>Result = </a:t>
          </a:r>
          <a:r>
            <a:rPr lang="en-US" sz="1000" b="1" kern="1200" dirty="0"/>
            <a:t>Segment (TCP)</a:t>
          </a:r>
          <a:r>
            <a:rPr lang="en-US" sz="1000" kern="1200" dirty="0"/>
            <a:t> or </a:t>
          </a:r>
          <a:r>
            <a:rPr lang="en-US" sz="1000" b="1" kern="1200" dirty="0"/>
            <a:t>Datagram (UDP)</a:t>
          </a:r>
          <a:r>
            <a:rPr lang="en-US" sz="1000" kern="1200" dirty="0"/>
            <a:t>.</a:t>
          </a:r>
        </a:p>
      </dsp:txBody>
      <dsp:txXfrm>
        <a:off x="2470497" y="2271087"/>
        <a:ext cx="1678644" cy="1035163"/>
      </dsp:txXfrm>
    </dsp:sp>
    <dsp:sp modelId="{C9FC5373-4DC2-4736-888D-E39B1EB3C5EA}">
      <dsp:nvSpPr>
        <dsp:cNvPr id="0" name=""/>
        <dsp:cNvSpPr/>
      </dsp:nvSpPr>
      <dsp:spPr>
        <a:xfrm>
          <a:off x="4149142" y="788273"/>
          <a:ext cx="615502" cy="1175062"/>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7B637E-D22C-4353-912F-79056701AF0E}">
      <dsp:nvSpPr>
        <dsp:cNvPr id="0" name=""/>
        <dsp:cNvSpPr/>
      </dsp:nvSpPr>
      <dsp:spPr>
        <a:xfrm>
          <a:off x="4764644" y="788844"/>
          <a:ext cx="1678644" cy="1175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t>3. Network Layer</a:t>
          </a:r>
          <a:endParaRPr lang="en-US" sz="1800" kern="1200"/>
        </a:p>
      </dsp:txBody>
      <dsp:txXfrm>
        <a:off x="4764644" y="788844"/>
        <a:ext cx="1678644" cy="1175051"/>
      </dsp:txXfrm>
    </dsp:sp>
    <dsp:sp modelId="{32469F5A-A774-4FDD-94D3-9847DFD60500}">
      <dsp:nvSpPr>
        <dsp:cNvPr id="0" name=""/>
        <dsp:cNvSpPr/>
      </dsp:nvSpPr>
      <dsp:spPr>
        <a:xfrm>
          <a:off x="4764644" y="2271087"/>
          <a:ext cx="1678644" cy="1035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t" anchorCtr="0">
          <a:noAutofit/>
        </a:bodyPr>
        <a:lstStyle/>
        <a:p>
          <a:pPr marL="57150" lvl="1" indent="-57150" algn="l" defTabSz="444500">
            <a:lnSpc>
              <a:spcPct val="90000"/>
            </a:lnSpc>
            <a:spcBef>
              <a:spcPct val="0"/>
            </a:spcBef>
            <a:spcAft>
              <a:spcPct val="15000"/>
            </a:spcAft>
            <a:buFont typeface="+mj-lt"/>
            <a:buAutoNum type="arabicPeriod"/>
          </a:pPr>
          <a:r>
            <a:rPr lang="en-US" sz="1000" b="1" kern="1200" dirty="0"/>
            <a:t>Decides where </a:t>
          </a:r>
          <a:r>
            <a:rPr lang="en-US" sz="1000" kern="1200" dirty="0"/>
            <a:t>the data goes (logical addressing).</a:t>
          </a:r>
        </a:p>
        <a:p>
          <a:pPr marL="57150" lvl="1" indent="-57150" algn="l" defTabSz="444500">
            <a:lnSpc>
              <a:spcPct val="90000"/>
            </a:lnSpc>
            <a:spcBef>
              <a:spcPct val="0"/>
            </a:spcBef>
            <a:spcAft>
              <a:spcPct val="15000"/>
            </a:spcAft>
            <a:buFont typeface="+mj-lt"/>
            <a:buAutoNum type="arabicPeriod"/>
          </a:pPr>
          <a:r>
            <a:rPr lang="en-US" sz="1000" b="1" kern="1200" dirty="0"/>
            <a:t>Encapsulation:</a:t>
          </a:r>
        </a:p>
        <a:p>
          <a:pPr marL="57150" lvl="1" indent="-57150" algn="l" defTabSz="444500">
            <a:lnSpc>
              <a:spcPct val="90000"/>
            </a:lnSpc>
            <a:spcBef>
              <a:spcPct val="0"/>
            </a:spcBef>
            <a:spcAft>
              <a:spcPct val="15000"/>
            </a:spcAft>
            <a:buFont typeface="+mj-lt"/>
            <a:buAutoNum type="arabicPeriod"/>
          </a:pPr>
          <a:r>
            <a:rPr lang="en-US" sz="1000" b="1" kern="1200" dirty="0"/>
            <a:t>IP header</a:t>
          </a:r>
          <a:r>
            <a:rPr lang="en-US" sz="1000" kern="1200" dirty="0"/>
            <a:t> (source IP, destination IP, TTL, etc.).</a:t>
          </a:r>
        </a:p>
        <a:p>
          <a:pPr marL="57150" lvl="1" indent="-57150" algn="l" defTabSz="444500">
            <a:lnSpc>
              <a:spcPct val="90000"/>
            </a:lnSpc>
            <a:spcBef>
              <a:spcPct val="0"/>
            </a:spcBef>
            <a:spcAft>
              <a:spcPct val="15000"/>
            </a:spcAft>
            <a:buFont typeface="+mj-lt"/>
            <a:buAutoNum type="arabicPeriod"/>
          </a:pPr>
          <a:r>
            <a:rPr lang="en-US" sz="1000" b="1" kern="1200" dirty="0"/>
            <a:t>Result</a:t>
          </a:r>
          <a:r>
            <a:rPr lang="en-US" sz="1000" kern="1200" dirty="0"/>
            <a:t> = </a:t>
          </a:r>
          <a:r>
            <a:rPr lang="en-US" sz="1000" b="1" kern="1200" dirty="0"/>
            <a:t>Packet</a:t>
          </a:r>
          <a:r>
            <a:rPr lang="en-US" sz="1000" kern="1200" dirty="0"/>
            <a:t>.</a:t>
          </a:r>
        </a:p>
      </dsp:txBody>
      <dsp:txXfrm>
        <a:off x="4764644" y="2271087"/>
        <a:ext cx="1678644" cy="1035163"/>
      </dsp:txXfrm>
    </dsp:sp>
    <dsp:sp modelId="{F15B09D4-2050-4C28-A887-9DF663C334A8}">
      <dsp:nvSpPr>
        <dsp:cNvPr id="0" name=""/>
        <dsp:cNvSpPr/>
      </dsp:nvSpPr>
      <dsp:spPr>
        <a:xfrm>
          <a:off x="6443289" y="788273"/>
          <a:ext cx="615502" cy="1175062"/>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C4C53F-5BEC-4478-9397-A4850A134280}">
      <dsp:nvSpPr>
        <dsp:cNvPr id="0" name=""/>
        <dsp:cNvSpPr/>
      </dsp:nvSpPr>
      <dsp:spPr>
        <a:xfrm>
          <a:off x="7058792" y="788844"/>
          <a:ext cx="1678644" cy="1175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t>4. Data Link Layer</a:t>
          </a:r>
          <a:endParaRPr lang="en-US" sz="1800" kern="1200"/>
        </a:p>
      </dsp:txBody>
      <dsp:txXfrm>
        <a:off x="7058792" y="788844"/>
        <a:ext cx="1678644" cy="1175051"/>
      </dsp:txXfrm>
    </dsp:sp>
    <dsp:sp modelId="{6389FD14-B8D1-40FD-A212-8FCDC1BC8286}">
      <dsp:nvSpPr>
        <dsp:cNvPr id="0" name=""/>
        <dsp:cNvSpPr/>
      </dsp:nvSpPr>
      <dsp:spPr>
        <a:xfrm>
          <a:off x="7058792" y="2271087"/>
          <a:ext cx="1678644" cy="1035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t" anchorCtr="0">
          <a:noAutofit/>
        </a:bodyPr>
        <a:lstStyle/>
        <a:p>
          <a:pPr marL="57150" lvl="1" indent="-57150" algn="l" defTabSz="444500">
            <a:lnSpc>
              <a:spcPct val="90000"/>
            </a:lnSpc>
            <a:spcBef>
              <a:spcPct val="0"/>
            </a:spcBef>
            <a:spcAft>
              <a:spcPct val="15000"/>
            </a:spcAft>
            <a:buFont typeface="+mj-lt"/>
            <a:buAutoNum type="arabicPeriod"/>
          </a:pPr>
          <a:r>
            <a:rPr lang="en-US" sz="1000" b="1" kern="1200" dirty="0"/>
            <a:t>Handles local delivery </a:t>
          </a:r>
          <a:r>
            <a:rPr lang="en-US" sz="1000" kern="1200" dirty="0"/>
            <a:t>over a physical link.</a:t>
          </a:r>
        </a:p>
        <a:p>
          <a:pPr marL="57150" lvl="1" indent="-57150" algn="l" defTabSz="444500">
            <a:lnSpc>
              <a:spcPct val="90000"/>
            </a:lnSpc>
            <a:spcBef>
              <a:spcPct val="0"/>
            </a:spcBef>
            <a:spcAft>
              <a:spcPct val="15000"/>
            </a:spcAft>
            <a:buFont typeface="+mj-lt"/>
            <a:buAutoNum type="arabicPeriod"/>
          </a:pPr>
          <a:r>
            <a:rPr lang="en-US" sz="1000" b="1" kern="1200" dirty="0"/>
            <a:t>Encapsulation:</a:t>
          </a:r>
        </a:p>
        <a:p>
          <a:pPr marL="57150" lvl="1" indent="-57150" algn="l" defTabSz="444500">
            <a:lnSpc>
              <a:spcPct val="90000"/>
            </a:lnSpc>
            <a:spcBef>
              <a:spcPct val="0"/>
            </a:spcBef>
            <a:spcAft>
              <a:spcPct val="15000"/>
            </a:spcAft>
            <a:buFont typeface="+mj-lt"/>
            <a:buAutoNum type="arabicPeriod"/>
          </a:pPr>
          <a:r>
            <a:rPr lang="en-US" sz="1000" b="1" kern="1200" dirty="0"/>
            <a:t>Ethernet header</a:t>
          </a:r>
          <a:r>
            <a:rPr lang="en-US" sz="1000" kern="1200" dirty="0"/>
            <a:t> (source/destination MAC address, type field).</a:t>
          </a:r>
        </a:p>
        <a:p>
          <a:pPr marL="57150" lvl="1" indent="-57150" algn="l" defTabSz="444500">
            <a:lnSpc>
              <a:spcPct val="90000"/>
            </a:lnSpc>
            <a:spcBef>
              <a:spcPct val="0"/>
            </a:spcBef>
            <a:spcAft>
              <a:spcPct val="15000"/>
            </a:spcAft>
            <a:buFont typeface="+mj-lt"/>
            <a:buAutoNum type="arabicPeriod"/>
          </a:pPr>
          <a:r>
            <a:rPr lang="en-US" sz="1000" b="1" kern="1200" dirty="0"/>
            <a:t>Trailer</a:t>
          </a:r>
          <a:r>
            <a:rPr lang="en-US" sz="1000" kern="1200" dirty="0"/>
            <a:t> (Frame Check Sequence for error detection).</a:t>
          </a:r>
        </a:p>
        <a:p>
          <a:pPr marL="57150" lvl="1" indent="-57150" algn="l" defTabSz="444500">
            <a:lnSpc>
              <a:spcPct val="90000"/>
            </a:lnSpc>
            <a:spcBef>
              <a:spcPct val="0"/>
            </a:spcBef>
            <a:spcAft>
              <a:spcPct val="15000"/>
            </a:spcAft>
            <a:buFont typeface="+mj-lt"/>
            <a:buAutoNum type="arabicPeriod"/>
          </a:pPr>
          <a:r>
            <a:rPr lang="en-US" sz="1000" b="1" kern="1200" dirty="0"/>
            <a:t>Result</a:t>
          </a:r>
          <a:r>
            <a:rPr lang="en-US" sz="1000" kern="1200" dirty="0"/>
            <a:t> = </a:t>
          </a:r>
          <a:r>
            <a:rPr lang="en-US" sz="1000" b="1" kern="1200" dirty="0"/>
            <a:t>Frame</a:t>
          </a:r>
          <a:r>
            <a:rPr lang="en-US" sz="1000" kern="1200" dirty="0"/>
            <a:t>.</a:t>
          </a:r>
        </a:p>
      </dsp:txBody>
      <dsp:txXfrm>
        <a:off x="7058792" y="2271087"/>
        <a:ext cx="1678644" cy="1035163"/>
      </dsp:txXfrm>
    </dsp:sp>
    <dsp:sp modelId="{57BDE2C1-D03F-47CA-83FF-D1BE9B38FF7C}">
      <dsp:nvSpPr>
        <dsp:cNvPr id="0" name=""/>
        <dsp:cNvSpPr/>
      </dsp:nvSpPr>
      <dsp:spPr>
        <a:xfrm>
          <a:off x="8737436" y="788273"/>
          <a:ext cx="615502" cy="1175062"/>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C89B5A-1AD1-4FE7-830D-A420F07D2B9B}">
      <dsp:nvSpPr>
        <dsp:cNvPr id="0" name=""/>
        <dsp:cNvSpPr/>
      </dsp:nvSpPr>
      <dsp:spPr>
        <a:xfrm>
          <a:off x="9478837" y="704912"/>
          <a:ext cx="1426847" cy="142684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a:t>5. Physical Layer</a:t>
          </a:r>
          <a:endParaRPr lang="en-US" sz="1800" kern="1200"/>
        </a:p>
      </dsp:txBody>
      <dsp:txXfrm>
        <a:off x="9687794" y="913869"/>
        <a:ext cx="1008933" cy="1008933"/>
      </dsp:txXfrm>
    </dsp:sp>
    <dsp:sp modelId="{C577F4FE-2DB4-4A2C-87FF-0F347BBAF079}">
      <dsp:nvSpPr>
        <dsp:cNvPr id="0" name=""/>
        <dsp:cNvSpPr/>
      </dsp:nvSpPr>
      <dsp:spPr>
        <a:xfrm>
          <a:off x="9352939" y="2271087"/>
          <a:ext cx="1678644" cy="1035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t" anchorCtr="0">
          <a:noAutofit/>
        </a:bodyPr>
        <a:lstStyle/>
        <a:p>
          <a:pPr marL="57150" lvl="1" indent="-57150" algn="l" defTabSz="444500">
            <a:lnSpc>
              <a:spcPct val="90000"/>
            </a:lnSpc>
            <a:spcBef>
              <a:spcPct val="0"/>
            </a:spcBef>
            <a:spcAft>
              <a:spcPct val="15000"/>
            </a:spcAft>
            <a:buFont typeface="+mj-lt"/>
            <a:buAutoNum type="arabicPeriod"/>
          </a:pPr>
          <a:r>
            <a:rPr lang="en-US" sz="1000" b="1" kern="1200" dirty="0"/>
            <a:t>Converts the frame </a:t>
          </a:r>
          <a:r>
            <a:rPr lang="en-US" sz="1000" kern="1200" dirty="0"/>
            <a:t>into </a:t>
          </a:r>
          <a:r>
            <a:rPr lang="en-US" sz="1000" b="1" kern="1200" dirty="0"/>
            <a:t>bits (0s and 1s)</a:t>
          </a:r>
          <a:r>
            <a:rPr lang="en-US" sz="1000" kern="1200" dirty="0"/>
            <a:t> and transmits them as electrical signals, light pulses, or radio waves over the medium.</a:t>
          </a:r>
        </a:p>
        <a:p>
          <a:pPr marL="57150" lvl="1" indent="-57150" algn="l" defTabSz="444500">
            <a:lnSpc>
              <a:spcPct val="90000"/>
            </a:lnSpc>
            <a:spcBef>
              <a:spcPct val="0"/>
            </a:spcBef>
            <a:spcAft>
              <a:spcPct val="15000"/>
            </a:spcAft>
            <a:buFont typeface="+mj-lt"/>
            <a:buAutoNum type="arabicPeriod"/>
          </a:pPr>
          <a:r>
            <a:rPr lang="en-US" sz="1000" b="1" kern="1200" dirty="0"/>
            <a:t>Result</a:t>
          </a:r>
          <a:r>
            <a:rPr lang="en-US" sz="1000" kern="1200" dirty="0"/>
            <a:t> = </a:t>
          </a:r>
          <a:r>
            <a:rPr lang="en-US" sz="1000" b="1" kern="1200" dirty="0"/>
            <a:t>Bits on the wire</a:t>
          </a:r>
          <a:r>
            <a:rPr lang="en-US" sz="1000" kern="1200" dirty="0"/>
            <a:t>.</a:t>
          </a:r>
        </a:p>
      </dsp:txBody>
      <dsp:txXfrm>
        <a:off x="9352939" y="2271087"/>
        <a:ext cx="1678644" cy="103516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EF84D0-0718-4D00-BC66-005D42A94AF9}">
      <dsp:nvSpPr>
        <dsp:cNvPr id="0" name=""/>
        <dsp:cNvSpPr/>
      </dsp:nvSpPr>
      <dsp:spPr>
        <a:xfrm rot="5400000">
          <a:off x="2243361" y="-977366"/>
          <a:ext cx="200605" cy="2205801"/>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None/>
          </a:pPr>
          <a:r>
            <a:rPr lang="en-US" sz="1000" kern="1200" dirty="0"/>
            <a:t>	Application</a:t>
          </a:r>
        </a:p>
      </dsp:txBody>
      <dsp:txXfrm rot="-5400000">
        <a:off x="1240764" y="35024"/>
        <a:ext cx="2196008" cy="181019"/>
      </dsp:txXfrm>
    </dsp:sp>
    <dsp:sp modelId="{87C453BE-98A4-4C90-913A-741290ABC4DB}">
      <dsp:nvSpPr>
        <dsp:cNvPr id="0" name=""/>
        <dsp:cNvSpPr/>
      </dsp:nvSpPr>
      <dsp:spPr>
        <a:xfrm>
          <a:off x="0" y="156"/>
          <a:ext cx="1240763" cy="250756"/>
        </a:xfrm>
        <a:prstGeom prst="roundRect">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dirty="0"/>
            <a:t>Layer 7</a:t>
          </a:r>
        </a:p>
      </dsp:txBody>
      <dsp:txXfrm>
        <a:off x="12241" y="12397"/>
        <a:ext cx="1216281" cy="226274"/>
      </dsp:txXfrm>
    </dsp:sp>
    <dsp:sp modelId="{728CC41B-BA22-402F-859A-47FFDC4A3CC1}">
      <dsp:nvSpPr>
        <dsp:cNvPr id="0" name=""/>
        <dsp:cNvSpPr/>
      </dsp:nvSpPr>
      <dsp:spPr>
        <a:xfrm rot="5400000">
          <a:off x="2243361" y="-714072"/>
          <a:ext cx="200605" cy="2205801"/>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None/>
          </a:pPr>
          <a:r>
            <a:rPr lang="en-US" sz="1000" kern="1200" dirty="0"/>
            <a:t>	Presentation</a:t>
          </a:r>
        </a:p>
      </dsp:txBody>
      <dsp:txXfrm rot="-5400000">
        <a:off x="1240764" y="298318"/>
        <a:ext cx="2196008" cy="181019"/>
      </dsp:txXfrm>
    </dsp:sp>
    <dsp:sp modelId="{F09BA0FB-4CC9-4B83-A889-573FFA297642}">
      <dsp:nvSpPr>
        <dsp:cNvPr id="0" name=""/>
        <dsp:cNvSpPr/>
      </dsp:nvSpPr>
      <dsp:spPr>
        <a:xfrm>
          <a:off x="0" y="263450"/>
          <a:ext cx="1240763" cy="25075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dirty="0"/>
            <a:t>Layer 6</a:t>
          </a:r>
        </a:p>
      </dsp:txBody>
      <dsp:txXfrm>
        <a:off x="12241" y="275691"/>
        <a:ext cx="1216281" cy="226274"/>
      </dsp:txXfrm>
    </dsp:sp>
    <dsp:sp modelId="{CC92334C-6187-4428-9495-62DCB78A8F8D}">
      <dsp:nvSpPr>
        <dsp:cNvPr id="0" name=""/>
        <dsp:cNvSpPr/>
      </dsp:nvSpPr>
      <dsp:spPr>
        <a:xfrm rot="5400000">
          <a:off x="2243361" y="-450777"/>
          <a:ext cx="200605" cy="2205801"/>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None/>
          </a:pPr>
          <a:r>
            <a:rPr lang="en-US" sz="1000" kern="1200" dirty="0"/>
            <a:t>	Session</a:t>
          </a:r>
        </a:p>
      </dsp:txBody>
      <dsp:txXfrm rot="-5400000">
        <a:off x="1240764" y="561613"/>
        <a:ext cx="2196008" cy="181019"/>
      </dsp:txXfrm>
    </dsp:sp>
    <dsp:sp modelId="{8E0BB780-EC58-48A6-8D53-906340D3694E}">
      <dsp:nvSpPr>
        <dsp:cNvPr id="0" name=""/>
        <dsp:cNvSpPr/>
      </dsp:nvSpPr>
      <dsp:spPr>
        <a:xfrm>
          <a:off x="0" y="526744"/>
          <a:ext cx="1240763" cy="25075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dirty="0"/>
            <a:t>Layer 5</a:t>
          </a:r>
        </a:p>
      </dsp:txBody>
      <dsp:txXfrm>
        <a:off x="12241" y="538985"/>
        <a:ext cx="1216281" cy="226274"/>
      </dsp:txXfrm>
    </dsp:sp>
    <dsp:sp modelId="{ABC206DA-A7DD-4553-8B0B-DF93172F473C}">
      <dsp:nvSpPr>
        <dsp:cNvPr id="0" name=""/>
        <dsp:cNvSpPr/>
      </dsp:nvSpPr>
      <dsp:spPr>
        <a:xfrm rot="5400000">
          <a:off x="2243361" y="-187483"/>
          <a:ext cx="200605" cy="2205801"/>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None/>
          </a:pPr>
          <a:r>
            <a:rPr lang="en-US" sz="1000" kern="1200" dirty="0"/>
            <a:t>	Transport</a:t>
          </a:r>
        </a:p>
      </dsp:txBody>
      <dsp:txXfrm rot="-5400000">
        <a:off x="1240764" y="824907"/>
        <a:ext cx="2196008" cy="181019"/>
      </dsp:txXfrm>
    </dsp:sp>
    <dsp:sp modelId="{CB89E1AE-754A-4E9D-A43E-3C0000B07F8B}">
      <dsp:nvSpPr>
        <dsp:cNvPr id="0" name=""/>
        <dsp:cNvSpPr/>
      </dsp:nvSpPr>
      <dsp:spPr>
        <a:xfrm>
          <a:off x="0" y="790038"/>
          <a:ext cx="1240763" cy="250756"/>
        </a:xfrm>
        <a:prstGeom prst="roundRect">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dirty="0"/>
            <a:t>Layer 4</a:t>
          </a:r>
        </a:p>
      </dsp:txBody>
      <dsp:txXfrm>
        <a:off x="12241" y="802279"/>
        <a:ext cx="1216281" cy="226274"/>
      </dsp:txXfrm>
    </dsp:sp>
    <dsp:sp modelId="{96FD4A0F-D5CD-4185-B3C9-908EA122191C}">
      <dsp:nvSpPr>
        <dsp:cNvPr id="0" name=""/>
        <dsp:cNvSpPr/>
      </dsp:nvSpPr>
      <dsp:spPr>
        <a:xfrm rot="5400000">
          <a:off x="2243361" y="75810"/>
          <a:ext cx="200605" cy="2205801"/>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None/>
          </a:pPr>
          <a:r>
            <a:rPr lang="en-US" sz="1000" kern="1200" dirty="0"/>
            <a:t>	Network</a:t>
          </a:r>
        </a:p>
      </dsp:txBody>
      <dsp:txXfrm rot="-5400000">
        <a:off x="1240764" y="1088201"/>
        <a:ext cx="2196008" cy="181019"/>
      </dsp:txXfrm>
    </dsp:sp>
    <dsp:sp modelId="{1CB2815C-AEEC-467D-B6AE-B66BDA6D2C23}">
      <dsp:nvSpPr>
        <dsp:cNvPr id="0" name=""/>
        <dsp:cNvSpPr/>
      </dsp:nvSpPr>
      <dsp:spPr>
        <a:xfrm>
          <a:off x="0" y="1053332"/>
          <a:ext cx="1240763" cy="250756"/>
        </a:xfrm>
        <a:prstGeom prst="roundRect">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dirty="0"/>
            <a:t>Layer 3</a:t>
          </a:r>
        </a:p>
      </dsp:txBody>
      <dsp:txXfrm>
        <a:off x="12241" y="1065573"/>
        <a:ext cx="1216281" cy="226274"/>
      </dsp:txXfrm>
    </dsp:sp>
    <dsp:sp modelId="{12CFAACC-9E23-4FB2-A90A-2E23B4A176A0}">
      <dsp:nvSpPr>
        <dsp:cNvPr id="0" name=""/>
        <dsp:cNvSpPr/>
      </dsp:nvSpPr>
      <dsp:spPr>
        <a:xfrm rot="5400000">
          <a:off x="2243361" y="339104"/>
          <a:ext cx="200605" cy="2205801"/>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None/>
          </a:pPr>
          <a:r>
            <a:rPr lang="en-US" sz="1000" kern="1200" dirty="0"/>
            <a:t>	Data Link</a:t>
          </a:r>
        </a:p>
      </dsp:txBody>
      <dsp:txXfrm rot="-5400000">
        <a:off x="1240764" y="1351495"/>
        <a:ext cx="2196008" cy="181019"/>
      </dsp:txXfrm>
    </dsp:sp>
    <dsp:sp modelId="{2788DD76-9252-427A-B841-D8C315EB60C3}">
      <dsp:nvSpPr>
        <dsp:cNvPr id="0" name=""/>
        <dsp:cNvSpPr/>
      </dsp:nvSpPr>
      <dsp:spPr>
        <a:xfrm>
          <a:off x="0" y="1316627"/>
          <a:ext cx="1240763" cy="250756"/>
        </a:xfrm>
        <a:prstGeom prst="roundRect">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dirty="0"/>
            <a:t>Layer 2</a:t>
          </a:r>
        </a:p>
      </dsp:txBody>
      <dsp:txXfrm>
        <a:off x="12241" y="1328868"/>
        <a:ext cx="1216281" cy="226274"/>
      </dsp:txXfrm>
    </dsp:sp>
    <dsp:sp modelId="{BC8C99F4-B809-4197-B785-C22164E0E3D9}">
      <dsp:nvSpPr>
        <dsp:cNvPr id="0" name=""/>
        <dsp:cNvSpPr/>
      </dsp:nvSpPr>
      <dsp:spPr>
        <a:xfrm rot="5400000">
          <a:off x="2243361" y="602398"/>
          <a:ext cx="200605" cy="2205801"/>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None/>
          </a:pPr>
          <a:r>
            <a:rPr lang="en-US" sz="1000" kern="1200" dirty="0"/>
            <a:t>	Physical</a:t>
          </a:r>
        </a:p>
      </dsp:txBody>
      <dsp:txXfrm rot="-5400000">
        <a:off x="1240764" y="1614789"/>
        <a:ext cx="2196008" cy="181019"/>
      </dsp:txXfrm>
    </dsp:sp>
    <dsp:sp modelId="{B1212D42-DBF3-47B9-A5D0-864108C07569}">
      <dsp:nvSpPr>
        <dsp:cNvPr id="0" name=""/>
        <dsp:cNvSpPr/>
      </dsp:nvSpPr>
      <dsp:spPr>
        <a:xfrm>
          <a:off x="0" y="1579921"/>
          <a:ext cx="1240763" cy="250756"/>
        </a:xfrm>
        <a:prstGeom prst="roundRect">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dirty="0"/>
            <a:t>Layer 1</a:t>
          </a:r>
        </a:p>
      </dsp:txBody>
      <dsp:txXfrm>
        <a:off x="12241" y="1592162"/>
        <a:ext cx="1216281" cy="22627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8D826-C734-40DC-B3F9-58D765D1CA7F}">
      <dsp:nvSpPr>
        <dsp:cNvPr id="0" name=""/>
        <dsp:cNvSpPr/>
      </dsp:nvSpPr>
      <dsp:spPr>
        <a:xfrm>
          <a:off x="0" y="393"/>
          <a:ext cx="539353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3E37F3-156F-4D60-8D7A-1BD0CA5141B1}">
      <dsp:nvSpPr>
        <dsp:cNvPr id="0" name=""/>
        <dsp:cNvSpPr/>
      </dsp:nvSpPr>
      <dsp:spPr>
        <a:xfrm>
          <a:off x="0" y="393"/>
          <a:ext cx="1078706" cy="644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SWG (Secure Web Gateway)</a:t>
          </a:r>
          <a:endParaRPr lang="en-US" sz="1000" kern="1200" dirty="0"/>
        </a:p>
      </dsp:txBody>
      <dsp:txXfrm>
        <a:off x="0" y="393"/>
        <a:ext cx="1078706" cy="644208"/>
      </dsp:txXfrm>
    </dsp:sp>
    <dsp:sp modelId="{89F56E7C-DF14-4A11-8523-BDB6D48811A1}">
      <dsp:nvSpPr>
        <dsp:cNvPr id="0" name=""/>
        <dsp:cNvSpPr/>
      </dsp:nvSpPr>
      <dsp:spPr>
        <a:xfrm>
          <a:off x="1159609" y="29646"/>
          <a:ext cx="4233923" cy="585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kern="1200" dirty="0"/>
            <a:t>Filters internet traffic, blocks malicious sites, and enforces acceptable use policies.</a:t>
          </a:r>
        </a:p>
      </dsp:txBody>
      <dsp:txXfrm>
        <a:off x="1159609" y="29646"/>
        <a:ext cx="4233923" cy="585072"/>
      </dsp:txXfrm>
    </dsp:sp>
    <dsp:sp modelId="{8F2FBB48-0ECD-4784-A4BD-B13490839FB4}">
      <dsp:nvSpPr>
        <dsp:cNvPr id="0" name=""/>
        <dsp:cNvSpPr/>
      </dsp:nvSpPr>
      <dsp:spPr>
        <a:xfrm>
          <a:off x="1078706" y="614719"/>
          <a:ext cx="431482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32A225-6E13-4844-8ACA-5FB0D002FA81}">
      <dsp:nvSpPr>
        <dsp:cNvPr id="0" name=""/>
        <dsp:cNvSpPr/>
      </dsp:nvSpPr>
      <dsp:spPr>
        <a:xfrm>
          <a:off x="0" y="644601"/>
          <a:ext cx="539353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2F9F87-D162-4871-8DAD-6C986CB2DCA2}">
      <dsp:nvSpPr>
        <dsp:cNvPr id="0" name=""/>
        <dsp:cNvSpPr/>
      </dsp:nvSpPr>
      <dsp:spPr>
        <a:xfrm>
          <a:off x="0" y="644601"/>
          <a:ext cx="1078706" cy="644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CASB (Cloud Access Security Broker)</a:t>
          </a:r>
          <a:endParaRPr lang="en-US" sz="1000" kern="1200" dirty="0"/>
        </a:p>
      </dsp:txBody>
      <dsp:txXfrm>
        <a:off x="0" y="644601"/>
        <a:ext cx="1078706" cy="644208"/>
      </dsp:txXfrm>
    </dsp:sp>
    <dsp:sp modelId="{F5447EAE-87BE-4522-A144-A766CC488D51}">
      <dsp:nvSpPr>
        <dsp:cNvPr id="0" name=""/>
        <dsp:cNvSpPr/>
      </dsp:nvSpPr>
      <dsp:spPr>
        <a:xfrm>
          <a:off x="1159609" y="673855"/>
          <a:ext cx="4233923" cy="585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kern="1200" dirty="0"/>
            <a:t>Protects use of SaaS apps (like Office 365, Salesforce, Google Workspace) by enforcing security policies, controlling data sharing, and preventing shadow IT.</a:t>
          </a:r>
        </a:p>
      </dsp:txBody>
      <dsp:txXfrm>
        <a:off x="1159609" y="673855"/>
        <a:ext cx="4233923" cy="585072"/>
      </dsp:txXfrm>
    </dsp:sp>
    <dsp:sp modelId="{734B6652-7F44-426A-9965-498EC6388FDB}">
      <dsp:nvSpPr>
        <dsp:cNvPr id="0" name=""/>
        <dsp:cNvSpPr/>
      </dsp:nvSpPr>
      <dsp:spPr>
        <a:xfrm>
          <a:off x="1078706" y="1258927"/>
          <a:ext cx="431482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88E8E6-30EA-425B-B1D5-7192E8802FF8}">
      <dsp:nvSpPr>
        <dsp:cNvPr id="0" name=""/>
        <dsp:cNvSpPr/>
      </dsp:nvSpPr>
      <dsp:spPr>
        <a:xfrm>
          <a:off x="0" y="1288810"/>
          <a:ext cx="539353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89283B-1529-41DC-A4DE-1AEB4FE9C16C}">
      <dsp:nvSpPr>
        <dsp:cNvPr id="0" name=""/>
        <dsp:cNvSpPr/>
      </dsp:nvSpPr>
      <dsp:spPr>
        <a:xfrm>
          <a:off x="0" y="1288810"/>
          <a:ext cx="1078706" cy="644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ZTNA (Zero Trust Network Access)</a:t>
          </a:r>
          <a:endParaRPr lang="en-US" sz="1000" kern="1200" dirty="0"/>
        </a:p>
      </dsp:txBody>
      <dsp:txXfrm>
        <a:off x="0" y="1288810"/>
        <a:ext cx="1078706" cy="644208"/>
      </dsp:txXfrm>
    </dsp:sp>
    <dsp:sp modelId="{87059255-76DC-4233-8C26-4D31ED36E919}">
      <dsp:nvSpPr>
        <dsp:cNvPr id="0" name=""/>
        <dsp:cNvSpPr/>
      </dsp:nvSpPr>
      <dsp:spPr>
        <a:xfrm>
          <a:off x="1159609" y="1318064"/>
          <a:ext cx="4233923" cy="585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kern="1200" dirty="0"/>
            <a:t>Provides identity-based, least-privilege access to applications (instead of full VPN access). Verifies </a:t>
          </a:r>
          <a:r>
            <a:rPr lang="en-US" sz="900" i="1" kern="1200" dirty="0"/>
            <a:t>who</a:t>
          </a:r>
          <a:r>
            <a:rPr lang="en-US" sz="900" kern="1200" dirty="0"/>
            <a:t> you are, </a:t>
          </a:r>
          <a:r>
            <a:rPr lang="en-US" sz="900" i="1" kern="1200" dirty="0"/>
            <a:t>what</a:t>
          </a:r>
          <a:r>
            <a:rPr lang="en-US" sz="900" kern="1200" dirty="0"/>
            <a:t> device you’re on, and </a:t>
          </a:r>
          <a:r>
            <a:rPr lang="en-US" sz="900" i="1" kern="1200" dirty="0"/>
            <a:t>what</a:t>
          </a:r>
          <a:r>
            <a:rPr lang="en-US" sz="900" kern="1200" dirty="0"/>
            <a:t> you’re allowed to access.</a:t>
          </a:r>
        </a:p>
      </dsp:txBody>
      <dsp:txXfrm>
        <a:off x="1159609" y="1318064"/>
        <a:ext cx="4233923" cy="585072"/>
      </dsp:txXfrm>
    </dsp:sp>
    <dsp:sp modelId="{A5F8A150-2A4C-4754-8036-D2F8EBD7D113}">
      <dsp:nvSpPr>
        <dsp:cNvPr id="0" name=""/>
        <dsp:cNvSpPr/>
      </dsp:nvSpPr>
      <dsp:spPr>
        <a:xfrm>
          <a:off x="1078706" y="1903136"/>
          <a:ext cx="431482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7D1CA5-249D-4156-8C4C-24A88B52E1A3}">
      <dsp:nvSpPr>
        <dsp:cNvPr id="0" name=""/>
        <dsp:cNvSpPr/>
      </dsp:nvSpPr>
      <dsp:spPr>
        <a:xfrm>
          <a:off x="0" y="1933019"/>
          <a:ext cx="539353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AF95BB-EBD3-427B-940A-0A0BE29393E2}">
      <dsp:nvSpPr>
        <dsp:cNvPr id="0" name=""/>
        <dsp:cNvSpPr/>
      </dsp:nvSpPr>
      <dsp:spPr>
        <a:xfrm>
          <a:off x="0" y="1933019"/>
          <a:ext cx="1078706" cy="644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DLP (Data Loss Prevention)</a:t>
          </a:r>
          <a:endParaRPr lang="en-US" sz="1000" kern="1200" dirty="0"/>
        </a:p>
      </dsp:txBody>
      <dsp:txXfrm>
        <a:off x="0" y="1933019"/>
        <a:ext cx="1078706" cy="644208"/>
      </dsp:txXfrm>
    </dsp:sp>
    <dsp:sp modelId="{A0940C18-F671-4D8A-A7E8-C1BABF863CA6}">
      <dsp:nvSpPr>
        <dsp:cNvPr id="0" name=""/>
        <dsp:cNvSpPr/>
      </dsp:nvSpPr>
      <dsp:spPr>
        <a:xfrm>
          <a:off x="1159609" y="1962272"/>
          <a:ext cx="4233923" cy="585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i="1" kern="1200" dirty="0"/>
            <a:t>(often included) </a:t>
          </a:r>
          <a:r>
            <a:rPr lang="en-US" sz="900" kern="1200" dirty="0"/>
            <a:t>Prevents sensitive data (PII, PHI, financial data, etc.) from leaving the network, whether in web uploads, SaaS apps, or email.</a:t>
          </a:r>
        </a:p>
      </dsp:txBody>
      <dsp:txXfrm>
        <a:off x="1159609" y="1962272"/>
        <a:ext cx="4233923" cy="585072"/>
      </dsp:txXfrm>
    </dsp:sp>
    <dsp:sp modelId="{CC1FAE4C-2333-4569-9F5A-F3C2A873907C}">
      <dsp:nvSpPr>
        <dsp:cNvPr id="0" name=""/>
        <dsp:cNvSpPr/>
      </dsp:nvSpPr>
      <dsp:spPr>
        <a:xfrm>
          <a:off x="1078706" y="2547345"/>
          <a:ext cx="431482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77A780-68CD-413B-B969-DF23B7E30D1C}">
      <dsp:nvSpPr>
        <dsp:cNvPr id="0" name=""/>
        <dsp:cNvSpPr/>
      </dsp:nvSpPr>
      <dsp:spPr>
        <a:xfrm>
          <a:off x="0" y="2577228"/>
          <a:ext cx="539353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63077A-86B5-4823-AC4B-373E2F6D3F74}">
      <dsp:nvSpPr>
        <dsp:cNvPr id="0" name=""/>
        <dsp:cNvSpPr/>
      </dsp:nvSpPr>
      <dsp:spPr>
        <a:xfrm>
          <a:off x="0" y="2577228"/>
          <a:ext cx="1078706" cy="644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Threat Intelligence / Malware Inspection</a:t>
          </a:r>
          <a:endParaRPr lang="en-US" sz="1000" kern="1200" dirty="0"/>
        </a:p>
      </dsp:txBody>
      <dsp:txXfrm>
        <a:off x="0" y="2577228"/>
        <a:ext cx="1078706" cy="644208"/>
      </dsp:txXfrm>
    </dsp:sp>
    <dsp:sp modelId="{B022926F-327C-4C72-83F9-8769DF981471}">
      <dsp:nvSpPr>
        <dsp:cNvPr id="0" name=""/>
        <dsp:cNvSpPr/>
      </dsp:nvSpPr>
      <dsp:spPr>
        <a:xfrm>
          <a:off x="1159609" y="2606481"/>
          <a:ext cx="4233923" cy="585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kern="1200" dirty="0"/>
            <a:t>Uses sandboxing, AI/ML, and global threat feeds to stop advanced threats before they reach the endpoint.</a:t>
          </a:r>
        </a:p>
      </dsp:txBody>
      <dsp:txXfrm>
        <a:off x="1159609" y="2606481"/>
        <a:ext cx="4233923" cy="585072"/>
      </dsp:txXfrm>
    </dsp:sp>
    <dsp:sp modelId="{02DE1937-E597-4431-8694-EEEC36ECF791}">
      <dsp:nvSpPr>
        <dsp:cNvPr id="0" name=""/>
        <dsp:cNvSpPr/>
      </dsp:nvSpPr>
      <dsp:spPr>
        <a:xfrm>
          <a:off x="1078706" y="3191553"/>
          <a:ext cx="431482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C9DFB-0B3E-48DD-B4F4-2CFF39946729}">
      <dsp:nvSpPr>
        <dsp:cNvPr id="0" name=""/>
        <dsp:cNvSpPr/>
      </dsp:nvSpPr>
      <dsp:spPr>
        <a:xfrm>
          <a:off x="0" y="679"/>
          <a:ext cx="528875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B5F8C2-AC19-4979-BFB0-E3B189E967B5}">
      <dsp:nvSpPr>
        <dsp:cNvPr id="0" name=""/>
        <dsp:cNvSpPr/>
      </dsp:nvSpPr>
      <dsp:spPr>
        <a:xfrm>
          <a:off x="0" y="679"/>
          <a:ext cx="1057751" cy="463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Work-from-Anywhere</a:t>
          </a:r>
        </a:p>
      </dsp:txBody>
      <dsp:txXfrm>
        <a:off x="0" y="679"/>
        <a:ext cx="1057751" cy="463373"/>
      </dsp:txXfrm>
    </dsp:sp>
    <dsp:sp modelId="{2B059902-784F-4DD2-B8B5-6A3DB2738FD3}">
      <dsp:nvSpPr>
        <dsp:cNvPr id="0" name=""/>
        <dsp:cNvSpPr/>
      </dsp:nvSpPr>
      <dsp:spPr>
        <a:xfrm>
          <a:off x="1137083" y="11449"/>
          <a:ext cx="4151675" cy="215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Users don’t sit behind a corporate firewall anymore. </a:t>
          </a:r>
        </a:p>
      </dsp:txBody>
      <dsp:txXfrm>
        <a:off x="1137083" y="11449"/>
        <a:ext cx="4151675" cy="215396"/>
      </dsp:txXfrm>
    </dsp:sp>
    <dsp:sp modelId="{4CD15A03-F537-40AB-A9A2-0A747C341650}">
      <dsp:nvSpPr>
        <dsp:cNvPr id="0" name=""/>
        <dsp:cNvSpPr/>
      </dsp:nvSpPr>
      <dsp:spPr>
        <a:xfrm>
          <a:off x="1057751" y="226845"/>
          <a:ext cx="4231007"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7ED11E-F0DF-46EA-B409-4AE8FFF0E0D6}">
      <dsp:nvSpPr>
        <dsp:cNvPr id="0" name=""/>
        <dsp:cNvSpPr/>
      </dsp:nvSpPr>
      <dsp:spPr>
        <a:xfrm>
          <a:off x="1137083" y="237615"/>
          <a:ext cx="4151675" cy="215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kern="1200" dirty="0"/>
            <a:t>SSE delivers security directly from the cloud, no matter where the user connects. </a:t>
          </a:r>
        </a:p>
      </dsp:txBody>
      <dsp:txXfrm>
        <a:off x="1137083" y="237615"/>
        <a:ext cx="4151675" cy="215396"/>
      </dsp:txXfrm>
    </dsp:sp>
    <dsp:sp modelId="{F40D69D7-AB7E-4988-BDE3-4E60C0D4811F}">
      <dsp:nvSpPr>
        <dsp:cNvPr id="0" name=""/>
        <dsp:cNvSpPr/>
      </dsp:nvSpPr>
      <dsp:spPr>
        <a:xfrm>
          <a:off x="1057751" y="453011"/>
          <a:ext cx="4231007"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129866-346B-4AF2-AEA6-DAE26E1E5B1A}">
      <dsp:nvSpPr>
        <dsp:cNvPr id="0" name=""/>
        <dsp:cNvSpPr/>
      </dsp:nvSpPr>
      <dsp:spPr>
        <a:xfrm>
          <a:off x="0" y="464052"/>
          <a:ext cx="528875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938881-8057-4286-B879-DFB8D78F98EA}">
      <dsp:nvSpPr>
        <dsp:cNvPr id="0" name=""/>
        <dsp:cNvSpPr/>
      </dsp:nvSpPr>
      <dsp:spPr>
        <a:xfrm>
          <a:off x="0" y="464052"/>
          <a:ext cx="1057751" cy="463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Cloud-first World</a:t>
          </a:r>
        </a:p>
      </dsp:txBody>
      <dsp:txXfrm>
        <a:off x="0" y="464052"/>
        <a:ext cx="1057751" cy="463373"/>
      </dsp:txXfrm>
    </dsp:sp>
    <dsp:sp modelId="{99A2EAEE-A7C6-4776-929F-1F02A41EDD56}">
      <dsp:nvSpPr>
        <dsp:cNvPr id="0" name=""/>
        <dsp:cNvSpPr/>
      </dsp:nvSpPr>
      <dsp:spPr>
        <a:xfrm>
          <a:off x="1137083" y="485094"/>
          <a:ext cx="4151675" cy="420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Applications live in SaaS/IaaS (Office 365, AWS, etc.), so SSE protects access without forcing backhaul to HQ.</a:t>
          </a:r>
        </a:p>
      </dsp:txBody>
      <dsp:txXfrm>
        <a:off x="1137083" y="485094"/>
        <a:ext cx="4151675" cy="420837"/>
      </dsp:txXfrm>
    </dsp:sp>
    <dsp:sp modelId="{C33BC59F-88C3-4594-B88A-2ED45C0DEABD}">
      <dsp:nvSpPr>
        <dsp:cNvPr id="0" name=""/>
        <dsp:cNvSpPr/>
      </dsp:nvSpPr>
      <dsp:spPr>
        <a:xfrm>
          <a:off x="1057751" y="905931"/>
          <a:ext cx="4231007"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93D560-6B8F-490C-9A54-148024885441}">
      <dsp:nvSpPr>
        <dsp:cNvPr id="0" name=""/>
        <dsp:cNvSpPr/>
      </dsp:nvSpPr>
      <dsp:spPr>
        <a:xfrm>
          <a:off x="0" y="927426"/>
          <a:ext cx="528875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FB5D63-5904-4DC8-98F8-A65A825D6658}">
      <dsp:nvSpPr>
        <dsp:cNvPr id="0" name=""/>
        <dsp:cNvSpPr/>
      </dsp:nvSpPr>
      <dsp:spPr>
        <a:xfrm>
          <a:off x="0" y="927426"/>
          <a:ext cx="1057751" cy="463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Zero Trust Alignment</a:t>
          </a:r>
        </a:p>
      </dsp:txBody>
      <dsp:txXfrm>
        <a:off x="0" y="927426"/>
        <a:ext cx="1057751" cy="463373"/>
      </dsp:txXfrm>
    </dsp:sp>
    <dsp:sp modelId="{8E573C12-3F06-4AF8-83CC-C509DB9CEC82}">
      <dsp:nvSpPr>
        <dsp:cNvPr id="0" name=""/>
        <dsp:cNvSpPr/>
      </dsp:nvSpPr>
      <dsp:spPr>
        <a:xfrm>
          <a:off x="1137083" y="948468"/>
          <a:ext cx="4151675" cy="420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Instead of “connect first, then authenticate,” SSE enforces “authenticate and validate first, then connect.”</a:t>
          </a:r>
        </a:p>
      </dsp:txBody>
      <dsp:txXfrm>
        <a:off x="1137083" y="948468"/>
        <a:ext cx="4151675" cy="420837"/>
      </dsp:txXfrm>
    </dsp:sp>
    <dsp:sp modelId="{664D172C-6081-4696-94D2-2BBEF2950A87}">
      <dsp:nvSpPr>
        <dsp:cNvPr id="0" name=""/>
        <dsp:cNvSpPr/>
      </dsp:nvSpPr>
      <dsp:spPr>
        <a:xfrm>
          <a:off x="1057751" y="1369305"/>
          <a:ext cx="4231007"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00307-DFC4-4BD0-A0C7-C4283B723C0B}">
      <dsp:nvSpPr>
        <dsp:cNvPr id="0" name=""/>
        <dsp:cNvSpPr/>
      </dsp:nvSpPr>
      <dsp:spPr>
        <a:xfrm>
          <a:off x="158465" y="685129"/>
          <a:ext cx="5162644" cy="1613326"/>
        </a:xfrm>
        <a:prstGeom prst="rect">
          <a:avLst/>
        </a:prstGeom>
        <a:solidFill>
          <a:schemeClr val="lt2">
            <a:alpha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9276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Problem:</a:t>
          </a:r>
          <a:endParaRPr lang="en-US" sz="2000" kern="1200" dirty="0"/>
        </a:p>
        <a:p>
          <a:pPr marL="114300" lvl="1" indent="-114300" algn="l" defTabSz="533400">
            <a:lnSpc>
              <a:spcPct val="90000"/>
            </a:lnSpc>
            <a:spcBef>
              <a:spcPct val="0"/>
            </a:spcBef>
            <a:spcAft>
              <a:spcPct val="15000"/>
            </a:spcAft>
            <a:buChar char="•"/>
          </a:pPr>
          <a:r>
            <a:rPr lang="en-US" sz="1200" b="0" kern="1200" dirty="0"/>
            <a:t>Users are everywhere (remote, hybrid, contractors), apps are in the cloud (SaaS/IaaS), and legacy VPN + firewalls can’t keep up.</a:t>
          </a:r>
        </a:p>
      </dsp:txBody>
      <dsp:txXfrm>
        <a:off x="158465" y="685129"/>
        <a:ext cx="5162644" cy="1613326"/>
      </dsp:txXfrm>
    </dsp:sp>
    <dsp:sp modelId="{488A660E-6D01-47D4-9640-FA8951CB8704}">
      <dsp:nvSpPr>
        <dsp:cNvPr id="0" name=""/>
        <dsp:cNvSpPr/>
      </dsp:nvSpPr>
      <dsp:spPr>
        <a:xfrm>
          <a:off x="3108" y="452093"/>
          <a:ext cx="1009822" cy="1693992"/>
        </a:xfrm>
        <a:prstGeom prst="rect">
          <a:avLst/>
        </a:prstGeom>
        <a:solidFill>
          <a:schemeClr val="bg1"/>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F94D83-3ABA-42BB-AE3B-B1A695B218EB}">
      <dsp:nvSpPr>
        <dsp:cNvPr id="0" name=""/>
        <dsp:cNvSpPr/>
      </dsp:nvSpPr>
      <dsp:spPr>
        <a:xfrm>
          <a:off x="5771328" y="685129"/>
          <a:ext cx="5162644" cy="1613326"/>
        </a:xfrm>
        <a:prstGeom prst="rect">
          <a:avLst/>
        </a:prstGeom>
        <a:solidFill>
          <a:schemeClr val="lt2">
            <a:alpha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9276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Pain Points:</a:t>
          </a:r>
          <a:endParaRPr lang="en-US" sz="2000" kern="1200" dirty="0"/>
        </a:p>
        <a:p>
          <a:pPr marL="114300" lvl="1" indent="-114300" algn="l" defTabSz="533400">
            <a:lnSpc>
              <a:spcPct val="90000"/>
            </a:lnSpc>
            <a:spcBef>
              <a:spcPct val="0"/>
            </a:spcBef>
            <a:spcAft>
              <a:spcPct val="15000"/>
            </a:spcAft>
            <a:buChar char="•"/>
          </a:pPr>
          <a:r>
            <a:rPr lang="en-US" sz="1200" b="0" kern="1200" dirty="0"/>
            <a:t>VPN sprawl, poor user experience.
Shadow IT SaaS usage (unsanctioned apps).
Compliance gaps (DLP, HIPAA, PCI).</a:t>
          </a:r>
        </a:p>
      </dsp:txBody>
      <dsp:txXfrm>
        <a:off x="5771328" y="685129"/>
        <a:ext cx="5162644" cy="1613326"/>
      </dsp:txXfrm>
    </dsp:sp>
    <dsp:sp modelId="{B79B5FBA-B4D0-46F1-9D7A-9E990415A57F}">
      <dsp:nvSpPr>
        <dsp:cNvPr id="0" name=""/>
        <dsp:cNvSpPr/>
      </dsp:nvSpPr>
      <dsp:spPr>
        <a:xfrm>
          <a:off x="5556218" y="452093"/>
          <a:ext cx="1129328" cy="1693992"/>
        </a:xfrm>
        <a:prstGeom prst="rect">
          <a:avLst/>
        </a:prstGeom>
        <a:solidFill>
          <a:schemeClr val="bg1"/>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1D8ABE-0050-43D2-B714-0329AF902348}">
      <dsp:nvSpPr>
        <dsp:cNvPr id="0" name=""/>
        <dsp:cNvSpPr/>
      </dsp:nvSpPr>
      <dsp:spPr>
        <a:xfrm>
          <a:off x="2994773" y="2716128"/>
          <a:ext cx="5162644" cy="1613326"/>
        </a:xfrm>
        <a:prstGeom prst="rect">
          <a:avLst/>
        </a:prstGeom>
        <a:solidFill>
          <a:schemeClr val="lt2">
            <a:alpha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9276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Solution (SSE):</a:t>
          </a:r>
          <a:endParaRPr lang="en-US" sz="2000" kern="1200" dirty="0"/>
        </a:p>
        <a:p>
          <a:pPr marL="114300" lvl="1" indent="-114300" algn="l" defTabSz="533400">
            <a:lnSpc>
              <a:spcPct val="90000"/>
            </a:lnSpc>
            <a:spcBef>
              <a:spcPct val="0"/>
            </a:spcBef>
            <a:spcAft>
              <a:spcPct val="15000"/>
            </a:spcAft>
            <a:buChar char="•"/>
          </a:pPr>
          <a:r>
            <a:rPr lang="en-US" sz="1200" b="0" kern="1200" dirty="0"/>
            <a:t>ZTNA: Replaces VPNs with least-privilege, identity-aware access.</a:t>
          </a:r>
        </a:p>
        <a:p>
          <a:pPr marL="114300" lvl="1" indent="-114300" algn="l" defTabSz="533400">
            <a:lnSpc>
              <a:spcPct val="90000"/>
            </a:lnSpc>
            <a:spcBef>
              <a:spcPct val="0"/>
            </a:spcBef>
            <a:spcAft>
              <a:spcPct val="15000"/>
            </a:spcAft>
            <a:buChar char="•"/>
          </a:pPr>
          <a:r>
            <a:rPr lang="en-US" sz="1200" b="0" kern="1200" dirty="0"/>
            <a:t>CASB: Visibility + control of SaaS apps.</a:t>
          </a:r>
        </a:p>
        <a:p>
          <a:pPr marL="114300" lvl="1" indent="-114300" algn="l" defTabSz="533400">
            <a:lnSpc>
              <a:spcPct val="90000"/>
            </a:lnSpc>
            <a:spcBef>
              <a:spcPct val="0"/>
            </a:spcBef>
            <a:spcAft>
              <a:spcPct val="15000"/>
            </a:spcAft>
            <a:buChar char="•"/>
          </a:pPr>
          <a:r>
            <a:rPr lang="en-US" sz="1200" b="0" kern="1200" dirty="0"/>
            <a:t>SWG: Inline protection against malicious sites.</a:t>
          </a:r>
        </a:p>
        <a:p>
          <a:pPr marL="114300" lvl="1" indent="-114300" algn="l" defTabSz="533400">
            <a:lnSpc>
              <a:spcPct val="90000"/>
            </a:lnSpc>
            <a:spcBef>
              <a:spcPct val="0"/>
            </a:spcBef>
            <a:spcAft>
              <a:spcPct val="15000"/>
            </a:spcAft>
            <a:buChar char="•"/>
          </a:pPr>
          <a:r>
            <a:rPr lang="en-US" sz="1200" b="0" kern="1200" dirty="0"/>
            <a:t>DLP/Threat Intel: Protect sensitive data + stop malware.</a:t>
          </a:r>
        </a:p>
      </dsp:txBody>
      <dsp:txXfrm>
        <a:off x="2994773" y="2716128"/>
        <a:ext cx="5162644" cy="1613326"/>
      </dsp:txXfrm>
    </dsp:sp>
    <dsp:sp modelId="{1D1F91C3-8800-4BF4-B38A-D6B4EE9072FB}">
      <dsp:nvSpPr>
        <dsp:cNvPr id="0" name=""/>
        <dsp:cNvSpPr/>
      </dsp:nvSpPr>
      <dsp:spPr>
        <a:xfrm>
          <a:off x="2779663" y="2483092"/>
          <a:ext cx="1129328" cy="1693992"/>
        </a:xfrm>
        <a:prstGeom prst="rect">
          <a:avLst/>
        </a:prstGeom>
        <a:solidFill>
          <a:schemeClr val="bg1"/>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8D826-C734-40DC-B3F9-58D765D1CA7F}">
      <dsp:nvSpPr>
        <dsp:cNvPr id="0" name=""/>
        <dsp:cNvSpPr/>
      </dsp:nvSpPr>
      <dsp:spPr>
        <a:xfrm>
          <a:off x="0" y="0"/>
          <a:ext cx="539353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3E37F3-156F-4D60-8D7A-1BD0CA5141B1}">
      <dsp:nvSpPr>
        <dsp:cNvPr id="0" name=""/>
        <dsp:cNvSpPr/>
      </dsp:nvSpPr>
      <dsp:spPr>
        <a:xfrm>
          <a:off x="0" y="0"/>
          <a:ext cx="1078706" cy="406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SD-WAN:</a:t>
          </a:r>
          <a:endParaRPr lang="en-US" sz="1000" kern="1200" dirty="0"/>
        </a:p>
      </dsp:txBody>
      <dsp:txXfrm>
        <a:off x="0" y="0"/>
        <a:ext cx="1078706" cy="406944"/>
      </dsp:txXfrm>
    </dsp:sp>
    <dsp:sp modelId="{464D6D76-A8DE-4012-BF59-BCB6A966E24F}">
      <dsp:nvSpPr>
        <dsp:cNvPr id="0" name=""/>
        <dsp:cNvSpPr/>
      </dsp:nvSpPr>
      <dsp:spPr>
        <a:xfrm>
          <a:off x="1159609" y="18479"/>
          <a:ext cx="4233923" cy="369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Dynamic, application-aware routing across WAN links (MPLS, broadband, LTE, 5G). Provides QoS, path selection, and WAN optimization.</a:t>
          </a:r>
        </a:p>
      </dsp:txBody>
      <dsp:txXfrm>
        <a:off x="1159609" y="18479"/>
        <a:ext cx="4233923" cy="369588"/>
      </dsp:txXfrm>
    </dsp:sp>
    <dsp:sp modelId="{C04691A1-0D0F-4CD3-9F8C-876ED67FAC32}">
      <dsp:nvSpPr>
        <dsp:cNvPr id="0" name=""/>
        <dsp:cNvSpPr/>
      </dsp:nvSpPr>
      <dsp:spPr>
        <a:xfrm>
          <a:off x="1078706" y="388067"/>
          <a:ext cx="431482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51D145-63F2-4F0B-8FFA-9C1F08CAE9DA}">
      <dsp:nvSpPr>
        <dsp:cNvPr id="0" name=""/>
        <dsp:cNvSpPr/>
      </dsp:nvSpPr>
      <dsp:spPr>
        <a:xfrm>
          <a:off x="0" y="406944"/>
          <a:ext cx="539353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8C6321-B1C5-4054-886C-C1A4507ACBEE}">
      <dsp:nvSpPr>
        <dsp:cNvPr id="0" name=""/>
        <dsp:cNvSpPr/>
      </dsp:nvSpPr>
      <dsp:spPr>
        <a:xfrm>
          <a:off x="0" y="406944"/>
          <a:ext cx="1078706" cy="406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SSE (Security Service Edge):</a:t>
          </a:r>
          <a:r>
            <a:rPr lang="en-US" sz="1000" kern="1200" dirty="0"/>
            <a:t> </a:t>
          </a:r>
        </a:p>
      </dsp:txBody>
      <dsp:txXfrm>
        <a:off x="0" y="406944"/>
        <a:ext cx="1078706" cy="406944"/>
      </dsp:txXfrm>
    </dsp:sp>
    <dsp:sp modelId="{D1CF4D20-2FB1-480D-923E-55FE6F5B8369}">
      <dsp:nvSpPr>
        <dsp:cNvPr id="0" name=""/>
        <dsp:cNvSpPr/>
      </dsp:nvSpPr>
      <dsp:spPr>
        <a:xfrm>
          <a:off x="1159609" y="425423"/>
          <a:ext cx="4233923" cy="369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SWG, CASB, ZTNA, DLP, threat protection (everything we just covered).</a:t>
          </a:r>
        </a:p>
      </dsp:txBody>
      <dsp:txXfrm>
        <a:off x="1159609" y="425423"/>
        <a:ext cx="4233923" cy="369588"/>
      </dsp:txXfrm>
    </dsp:sp>
    <dsp:sp modelId="{253D1B9E-BD19-4E75-8B4C-15D5A2640D31}">
      <dsp:nvSpPr>
        <dsp:cNvPr id="0" name=""/>
        <dsp:cNvSpPr/>
      </dsp:nvSpPr>
      <dsp:spPr>
        <a:xfrm>
          <a:off x="1078706" y="795011"/>
          <a:ext cx="431482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88C28F-993D-4544-BB20-40837BE1DBB0}">
      <dsp:nvSpPr>
        <dsp:cNvPr id="0" name=""/>
        <dsp:cNvSpPr/>
      </dsp:nvSpPr>
      <dsp:spPr>
        <a:xfrm>
          <a:off x="0" y="813888"/>
          <a:ext cx="539353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2727D0-81C5-4E11-99D7-CD8FF576A0CE}">
      <dsp:nvSpPr>
        <dsp:cNvPr id="0" name=""/>
        <dsp:cNvSpPr/>
      </dsp:nvSpPr>
      <dsp:spPr>
        <a:xfrm>
          <a:off x="0" y="813888"/>
          <a:ext cx="1078706" cy="406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Cloud-native delivery:</a:t>
          </a:r>
          <a:endParaRPr lang="en-US" sz="1000" kern="1200" dirty="0"/>
        </a:p>
      </dsp:txBody>
      <dsp:txXfrm>
        <a:off x="0" y="813888"/>
        <a:ext cx="1078706" cy="406944"/>
      </dsp:txXfrm>
    </dsp:sp>
    <dsp:sp modelId="{4060A3B9-5A8C-428F-B2B7-1792E08C9A6D}">
      <dsp:nvSpPr>
        <dsp:cNvPr id="0" name=""/>
        <dsp:cNvSpPr/>
      </dsp:nvSpPr>
      <dsp:spPr>
        <a:xfrm>
          <a:off x="1159609" y="832367"/>
          <a:ext cx="4233923" cy="369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Services delivered via distributed Points of Presence (PoPs).</a:t>
          </a:r>
        </a:p>
      </dsp:txBody>
      <dsp:txXfrm>
        <a:off x="1159609" y="832367"/>
        <a:ext cx="4233923" cy="369588"/>
      </dsp:txXfrm>
    </dsp:sp>
    <dsp:sp modelId="{8B20C865-66A8-4D2D-8074-DC3EBEBD8273}">
      <dsp:nvSpPr>
        <dsp:cNvPr id="0" name=""/>
        <dsp:cNvSpPr/>
      </dsp:nvSpPr>
      <dsp:spPr>
        <a:xfrm>
          <a:off x="1078706" y="1201955"/>
          <a:ext cx="431482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CB2567-C478-4097-9C76-65752E721BC2}">
      <dsp:nvSpPr>
        <dsp:cNvPr id="0" name=""/>
        <dsp:cNvSpPr/>
      </dsp:nvSpPr>
      <dsp:spPr>
        <a:xfrm>
          <a:off x="0" y="1220832"/>
          <a:ext cx="539353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C2D17E-8485-4E56-9A3D-9A5B45E0B32F}">
      <dsp:nvSpPr>
        <dsp:cNvPr id="0" name=""/>
        <dsp:cNvSpPr/>
      </dsp:nvSpPr>
      <dsp:spPr>
        <a:xfrm>
          <a:off x="0" y="1220832"/>
          <a:ext cx="1078706" cy="406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Zero Trust principles:</a:t>
          </a:r>
          <a:endParaRPr lang="en-US" sz="1000" kern="1200" dirty="0"/>
        </a:p>
      </dsp:txBody>
      <dsp:txXfrm>
        <a:off x="0" y="1220832"/>
        <a:ext cx="1078706" cy="406944"/>
      </dsp:txXfrm>
    </dsp:sp>
    <dsp:sp modelId="{E17E2C13-9993-4D92-95EA-BE1AD7C5BE56}">
      <dsp:nvSpPr>
        <dsp:cNvPr id="0" name=""/>
        <dsp:cNvSpPr/>
      </dsp:nvSpPr>
      <dsp:spPr>
        <a:xfrm>
          <a:off x="1159609" y="1239312"/>
          <a:ext cx="4233923" cy="369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Identity + context-driven access instead of network trust.</a:t>
          </a:r>
        </a:p>
      </dsp:txBody>
      <dsp:txXfrm>
        <a:off x="1159609" y="1239312"/>
        <a:ext cx="4233923" cy="369588"/>
      </dsp:txXfrm>
    </dsp:sp>
    <dsp:sp modelId="{B4029A4D-82E5-40B0-9A00-DFBD733DF04C}">
      <dsp:nvSpPr>
        <dsp:cNvPr id="0" name=""/>
        <dsp:cNvSpPr/>
      </dsp:nvSpPr>
      <dsp:spPr>
        <a:xfrm>
          <a:off x="1078706" y="1608900"/>
          <a:ext cx="431482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C9DFB-0B3E-48DD-B4F4-2CFF39946729}">
      <dsp:nvSpPr>
        <dsp:cNvPr id="0" name=""/>
        <dsp:cNvSpPr/>
      </dsp:nvSpPr>
      <dsp:spPr>
        <a:xfrm>
          <a:off x="0" y="0"/>
          <a:ext cx="528875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B5F8C2-AC19-4979-BFB0-E3B189E967B5}">
      <dsp:nvSpPr>
        <dsp:cNvPr id="0" name=""/>
        <dsp:cNvSpPr/>
      </dsp:nvSpPr>
      <dsp:spPr>
        <a:xfrm>
          <a:off x="0" y="0"/>
          <a:ext cx="1057751" cy="290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Branch/remote</a:t>
          </a:r>
        </a:p>
      </dsp:txBody>
      <dsp:txXfrm>
        <a:off x="0" y="0"/>
        <a:ext cx="1057751" cy="290565"/>
      </dsp:txXfrm>
    </dsp:sp>
    <dsp:sp modelId="{0DC4F9A6-526D-4A9D-8521-FB459B32BD91}">
      <dsp:nvSpPr>
        <dsp:cNvPr id="0" name=""/>
        <dsp:cNvSpPr/>
      </dsp:nvSpPr>
      <dsp:spPr>
        <a:xfrm>
          <a:off x="1137083" y="13194"/>
          <a:ext cx="4151675" cy="263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User traffic</a:t>
          </a:r>
          <a:r>
            <a:rPr lang="en-US" sz="1000" kern="1200" dirty="0"/>
            <a:t> is steered to the nearest SASE </a:t>
          </a:r>
          <a:r>
            <a:rPr lang="en-US" sz="1000" kern="1200" dirty="0" err="1"/>
            <a:t>PoP</a:t>
          </a:r>
          <a:r>
            <a:rPr lang="en-US" sz="1000" kern="1200" dirty="0"/>
            <a:t>.</a:t>
          </a:r>
          <a:endParaRPr lang="en-US" sz="1000" b="1" kern="1200" dirty="0"/>
        </a:p>
      </dsp:txBody>
      <dsp:txXfrm>
        <a:off x="1137083" y="13194"/>
        <a:ext cx="4151675" cy="263892"/>
      </dsp:txXfrm>
    </dsp:sp>
    <dsp:sp modelId="{0EA8379F-056C-4E13-88B6-20DCC9817F43}">
      <dsp:nvSpPr>
        <dsp:cNvPr id="0" name=""/>
        <dsp:cNvSpPr/>
      </dsp:nvSpPr>
      <dsp:spPr>
        <a:xfrm>
          <a:off x="1057751" y="277087"/>
          <a:ext cx="4231007"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FFE548-B5D4-46EB-B208-A9891E5B5339}">
      <dsp:nvSpPr>
        <dsp:cNvPr id="0" name=""/>
        <dsp:cNvSpPr/>
      </dsp:nvSpPr>
      <dsp:spPr>
        <a:xfrm>
          <a:off x="0" y="290565"/>
          <a:ext cx="528875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2D8523-07F9-42DB-A54F-EAB3D249A3F2}">
      <dsp:nvSpPr>
        <dsp:cNvPr id="0" name=""/>
        <dsp:cNvSpPr/>
      </dsp:nvSpPr>
      <dsp:spPr>
        <a:xfrm>
          <a:off x="0" y="290565"/>
          <a:ext cx="1057751" cy="290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SD-WAN</a:t>
          </a:r>
          <a:endParaRPr lang="en-US" sz="1000" kern="1200" dirty="0"/>
        </a:p>
      </dsp:txBody>
      <dsp:txXfrm>
        <a:off x="0" y="290565"/>
        <a:ext cx="1057751" cy="290565"/>
      </dsp:txXfrm>
    </dsp:sp>
    <dsp:sp modelId="{18081715-099F-408C-B31B-C3AD1D762617}">
      <dsp:nvSpPr>
        <dsp:cNvPr id="0" name=""/>
        <dsp:cNvSpPr/>
      </dsp:nvSpPr>
      <dsp:spPr>
        <a:xfrm>
          <a:off x="1137083" y="303760"/>
          <a:ext cx="4151675" cy="263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Component</a:t>
          </a:r>
          <a:r>
            <a:rPr lang="en-US" sz="1000" kern="1200" dirty="0"/>
            <a:t> chooses best transport path (MPLS, DIA, LTE, etc.).</a:t>
          </a:r>
        </a:p>
      </dsp:txBody>
      <dsp:txXfrm>
        <a:off x="1137083" y="303760"/>
        <a:ext cx="4151675" cy="263892"/>
      </dsp:txXfrm>
    </dsp:sp>
    <dsp:sp modelId="{17F9FBE4-35B0-4C2D-86AA-68BC5BBDE13F}">
      <dsp:nvSpPr>
        <dsp:cNvPr id="0" name=""/>
        <dsp:cNvSpPr/>
      </dsp:nvSpPr>
      <dsp:spPr>
        <a:xfrm>
          <a:off x="1057751" y="567653"/>
          <a:ext cx="4231007"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7E0C26-4ED7-44A0-BEF2-583725993847}">
      <dsp:nvSpPr>
        <dsp:cNvPr id="0" name=""/>
        <dsp:cNvSpPr/>
      </dsp:nvSpPr>
      <dsp:spPr>
        <a:xfrm>
          <a:off x="0" y="581131"/>
          <a:ext cx="528875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9AFFC9-FA3C-42E0-A068-E185098F8952}">
      <dsp:nvSpPr>
        <dsp:cNvPr id="0" name=""/>
        <dsp:cNvSpPr/>
      </dsp:nvSpPr>
      <dsp:spPr>
        <a:xfrm>
          <a:off x="0" y="581131"/>
          <a:ext cx="1057751" cy="290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SSE</a:t>
          </a:r>
          <a:endParaRPr lang="en-US" sz="1000" kern="1200" dirty="0"/>
        </a:p>
      </dsp:txBody>
      <dsp:txXfrm>
        <a:off x="0" y="581131"/>
        <a:ext cx="1057751" cy="290565"/>
      </dsp:txXfrm>
    </dsp:sp>
    <dsp:sp modelId="{F40BE239-6F40-42A4-9EE7-DBF061C6DDAA}">
      <dsp:nvSpPr>
        <dsp:cNvPr id="0" name=""/>
        <dsp:cNvSpPr/>
      </dsp:nvSpPr>
      <dsp:spPr>
        <a:xfrm>
          <a:off x="1137083" y="594326"/>
          <a:ext cx="4151675" cy="263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Component</a:t>
          </a:r>
          <a:r>
            <a:rPr lang="en-US" sz="1000" kern="1200" dirty="0"/>
            <a:t> inspects/filters traffic (SWG, CASB, ZTNA, etc.).</a:t>
          </a:r>
        </a:p>
      </dsp:txBody>
      <dsp:txXfrm>
        <a:off x="1137083" y="594326"/>
        <a:ext cx="4151675" cy="263892"/>
      </dsp:txXfrm>
    </dsp:sp>
    <dsp:sp modelId="{3631B4EC-8C1F-4D97-BCCA-2D1DF7215865}">
      <dsp:nvSpPr>
        <dsp:cNvPr id="0" name=""/>
        <dsp:cNvSpPr/>
      </dsp:nvSpPr>
      <dsp:spPr>
        <a:xfrm>
          <a:off x="1057751" y="858218"/>
          <a:ext cx="4231007"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45BD33-1AF3-41C8-B743-4CDB60A3B990}">
      <dsp:nvSpPr>
        <dsp:cNvPr id="0" name=""/>
        <dsp:cNvSpPr/>
      </dsp:nvSpPr>
      <dsp:spPr>
        <a:xfrm>
          <a:off x="0" y="871697"/>
          <a:ext cx="528875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60770C-027F-4A61-BCE8-57B69BC3F53E}">
      <dsp:nvSpPr>
        <dsp:cNvPr id="0" name=""/>
        <dsp:cNvSpPr/>
      </dsp:nvSpPr>
      <dsp:spPr>
        <a:xfrm>
          <a:off x="0" y="871697"/>
          <a:ext cx="1057751" cy="290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Traffic</a:t>
          </a:r>
          <a:endParaRPr lang="en-US" sz="1000" kern="1200" dirty="0"/>
        </a:p>
      </dsp:txBody>
      <dsp:txXfrm>
        <a:off x="0" y="871697"/>
        <a:ext cx="1057751" cy="290565"/>
      </dsp:txXfrm>
    </dsp:sp>
    <dsp:sp modelId="{FE6BF056-1C96-4428-8439-E29D5A9D5C9B}">
      <dsp:nvSpPr>
        <dsp:cNvPr id="0" name=""/>
        <dsp:cNvSpPr/>
      </dsp:nvSpPr>
      <dsp:spPr>
        <a:xfrm>
          <a:off x="1137083" y="884891"/>
          <a:ext cx="4151675" cy="263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Exits securely</a:t>
          </a:r>
          <a:r>
            <a:rPr lang="en-US" sz="1000" kern="1200" dirty="0"/>
            <a:t> toward SaaS, cloud, or datacenter apps.</a:t>
          </a:r>
        </a:p>
      </dsp:txBody>
      <dsp:txXfrm>
        <a:off x="1137083" y="884891"/>
        <a:ext cx="4151675" cy="263892"/>
      </dsp:txXfrm>
    </dsp:sp>
    <dsp:sp modelId="{72E525DA-9939-4559-846C-4219E0694545}">
      <dsp:nvSpPr>
        <dsp:cNvPr id="0" name=""/>
        <dsp:cNvSpPr/>
      </dsp:nvSpPr>
      <dsp:spPr>
        <a:xfrm>
          <a:off x="1057751" y="1148784"/>
          <a:ext cx="4231007"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9B234-A41E-40C4-9A09-B222A55A1862}">
      <dsp:nvSpPr>
        <dsp:cNvPr id="0" name=""/>
        <dsp:cNvSpPr/>
      </dsp:nvSpPr>
      <dsp:spPr>
        <a:xfrm>
          <a:off x="0" y="225"/>
          <a:ext cx="540067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F3D5CA-BE36-40B1-A7D3-CC8DF5F88ED0}">
      <dsp:nvSpPr>
        <dsp:cNvPr id="0" name=""/>
        <dsp:cNvSpPr/>
      </dsp:nvSpPr>
      <dsp:spPr>
        <a:xfrm>
          <a:off x="0" y="225"/>
          <a:ext cx="1080135" cy="370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Simplified architecture:</a:t>
          </a:r>
        </a:p>
      </dsp:txBody>
      <dsp:txXfrm>
        <a:off x="0" y="225"/>
        <a:ext cx="1080135" cy="370022"/>
      </dsp:txXfrm>
    </dsp:sp>
    <dsp:sp modelId="{221F1E04-5FD9-46B0-B9D8-8478F7DC0412}">
      <dsp:nvSpPr>
        <dsp:cNvPr id="0" name=""/>
        <dsp:cNvSpPr/>
      </dsp:nvSpPr>
      <dsp:spPr>
        <a:xfrm>
          <a:off x="1161145" y="17028"/>
          <a:ext cx="4239531" cy="336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Fewer on-prem appliances (no separate WAN edge, VPN, firewall stacks).</a:t>
          </a:r>
        </a:p>
      </dsp:txBody>
      <dsp:txXfrm>
        <a:off x="1161145" y="17028"/>
        <a:ext cx="4239531" cy="336055"/>
      </dsp:txXfrm>
    </dsp:sp>
    <dsp:sp modelId="{C241E5D8-B957-4349-AA6E-30E8FC7E698D}">
      <dsp:nvSpPr>
        <dsp:cNvPr id="0" name=""/>
        <dsp:cNvSpPr/>
      </dsp:nvSpPr>
      <dsp:spPr>
        <a:xfrm>
          <a:off x="1080135" y="353084"/>
          <a:ext cx="4320541"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72A9E1-15D2-4C23-B8C9-0A2BC6A97E95}">
      <dsp:nvSpPr>
        <dsp:cNvPr id="0" name=""/>
        <dsp:cNvSpPr/>
      </dsp:nvSpPr>
      <dsp:spPr>
        <a:xfrm>
          <a:off x="0" y="370248"/>
          <a:ext cx="540067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54CB6C-7BE1-4B8F-8809-0582990A3CC9}">
      <dsp:nvSpPr>
        <dsp:cNvPr id="0" name=""/>
        <dsp:cNvSpPr/>
      </dsp:nvSpPr>
      <dsp:spPr>
        <a:xfrm>
          <a:off x="0" y="370248"/>
          <a:ext cx="1080135" cy="370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Consistent policy:</a:t>
          </a:r>
        </a:p>
      </dsp:txBody>
      <dsp:txXfrm>
        <a:off x="0" y="370248"/>
        <a:ext cx="1080135" cy="370022"/>
      </dsp:txXfrm>
    </dsp:sp>
    <dsp:sp modelId="{5E0CA486-C2AD-4F99-93D5-FB464E4E490D}">
      <dsp:nvSpPr>
        <dsp:cNvPr id="0" name=""/>
        <dsp:cNvSpPr/>
      </dsp:nvSpPr>
      <dsp:spPr>
        <a:xfrm>
          <a:off x="1161145" y="387051"/>
          <a:ext cx="4239531" cy="336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Same security no matter if user is at branch, HQ, home, or roaming</a:t>
          </a:r>
        </a:p>
      </dsp:txBody>
      <dsp:txXfrm>
        <a:off x="1161145" y="387051"/>
        <a:ext cx="4239531" cy="336055"/>
      </dsp:txXfrm>
    </dsp:sp>
    <dsp:sp modelId="{E972D917-1616-402E-90A1-57C980ED042F}">
      <dsp:nvSpPr>
        <dsp:cNvPr id="0" name=""/>
        <dsp:cNvSpPr/>
      </dsp:nvSpPr>
      <dsp:spPr>
        <a:xfrm>
          <a:off x="1080135" y="723107"/>
          <a:ext cx="4320541"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A4CD37-401D-4FB4-A71F-50683715D808}">
      <dsp:nvSpPr>
        <dsp:cNvPr id="0" name=""/>
        <dsp:cNvSpPr/>
      </dsp:nvSpPr>
      <dsp:spPr>
        <a:xfrm>
          <a:off x="0" y="740271"/>
          <a:ext cx="540067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7616D5-87CD-4970-B9F8-EAEC963DA7CC}">
      <dsp:nvSpPr>
        <dsp:cNvPr id="0" name=""/>
        <dsp:cNvSpPr/>
      </dsp:nvSpPr>
      <dsp:spPr>
        <a:xfrm>
          <a:off x="0" y="740271"/>
          <a:ext cx="1080135" cy="370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.Reduced backhaul:</a:t>
          </a:r>
        </a:p>
      </dsp:txBody>
      <dsp:txXfrm>
        <a:off x="0" y="740271"/>
        <a:ext cx="1080135" cy="370022"/>
      </dsp:txXfrm>
    </dsp:sp>
    <dsp:sp modelId="{A712D2E1-B34B-48E5-B4C5-61E878979A4A}">
      <dsp:nvSpPr>
        <dsp:cNvPr id="0" name=""/>
        <dsp:cNvSpPr/>
      </dsp:nvSpPr>
      <dsp:spPr>
        <a:xfrm>
          <a:off x="1161145" y="757074"/>
          <a:ext cx="4239531" cy="336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Internet/SaaS traffic goes direct-to-cloud via nearest </a:t>
          </a:r>
          <a:r>
            <a:rPr lang="en-US" sz="1000" kern="1200" dirty="0" err="1"/>
            <a:t>PoP</a:t>
          </a:r>
          <a:r>
            <a:rPr lang="en-US" sz="1000" kern="1200" dirty="0"/>
            <a:t>, not </a:t>
          </a:r>
          <a:r>
            <a:rPr lang="en-US" sz="1000" kern="1200" dirty="0" err="1"/>
            <a:t>hairpinned</a:t>
          </a:r>
          <a:r>
            <a:rPr lang="en-US" sz="1000" kern="1200" dirty="0"/>
            <a:t> through HQ.</a:t>
          </a:r>
        </a:p>
      </dsp:txBody>
      <dsp:txXfrm>
        <a:off x="1161145" y="757074"/>
        <a:ext cx="4239531" cy="336055"/>
      </dsp:txXfrm>
    </dsp:sp>
    <dsp:sp modelId="{338B81C8-C9D6-42A7-BD62-045E0BA72A3F}">
      <dsp:nvSpPr>
        <dsp:cNvPr id="0" name=""/>
        <dsp:cNvSpPr/>
      </dsp:nvSpPr>
      <dsp:spPr>
        <a:xfrm>
          <a:off x="1080135" y="1093130"/>
          <a:ext cx="4320541"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8FE961-01A8-4016-A248-CDB34FB16883}">
      <dsp:nvSpPr>
        <dsp:cNvPr id="0" name=""/>
        <dsp:cNvSpPr/>
      </dsp:nvSpPr>
      <dsp:spPr>
        <a:xfrm>
          <a:off x="0" y="1110294"/>
          <a:ext cx="540067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619138-C4B6-43EE-8386-502B77B131D9}">
      <dsp:nvSpPr>
        <dsp:cNvPr id="0" name=""/>
        <dsp:cNvSpPr/>
      </dsp:nvSpPr>
      <dsp:spPr>
        <a:xfrm>
          <a:off x="0" y="1110294"/>
          <a:ext cx="1080135" cy="370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Agility:</a:t>
          </a:r>
        </a:p>
      </dsp:txBody>
      <dsp:txXfrm>
        <a:off x="0" y="1110294"/>
        <a:ext cx="1080135" cy="370022"/>
      </dsp:txXfrm>
    </dsp:sp>
    <dsp:sp modelId="{43BCFFAB-2D5D-4420-9470-97BFA7C94560}">
      <dsp:nvSpPr>
        <dsp:cNvPr id="0" name=""/>
        <dsp:cNvSpPr/>
      </dsp:nvSpPr>
      <dsp:spPr>
        <a:xfrm>
          <a:off x="1161145" y="1127097"/>
          <a:ext cx="4239531" cy="336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Spin up new branches/users faster.</a:t>
          </a:r>
        </a:p>
      </dsp:txBody>
      <dsp:txXfrm>
        <a:off x="1161145" y="1127097"/>
        <a:ext cx="4239531" cy="336055"/>
      </dsp:txXfrm>
    </dsp:sp>
    <dsp:sp modelId="{6CD3FDD0-FB25-4EDC-B220-ABC8F1998A32}">
      <dsp:nvSpPr>
        <dsp:cNvPr id="0" name=""/>
        <dsp:cNvSpPr/>
      </dsp:nvSpPr>
      <dsp:spPr>
        <a:xfrm>
          <a:off x="1080135" y="1463153"/>
          <a:ext cx="4320541"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25A325-23F5-4351-99FA-386A3C9C893A}">
      <dsp:nvSpPr>
        <dsp:cNvPr id="0" name=""/>
        <dsp:cNvSpPr/>
      </dsp:nvSpPr>
      <dsp:spPr>
        <a:xfrm>
          <a:off x="0" y="1480317"/>
          <a:ext cx="540067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381D4D-8963-4064-B0AA-609B37870448}">
      <dsp:nvSpPr>
        <dsp:cNvPr id="0" name=""/>
        <dsp:cNvSpPr/>
      </dsp:nvSpPr>
      <dsp:spPr>
        <a:xfrm>
          <a:off x="0" y="1480317"/>
          <a:ext cx="1080135" cy="370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Cost efficiency:</a:t>
          </a:r>
        </a:p>
      </dsp:txBody>
      <dsp:txXfrm>
        <a:off x="0" y="1480317"/>
        <a:ext cx="1080135" cy="370022"/>
      </dsp:txXfrm>
    </dsp:sp>
    <dsp:sp modelId="{8E4A4BB3-C470-4EB9-BB07-A03CCB019767}">
      <dsp:nvSpPr>
        <dsp:cNvPr id="0" name=""/>
        <dsp:cNvSpPr/>
      </dsp:nvSpPr>
      <dsp:spPr>
        <a:xfrm>
          <a:off x="1161145" y="1497120"/>
          <a:ext cx="4239531" cy="336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 Replace MPLS with broadband + SASE.</a:t>
          </a:r>
        </a:p>
      </dsp:txBody>
      <dsp:txXfrm>
        <a:off x="1161145" y="1497120"/>
        <a:ext cx="4239531" cy="336055"/>
      </dsp:txXfrm>
    </dsp:sp>
    <dsp:sp modelId="{F93A5CB2-94A4-4917-9EAA-920D4872F7C5}">
      <dsp:nvSpPr>
        <dsp:cNvPr id="0" name=""/>
        <dsp:cNvSpPr/>
      </dsp:nvSpPr>
      <dsp:spPr>
        <a:xfrm>
          <a:off x="1080135" y="1833175"/>
          <a:ext cx="4320541"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D0D0D-D481-477D-A33B-1EE525907638}">
      <dsp:nvSpPr>
        <dsp:cNvPr id="0" name=""/>
        <dsp:cNvSpPr/>
      </dsp:nvSpPr>
      <dsp:spPr>
        <a:xfrm>
          <a:off x="0" y="584"/>
          <a:ext cx="542091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D9BF77-D798-4F2B-B0DC-F728396EE905}">
      <dsp:nvSpPr>
        <dsp:cNvPr id="0" name=""/>
        <dsp:cNvSpPr/>
      </dsp:nvSpPr>
      <dsp:spPr>
        <a:xfrm>
          <a:off x="0" y="584"/>
          <a:ext cx="1084182" cy="39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Multi-branch enterprises</a:t>
          </a:r>
        </a:p>
      </dsp:txBody>
      <dsp:txXfrm>
        <a:off x="0" y="584"/>
        <a:ext cx="1084182" cy="398900"/>
      </dsp:txXfrm>
    </dsp:sp>
    <dsp:sp modelId="{7F456B53-A54F-4128-B53A-032920B688CA}">
      <dsp:nvSpPr>
        <dsp:cNvPr id="0" name=""/>
        <dsp:cNvSpPr/>
      </dsp:nvSpPr>
      <dsp:spPr>
        <a:xfrm>
          <a:off x="1165496" y="18699"/>
          <a:ext cx="4255415" cy="362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Replacing MPLS with broadband + SASE.</a:t>
          </a:r>
        </a:p>
      </dsp:txBody>
      <dsp:txXfrm>
        <a:off x="1165496" y="18699"/>
        <a:ext cx="4255415" cy="362282"/>
      </dsp:txXfrm>
    </dsp:sp>
    <dsp:sp modelId="{E8242047-E233-4E0C-8CD3-42C87E17D04D}">
      <dsp:nvSpPr>
        <dsp:cNvPr id="0" name=""/>
        <dsp:cNvSpPr/>
      </dsp:nvSpPr>
      <dsp:spPr>
        <a:xfrm>
          <a:off x="1084182" y="380981"/>
          <a:ext cx="433672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A1B89C-E6E7-4CE5-8DA4-3AF71EF46F92}">
      <dsp:nvSpPr>
        <dsp:cNvPr id="0" name=""/>
        <dsp:cNvSpPr/>
      </dsp:nvSpPr>
      <dsp:spPr>
        <a:xfrm>
          <a:off x="0" y="399485"/>
          <a:ext cx="542091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8F849B-2BAE-46A0-852C-81A64E642A9D}">
      <dsp:nvSpPr>
        <dsp:cNvPr id="0" name=""/>
        <dsp:cNvSpPr/>
      </dsp:nvSpPr>
      <dsp:spPr>
        <a:xfrm>
          <a:off x="0" y="399485"/>
          <a:ext cx="1084182" cy="39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Hybrid workforces</a:t>
          </a:r>
        </a:p>
      </dsp:txBody>
      <dsp:txXfrm>
        <a:off x="0" y="399485"/>
        <a:ext cx="1084182" cy="398900"/>
      </dsp:txXfrm>
    </dsp:sp>
    <dsp:sp modelId="{E44FFE00-6CDC-472B-8F73-05963FE9E1DA}">
      <dsp:nvSpPr>
        <dsp:cNvPr id="0" name=""/>
        <dsp:cNvSpPr/>
      </dsp:nvSpPr>
      <dsp:spPr>
        <a:xfrm>
          <a:off x="1165496" y="417599"/>
          <a:ext cx="4255415" cy="362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Needing secure cloud access from anywhere.</a:t>
          </a:r>
        </a:p>
      </dsp:txBody>
      <dsp:txXfrm>
        <a:off x="1165496" y="417599"/>
        <a:ext cx="4255415" cy="362282"/>
      </dsp:txXfrm>
    </dsp:sp>
    <dsp:sp modelId="{E3189A00-3360-44FC-84D3-B796D4F6F637}">
      <dsp:nvSpPr>
        <dsp:cNvPr id="0" name=""/>
        <dsp:cNvSpPr/>
      </dsp:nvSpPr>
      <dsp:spPr>
        <a:xfrm>
          <a:off x="1084182" y="779882"/>
          <a:ext cx="433672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F04057-E97B-4A3E-BA99-13B8CD9A24BC}">
      <dsp:nvSpPr>
        <dsp:cNvPr id="0" name=""/>
        <dsp:cNvSpPr/>
      </dsp:nvSpPr>
      <dsp:spPr>
        <a:xfrm>
          <a:off x="0" y="798385"/>
          <a:ext cx="542091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EEBF55-51FF-40D1-A1E1-DBBF40AF5C29}">
      <dsp:nvSpPr>
        <dsp:cNvPr id="0" name=""/>
        <dsp:cNvSpPr/>
      </dsp:nvSpPr>
      <dsp:spPr>
        <a:xfrm>
          <a:off x="0" y="798385"/>
          <a:ext cx="1084182" cy="39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Any Organizations</a:t>
          </a:r>
        </a:p>
      </dsp:txBody>
      <dsp:txXfrm>
        <a:off x="0" y="798385"/>
        <a:ext cx="1084182" cy="398900"/>
      </dsp:txXfrm>
    </dsp:sp>
    <dsp:sp modelId="{3A9AD1AB-E350-46D5-91CD-44CCA1BC288A}">
      <dsp:nvSpPr>
        <dsp:cNvPr id="0" name=""/>
        <dsp:cNvSpPr/>
      </dsp:nvSpPr>
      <dsp:spPr>
        <a:xfrm>
          <a:off x="1165496" y="816499"/>
          <a:ext cx="4255415" cy="362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Wanting unified network + security under a single service provider.</a:t>
          </a:r>
        </a:p>
      </dsp:txBody>
      <dsp:txXfrm>
        <a:off x="1165496" y="816499"/>
        <a:ext cx="4255415" cy="362282"/>
      </dsp:txXfrm>
    </dsp:sp>
    <dsp:sp modelId="{001D804D-049C-49FB-B1CE-803761B612A9}">
      <dsp:nvSpPr>
        <dsp:cNvPr id="0" name=""/>
        <dsp:cNvSpPr/>
      </dsp:nvSpPr>
      <dsp:spPr>
        <a:xfrm>
          <a:off x="1084182" y="1178782"/>
          <a:ext cx="433672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C8FA7-9D74-46C4-9661-B6F5C3A9B046}">
      <dsp:nvSpPr>
        <dsp:cNvPr id="0" name=""/>
        <dsp:cNvSpPr/>
      </dsp:nvSpPr>
      <dsp:spPr>
        <a:xfrm>
          <a:off x="0" y="0"/>
          <a:ext cx="1093708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265E71-955D-4A41-AC34-559D2C7B1C83}">
      <dsp:nvSpPr>
        <dsp:cNvPr id="0" name=""/>
        <dsp:cNvSpPr/>
      </dsp:nvSpPr>
      <dsp:spPr>
        <a:xfrm>
          <a:off x="0" y="0"/>
          <a:ext cx="2187416" cy="126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TLS/SSL (HTTPS):</a:t>
          </a:r>
          <a:endParaRPr lang="en-US" sz="1200" kern="1200" dirty="0"/>
        </a:p>
      </dsp:txBody>
      <dsp:txXfrm>
        <a:off x="0" y="0"/>
        <a:ext cx="2187416" cy="1263149"/>
      </dsp:txXfrm>
    </dsp:sp>
    <dsp:sp modelId="{7E34E73A-8EFF-4E5D-ACA0-4431F7D9194C}">
      <dsp:nvSpPr>
        <dsp:cNvPr id="0" name=""/>
        <dsp:cNvSpPr/>
      </dsp:nvSpPr>
      <dsp:spPr>
        <a:xfrm>
          <a:off x="2351472" y="29358"/>
          <a:ext cx="8585609" cy="587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Provides encryption for web traffic.</a:t>
          </a:r>
        </a:p>
      </dsp:txBody>
      <dsp:txXfrm>
        <a:off x="2351472" y="29358"/>
        <a:ext cx="8585609" cy="587166"/>
      </dsp:txXfrm>
    </dsp:sp>
    <dsp:sp modelId="{3A943636-5A9D-45B0-A6C3-510D06C1E94A}">
      <dsp:nvSpPr>
        <dsp:cNvPr id="0" name=""/>
        <dsp:cNvSpPr/>
      </dsp:nvSpPr>
      <dsp:spPr>
        <a:xfrm>
          <a:off x="2187416" y="616525"/>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78F4A5-ED66-4FA4-B817-18098263CBB6}">
      <dsp:nvSpPr>
        <dsp:cNvPr id="0" name=""/>
        <dsp:cNvSpPr/>
      </dsp:nvSpPr>
      <dsp:spPr>
        <a:xfrm>
          <a:off x="2351472" y="645883"/>
          <a:ext cx="8585609" cy="587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Uses asymmetric encryption (certificates) for handshake, symmetric for bulk data.</a:t>
          </a:r>
        </a:p>
      </dsp:txBody>
      <dsp:txXfrm>
        <a:off x="2351472" y="645883"/>
        <a:ext cx="8585609" cy="587166"/>
      </dsp:txXfrm>
    </dsp:sp>
    <dsp:sp modelId="{EE025F47-A4C7-4993-9665-CECA83C44DE7}">
      <dsp:nvSpPr>
        <dsp:cNvPr id="0" name=""/>
        <dsp:cNvSpPr/>
      </dsp:nvSpPr>
      <dsp:spPr>
        <a:xfrm>
          <a:off x="2187416" y="1233050"/>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9D0EE3-0A58-4B61-B1A5-EEC9DFAFE4E9}">
      <dsp:nvSpPr>
        <dsp:cNvPr id="0" name=""/>
        <dsp:cNvSpPr/>
      </dsp:nvSpPr>
      <dsp:spPr>
        <a:xfrm>
          <a:off x="0" y="1263149"/>
          <a:ext cx="1093708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10720B-05C7-4691-A0D7-4A5C36410BAF}">
      <dsp:nvSpPr>
        <dsp:cNvPr id="0" name=""/>
        <dsp:cNvSpPr/>
      </dsp:nvSpPr>
      <dsp:spPr>
        <a:xfrm>
          <a:off x="0" y="1263149"/>
          <a:ext cx="2187416" cy="126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IPSec:</a:t>
          </a:r>
          <a:endParaRPr lang="en-US" sz="1200" kern="1200" dirty="0"/>
        </a:p>
      </dsp:txBody>
      <dsp:txXfrm>
        <a:off x="0" y="1263149"/>
        <a:ext cx="2187416" cy="1263149"/>
      </dsp:txXfrm>
    </dsp:sp>
    <dsp:sp modelId="{E6D14F15-BF70-466F-93E2-2F767DCEB394}">
      <dsp:nvSpPr>
        <dsp:cNvPr id="0" name=""/>
        <dsp:cNvSpPr/>
      </dsp:nvSpPr>
      <dsp:spPr>
        <a:xfrm>
          <a:off x="2351472" y="1282885"/>
          <a:ext cx="8585609" cy="394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Encrypts traffic at network layer.</a:t>
          </a:r>
        </a:p>
      </dsp:txBody>
      <dsp:txXfrm>
        <a:off x="2351472" y="1282885"/>
        <a:ext cx="8585609" cy="394734"/>
      </dsp:txXfrm>
    </dsp:sp>
    <dsp:sp modelId="{FEA007C6-2BFA-4EF2-ADFF-CFD536E609FD}">
      <dsp:nvSpPr>
        <dsp:cNvPr id="0" name=""/>
        <dsp:cNvSpPr/>
      </dsp:nvSpPr>
      <dsp:spPr>
        <a:xfrm>
          <a:off x="2187416" y="1677619"/>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93DE4D-BDAB-47D6-A1A5-E3871FCCBBD6}">
      <dsp:nvSpPr>
        <dsp:cNvPr id="0" name=""/>
        <dsp:cNvSpPr/>
      </dsp:nvSpPr>
      <dsp:spPr>
        <a:xfrm>
          <a:off x="2351472" y="1697356"/>
          <a:ext cx="8585609" cy="394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Protocols: </a:t>
          </a:r>
          <a:r>
            <a:rPr lang="en-US" sz="1200" kern="1200" dirty="0"/>
            <a:t>ESP (encryption + integrity), AH (integrity only).</a:t>
          </a:r>
        </a:p>
      </dsp:txBody>
      <dsp:txXfrm>
        <a:off x="2351472" y="1697356"/>
        <a:ext cx="8585609" cy="394734"/>
      </dsp:txXfrm>
    </dsp:sp>
    <dsp:sp modelId="{575B3886-F79A-4BD6-AEC6-7F21E2A2D0E4}">
      <dsp:nvSpPr>
        <dsp:cNvPr id="0" name=""/>
        <dsp:cNvSpPr/>
      </dsp:nvSpPr>
      <dsp:spPr>
        <a:xfrm>
          <a:off x="2187416" y="2092090"/>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1DA3FE-DE69-4FE9-AE4D-05A6CF5660CA}">
      <dsp:nvSpPr>
        <dsp:cNvPr id="0" name=""/>
        <dsp:cNvSpPr/>
      </dsp:nvSpPr>
      <dsp:spPr>
        <a:xfrm>
          <a:off x="2351472" y="2111827"/>
          <a:ext cx="8585609" cy="394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Uses IKE (Internet Key Exchange) to negotiate keys.</a:t>
          </a:r>
        </a:p>
      </dsp:txBody>
      <dsp:txXfrm>
        <a:off x="2351472" y="2111827"/>
        <a:ext cx="8585609" cy="394734"/>
      </dsp:txXfrm>
    </dsp:sp>
    <dsp:sp modelId="{39A276AB-534F-4BFC-8894-1BF0AA647794}">
      <dsp:nvSpPr>
        <dsp:cNvPr id="0" name=""/>
        <dsp:cNvSpPr/>
      </dsp:nvSpPr>
      <dsp:spPr>
        <a:xfrm>
          <a:off x="2187416" y="2506561"/>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6B5F3C-1F2E-401F-9411-7FA9AB15CF2D}">
      <dsp:nvSpPr>
        <dsp:cNvPr id="0" name=""/>
        <dsp:cNvSpPr/>
      </dsp:nvSpPr>
      <dsp:spPr>
        <a:xfrm>
          <a:off x="0" y="2526298"/>
          <a:ext cx="1093708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B6AA0D-3715-4641-A404-DF567C4C4F3E}">
      <dsp:nvSpPr>
        <dsp:cNvPr id="0" name=""/>
        <dsp:cNvSpPr/>
      </dsp:nvSpPr>
      <dsp:spPr>
        <a:xfrm>
          <a:off x="0" y="2526298"/>
          <a:ext cx="2187416" cy="126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VPNs:</a:t>
          </a:r>
          <a:endParaRPr lang="en-US" sz="1200" kern="1200" dirty="0"/>
        </a:p>
      </dsp:txBody>
      <dsp:txXfrm>
        <a:off x="0" y="2526298"/>
        <a:ext cx="2187416" cy="1263149"/>
      </dsp:txXfrm>
    </dsp:sp>
    <dsp:sp modelId="{7D60F192-0BCE-4109-910B-05A7D279730A}">
      <dsp:nvSpPr>
        <dsp:cNvPr id="0" name=""/>
        <dsp:cNvSpPr/>
      </dsp:nvSpPr>
      <dsp:spPr>
        <a:xfrm>
          <a:off x="2351472" y="2555656"/>
          <a:ext cx="8585609" cy="587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SSL VPN:</a:t>
          </a:r>
          <a:r>
            <a:rPr lang="en-US" sz="1200" kern="1200" dirty="0"/>
            <a:t> Browser or client-based, often user-level remote access.</a:t>
          </a:r>
        </a:p>
      </dsp:txBody>
      <dsp:txXfrm>
        <a:off x="2351472" y="2555656"/>
        <a:ext cx="8585609" cy="587166"/>
      </dsp:txXfrm>
    </dsp:sp>
    <dsp:sp modelId="{E9802712-93AC-4161-8736-7FD13FAF8AAA}">
      <dsp:nvSpPr>
        <dsp:cNvPr id="0" name=""/>
        <dsp:cNvSpPr/>
      </dsp:nvSpPr>
      <dsp:spPr>
        <a:xfrm>
          <a:off x="2187416" y="3142823"/>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3AE738-0247-400B-A63F-5C0C470221E7}">
      <dsp:nvSpPr>
        <dsp:cNvPr id="0" name=""/>
        <dsp:cNvSpPr/>
      </dsp:nvSpPr>
      <dsp:spPr>
        <a:xfrm>
          <a:off x="2351472" y="3172181"/>
          <a:ext cx="8585609" cy="587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IPSec VPN:</a:t>
          </a:r>
          <a:r>
            <a:rPr lang="en-US" sz="1200" kern="1200" dirty="0"/>
            <a:t> Site-to-site or full-tunnel remote access.</a:t>
          </a:r>
        </a:p>
      </dsp:txBody>
      <dsp:txXfrm>
        <a:off x="2351472" y="3172181"/>
        <a:ext cx="8585609" cy="587166"/>
      </dsp:txXfrm>
    </dsp:sp>
    <dsp:sp modelId="{1C141383-9A07-47D6-9B09-2605DA62F3B9}">
      <dsp:nvSpPr>
        <dsp:cNvPr id="0" name=""/>
        <dsp:cNvSpPr/>
      </dsp:nvSpPr>
      <dsp:spPr>
        <a:xfrm>
          <a:off x="2187416" y="3759348"/>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C98B9A-06F0-42DD-9632-5BC28687B22C}">
      <dsp:nvSpPr>
        <dsp:cNvPr id="0" name=""/>
        <dsp:cNvSpPr/>
      </dsp:nvSpPr>
      <dsp:spPr>
        <a:xfrm>
          <a:off x="0" y="3789446"/>
          <a:ext cx="1093708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25BA87-73F8-48B5-A680-E76771A769D7}">
      <dsp:nvSpPr>
        <dsp:cNvPr id="0" name=""/>
        <dsp:cNvSpPr/>
      </dsp:nvSpPr>
      <dsp:spPr>
        <a:xfrm>
          <a:off x="0" y="3789447"/>
          <a:ext cx="2187416" cy="126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Wi-Fi Encryption:</a:t>
          </a:r>
          <a:endParaRPr lang="en-US" sz="1200" kern="1200" dirty="0"/>
        </a:p>
      </dsp:txBody>
      <dsp:txXfrm>
        <a:off x="0" y="3789447"/>
        <a:ext cx="2187416" cy="1263149"/>
      </dsp:txXfrm>
    </dsp:sp>
    <dsp:sp modelId="{9D808941-717E-44C8-B427-24ECD7F5D9CB}">
      <dsp:nvSpPr>
        <dsp:cNvPr id="0" name=""/>
        <dsp:cNvSpPr/>
      </dsp:nvSpPr>
      <dsp:spPr>
        <a:xfrm>
          <a:off x="2351472" y="3818805"/>
          <a:ext cx="8585609" cy="587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WPA2-Enterprise (802.1X with RADIUS):</a:t>
          </a:r>
          <a:r>
            <a:rPr lang="en-US" sz="1200" kern="1200" dirty="0"/>
            <a:t> Strong enterprise-grade Wi-Fi security.</a:t>
          </a:r>
        </a:p>
      </dsp:txBody>
      <dsp:txXfrm>
        <a:off x="2351472" y="3818805"/>
        <a:ext cx="8585609" cy="587166"/>
      </dsp:txXfrm>
    </dsp:sp>
    <dsp:sp modelId="{54AF1D1C-B70E-4E43-93B0-9BD7E8F28634}">
      <dsp:nvSpPr>
        <dsp:cNvPr id="0" name=""/>
        <dsp:cNvSpPr/>
      </dsp:nvSpPr>
      <dsp:spPr>
        <a:xfrm>
          <a:off x="2187416" y="4405972"/>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7380AE-8FBA-4A33-8C3B-6B637538D7E4}">
      <dsp:nvSpPr>
        <dsp:cNvPr id="0" name=""/>
        <dsp:cNvSpPr/>
      </dsp:nvSpPr>
      <dsp:spPr>
        <a:xfrm>
          <a:off x="2351472" y="4435330"/>
          <a:ext cx="8585609" cy="587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WPA3:</a:t>
          </a:r>
          <a:r>
            <a:rPr lang="en-US" sz="1200" kern="1200" dirty="0"/>
            <a:t> Newer, stronger standard with forward secrecy.</a:t>
          </a:r>
        </a:p>
      </dsp:txBody>
      <dsp:txXfrm>
        <a:off x="2351472" y="4435330"/>
        <a:ext cx="8585609" cy="587166"/>
      </dsp:txXfrm>
    </dsp:sp>
    <dsp:sp modelId="{33C70A58-4216-4DB2-8DEB-6291971480D2}">
      <dsp:nvSpPr>
        <dsp:cNvPr id="0" name=""/>
        <dsp:cNvSpPr/>
      </dsp:nvSpPr>
      <dsp:spPr>
        <a:xfrm>
          <a:off x="2187416" y="5022497"/>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00307-DFC4-4BD0-A0C7-C4283B723C0B}">
      <dsp:nvSpPr>
        <dsp:cNvPr id="0" name=""/>
        <dsp:cNvSpPr/>
      </dsp:nvSpPr>
      <dsp:spPr>
        <a:xfrm>
          <a:off x="158465" y="685129"/>
          <a:ext cx="5162644" cy="1613326"/>
        </a:xfrm>
        <a:prstGeom prst="rect">
          <a:avLst/>
        </a:prstGeom>
        <a:solidFill>
          <a:schemeClr val="lt2">
            <a:alpha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9276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Problem:</a:t>
          </a:r>
        </a:p>
        <a:p>
          <a:pPr marL="114300" lvl="1" indent="-114300" algn="l" defTabSz="533400">
            <a:lnSpc>
              <a:spcPct val="90000"/>
            </a:lnSpc>
            <a:spcBef>
              <a:spcPct val="0"/>
            </a:spcBef>
            <a:spcAft>
              <a:spcPct val="15000"/>
            </a:spcAft>
            <a:buFont typeface="Arial" panose="020B0604020202020204" pitchFamily="34" charset="0"/>
            <a:buChar char="•"/>
          </a:pPr>
          <a:r>
            <a:rPr lang="en-US" sz="1200" b="0" kern="1200" dirty="0"/>
            <a:t>WAN + Security stacks</a:t>
          </a:r>
        </a:p>
        <a:p>
          <a:pPr marL="114300" lvl="1" indent="-114300" algn="l" defTabSz="533400">
            <a:lnSpc>
              <a:spcPct val="90000"/>
            </a:lnSpc>
            <a:spcBef>
              <a:spcPct val="0"/>
            </a:spcBef>
            <a:spcAft>
              <a:spcPct val="15000"/>
            </a:spcAft>
            <a:buFont typeface="Arial" panose="020B0604020202020204" pitchFamily="34" charset="0"/>
            <a:buChar char="•"/>
          </a:pPr>
          <a:r>
            <a:rPr lang="en-US" sz="1200" b="0" kern="1200" dirty="0"/>
            <a:t>Diverse technology stacks with multiple management console.</a:t>
          </a:r>
        </a:p>
        <a:p>
          <a:pPr marL="114300" lvl="1" indent="-114300" algn="l" defTabSz="533400">
            <a:lnSpc>
              <a:spcPct val="90000"/>
            </a:lnSpc>
            <a:spcBef>
              <a:spcPct val="0"/>
            </a:spcBef>
            <a:spcAft>
              <a:spcPct val="15000"/>
            </a:spcAft>
            <a:buFont typeface="Arial" panose="020B0604020202020204" pitchFamily="34" charset="0"/>
            <a:buChar char="•"/>
          </a:pPr>
          <a:r>
            <a:rPr lang="en-US" sz="1200" b="0" kern="1200" dirty="0"/>
            <a:t>Multiple platform training and certification</a:t>
          </a:r>
        </a:p>
      </dsp:txBody>
      <dsp:txXfrm>
        <a:off x="158465" y="685129"/>
        <a:ext cx="5162644" cy="1613326"/>
      </dsp:txXfrm>
    </dsp:sp>
    <dsp:sp modelId="{488A660E-6D01-47D4-9640-FA8951CB8704}">
      <dsp:nvSpPr>
        <dsp:cNvPr id="0" name=""/>
        <dsp:cNvSpPr/>
      </dsp:nvSpPr>
      <dsp:spPr>
        <a:xfrm>
          <a:off x="3108" y="452093"/>
          <a:ext cx="1009822" cy="1693992"/>
        </a:xfrm>
        <a:prstGeom prst="rect">
          <a:avLst/>
        </a:prstGeom>
        <a:solidFill>
          <a:schemeClr val="bg1"/>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F94D83-3ABA-42BB-AE3B-B1A695B218EB}">
      <dsp:nvSpPr>
        <dsp:cNvPr id="0" name=""/>
        <dsp:cNvSpPr/>
      </dsp:nvSpPr>
      <dsp:spPr>
        <a:xfrm>
          <a:off x="5771328" y="685129"/>
          <a:ext cx="5162644" cy="1613326"/>
        </a:xfrm>
        <a:prstGeom prst="rect">
          <a:avLst/>
        </a:prstGeom>
        <a:solidFill>
          <a:schemeClr val="lt2">
            <a:alpha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9276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Pain Points:</a:t>
          </a:r>
          <a:endParaRPr lang="en-US" sz="2000" kern="1200" dirty="0"/>
        </a:p>
        <a:p>
          <a:pPr marL="57150" lvl="1" indent="-57150" algn="l" defTabSz="488950">
            <a:lnSpc>
              <a:spcPct val="90000"/>
            </a:lnSpc>
            <a:spcBef>
              <a:spcPct val="0"/>
            </a:spcBef>
            <a:spcAft>
              <a:spcPct val="15000"/>
            </a:spcAft>
            <a:buFont typeface="Arial" panose="020B0604020202020204" pitchFamily="34" charset="0"/>
            <a:buChar char="•"/>
          </a:pPr>
          <a:r>
            <a:rPr lang="en-US" sz="1100" kern="1200" dirty="0"/>
            <a:t>Multiple vendor complexity (SD-WAN, firewalls, VPN, CASB, SWG).</a:t>
          </a:r>
          <a:endParaRPr lang="en-US" sz="1100" b="0" kern="1200" dirty="0"/>
        </a:p>
        <a:p>
          <a:pPr marL="57150" lvl="1" indent="-57150" algn="l" defTabSz="488950">
            <a:lnSpc>
              <a:spcPct val="90000"/>
            </a:lnSpc>
            <a:spcBef>
              <a:spcPct val="0"/>
            </a:spcBef>
            <a:spcAft>
              <a:spcPct val="15000"/>
            </a:spcAft>
            <a:buFont typeface="Arial" panose="020B0604020202020204" pitchFamily="34" charset="0"/>
            <a:buChar char="•"/>
          </a:pPr>
          <a:r>
            <a:rPr lang="en-US" sz="1100" kern="1200" dirty="0"/>
            <a:t>Inconsistent policies across regions.</a:t>
          </a:r>
        </a:p>
        <a:p>
          <a:pPr marL="57150" lvl="1" indent="-57150" algn="l" defTabSz="488950">
            <a:lnSpc>
              <a:spcPct val="90000"/>
            </a:lnSpc>
            <a:spcBef>
              <a:spcPct val="0"/>
            </a:spcBef>
            <a:spcAft>
              <a:spcPct val="15000"/>
            </a:spcAft>
            <a:buFont typeface="Arial" panose="020B0604020202020204" pitchFamily="34" charset="0"/>
            <a:buChar char="•"/>
          </a:pPr>
          <a:r>
            <a:rPr lang="en-US" sz="1100" kern="1200" dirty="0"/>
            <a:t>Growing hybrid workforce.</a:t>
          </a:r>
        </a:p>
      </dsp:txBody>
      <dsp:txXfrm>
        <a:off x="5771328" y="685129"/>
        <a:ext cx="5162644" cy="1613326"/>
      </dsp:txXfrm>
    </dsp:sp>
    <dsp:sp modelId="{B79B5FBA-B4D0-46F1-9D7A-9E990415A57F}">
      <dsp:nvSpPr>
        <dsp:cNvPr id="0" name=""/>
        <dsp:cNvSpPr/>
      </dsp:nvSpPr>
      <dsp:spPr>
        <a:xfrm>
          <a:off x="5556218" y="452093"/>
          <a:ext cx="1129328" cy="1693992"/>
        </a:xfrm>
        <a:prstGeom prst="rect">
          <a:avLst/>
        </a:prstGeom>
        <a:solidFill>
          <a:schemeClr val="bg1"/>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1D8ABE-0050-43D2-B714-0329AF902348}">
      <dsp:nvSpPr>
        <dsp:cNvPr id="0" name=""/>
        <dsp:cNvSpPr/>
      </dsp:nvSpPr>
      <dsp:spPr>
        <a:xfrm>
          <a:off x="2994773" y="2716128"/>
          <a:ext cx="5162644" cy="1613326"/>
        </a:xfrm>
        <a:prstGeom prst="rect">
          <a:avLst/>
        </a:prstGeom>
        <a:solidFill>
          <a:schemeClr val="lt2">
            <a:alpha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9276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Solution (SASE):</a:t>
          </a:r>
          <a:endParaRPr lang="en-US" sz="2000" kern="1200" dirty="0"/>
        </a:p>
        <a:p>
          <a:pPr marL="114300" lvl="1" indent="-114300" algn="l" defTabSz="533400">
            <a:lnSpc>
              <a:spcPct val="90000"/>
            </a:lnSpc>
            <a:spcBef>
              <a:spcPct val="0"/>
            </a:spcBef>
            <a:spcAft>
              <a:spcPct val="15000"/>
            </a:spcAft>
            <a:buFont typeface="Arial" panose="020B0604020202020204" pitchFamily="34" charset="0"/>
            <a:buChar char="•"/>
          </a:pPr>
          <a:r>
            <a:rPr lang="en-US" sz="1200" b="1" kern="1200" dirty="0"/>
            <a:t>One Fabric:</a:t>
          </a:r>
          <a:r>
            <a:rPr lang="en-US" sz="1200" kern="1200" dirty="0"/>
            <a:t> Combines </a:t>
          </a:r>
          <a:r>
            <a:rPr lang="en-US" sz="1200" b="1" kern="1200" dirty="0"/>
            <a:t>SD-WAN (network)</a:t>
          </a:r>
          <a:r>
            <a:rPr lang="en-US" sz="1200" kern="1200" dirty="0"/>
            <a:t> + </a:t>
          </a:r>
          <a:r>
            <a:rPr lang="en-US" sz="1200" b="1" kern="1200" dirty="0"/>
            <a:t>SSE (security)</a:t>
          </a:r>
          <a:r>
            <a:rPr lang="en-US" sz="1200" kern="1200" dirty="0"/>
            <a:t>.</a:t>
          </a:r>
          <a:endParaRPr lang="en-US" sz="1200" b="0" kern="1200" dirty="0"/>
        </a:p>
        <a:p>
          <a:pPr marL="114300" lvl="1" indent="-114300" algn="l" defTabSz="533400">
            <a:lnSpc>
              <a:spcPct val="90000"/>
            </a:lnSpc>
            <a:spcBef>
              <a:spcPct val="0"/>
            </a:spcBef>
            <a:spcAft>
              <a:spcPct val="15000"/>
            </a:spcAft>
            <a:buFont typeface="Arial" panose="020B0604020202020204" pitchFamily="34" charset="0"/>
            <a:buChar char="•"/>
          </a:pPr>
          <a:r>
            <a:rPr lang="en-US" sz="1200" b="1" kern="1200" dirty="0"/>
            <a:t>Local Breakout:</a:t>
          </a:r>
          <a:r>
            <a:rPr lang="en-US" sz="1200" kern="1200" dirty="0"/>
            <a:t> Traffic exits at nearest </a:t>
          </a:r>
          <a:r>
            <a:rPr lang="en-US" sz="1200" kern="1200" dirty="0" err="1"/>
            <a:t>PoP</a:t>
          </a:r>
          <a:r>
            <a:rPr lang="en-US" sz="1200" kern="1200" dirty="0"/>
            <a:t> → reduced latency.</a:t>
          </a:r>
        </a:p>
        <a:p>
          <a:pPr marL="114300" lvl="1" indent="-114300" algn="l" defTabSz="533400">
            <a:lnSpc>
              <a:spcPct val="90000"/>
            </a:lnSpc>
            <a:spcBef>
              <a:spcPct val="0"/>
            </a:spcBef>
            <a:spcAft>
              <a:spcPct val="15000"/>
            </a:spcAft>
            <a:buFont typeface="Arial" panose="020B0604020202020204" pitchFamily="34" charset="0"/>
            <a:buChar char="•"/>
          </a:pPr>
          <a:r>
            <a:rPr lang="en-US" sz="1200" b="1" kern="1200" dirty="0"/>
            <a:t>Zero Trust:</a:t>
          </a:r>
          <a:r>
            <a:rPr lang="en-US" sz="1200" kern="1200" dirty="0"/>
            <a:t> Identity-driven access everywhere.</a:t>
          </a:r>
        </a:p>
      </dsp:txBody>
      <dsp:txXfrm>
        <a:off x="2994773" y="2716128"/>
        <a:ext cx="5162644" cy="1613326"/>
      </dsp:txXfrm>
    </dsp:sp>
    <dsp:sp modelId="{1D1F91C3-8800-4BF4-B38A-D6B4EE9072FB}">
      <dsp:nvSpPr>
        <dsp:cNvPr id="0" name=""/>
        <dsp:cNvSpPr/>
      </dsp:nvSpPr>
      <dsp:spPr>
        <a:xfrm>
          <a:off x="2779663" y="2483092"/>
          <a:ext cx="1129328" cy="1693992"/>
        </a:xfrm>
        <a:prstGeom prst="rect">
          <a:avLst/>
        </a:prstGeom>
        <a:solidFill>
          <a:schemeClr val="bg1"/>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0A376-3B4D-4627-98A9-7F95CF28BFE9}">
      <dsp:nvSpPr>
        <dsp:cNvPr id="0" name=""/>
        <dsp:cNvSpPr/>
      </dsp:nvSpPr>
      <dsp:spPr>
        <a:xfrm>
          <a:off x="0" y="2604"/>
          <a:ext cx="11023146"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89729D-B79F-4144-BE2F-815232D0AAAE}">
      <dsp:nvSpPr>
        <dsp:cNvPr id="0" name=""/>
        <dsp:cNvSpPr/>
      </dsp:nvSpPr>
      <dsp:spPr>
        <a:xfrm>
          <a:off x="0" y="2604"/>
          <a:ext cx="2204629" cy="888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t> 1</a:t>
          </a:r>
          <a:r>
            <a:rPr lang="en-US" sz="1200" b="1" kern="1200" dirty="0"/>
            <a:t>. Latency &amp; Performance</a:t>
          </a:r>
          <a:endParaRPr lang="en-US" sz="1200" kern="1200" dirty="0"/>
        </a:p>
      </dsp:txBody>
      <dsp:txXfrm>
        <a:off x="0" y="2604"/>
        <a:ext cx="2204629" cy="888131"/>
      </dsp:txXfrm>
    </dsp:sp>
    <dsp:sp modelId="{5555E768-7410-400B-82C1-8324C0C72A60}">
      <dsp:nvSpPr>
        <dsp:cNvPr id="0" name=""/>
        <dsp:cNvSpPr/>
      </dsp:nvSpPr>
      <dsp:spPr>
        <a:xfrm>
          <a:off x="2369976" y="23246"/>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Symptom:</a:t>
          </a:r>
          <a:r>
            <a:rPr lang="en-US" sz="1200" kern="1200" dirty="0"/>
            <a:t> All branch/remote traffic is forced through HQ/datacenter before reaching the internet or SaaS. </a:t>
          </a:r>
        </a:p>
      </dsp:txBody>
      <dsp:txXfrm>
        <a:off x="2369976" y="23246"/>
        <a:ext cx="4243911" cy="412842"/>
      </dsp:txXfrm>
    </dsp:sp>
    <dsp:sp modelId="{753FB3B7-A39A-4589-81CE-B6D498811539}">
      <dsp:nvSpPr>
        <dsp:cNvPr id="0" name=""/>
        <dsp:cNvSpPr/>
      </dsp:nvSpPr>
      <dsp:spPr>
        <a:xfrm>
          <a:off x="6779234" y="23246"/>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Impact: </a:t>
          </a:r>
          <a:r>
            <a:rPr lang="en-US" sz="1200" kern="1200" dirty="0"/>
            <a:t>Adds unnecessary </a:t>
          </a:r>
          <a:r>
            <a:rPr lang="en-US" sz="1200" b="1" kern="1200" dirty="0"/>
            <a:t>hops</a:t>
          </a:r>
          <a:r>
            <a:rPr lang="en-US" sz="1200" kern="1200" dirty="0"/>
            <a:t> → increases round-trip time.</a:t>
          </a:r>
        </a:p>
      </dsp:txBody>
      <dsp:txXfrm>
        <a:off x="6779234" y="23246"/>
        <a:ext cx="4243911" cy="412842"/>
      </dsp:txXfrm>
    </dsp:sp>
    <dsp:sp modelId="{F23E60E6-46A7-4742-B824-E0761730ABC3}">
      <dsp:nvSpPr>
        <dsp:cNvPr id="0" name=""/>
        <dsp:cNvSpPr/>
      </dsp:nvSpPr>
      <dsp:spPr>
        <a:xfrm>
          <a:off x="2204629" y="436089"/>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0856E8-3DE6-49D3-BC82-DADEEB48C073}">
      <dsp:nvSpPr>
        <dsp:cNvPr id="0" name=""/>
        <dsp:cNvSpPr/>
      </dsp:nvSpPr>
      <dsp:spPr>
        <a:xfrm>
          <a:off x="2369976" y="456731"/>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Poor SaaS performance (O365, Salesforce, Zoom, etc.) when accessed via central breakout.</a:t>
          </a:r>
        </a:p>
      </dsp:txBody>
      <dsp:txXfrm>
        <a:off x="2369976" y="456731"/>
        <a:ext cx="4243911" cy="412842"/>
      </dsp:txXfrm>
    </dsp:sp>
    <dsp:sp modelId="{A5965104-E4DF-47F9-8585-BC0B69E2AF75}">
      <dsp:nvSpPr>
        <dsp:cNvPr id="0" name=""/>
        <dsp:cNvSpPr/>
      </dsp:nvSpPr>
      <dsp:spPr>
        <a:xfrm>
          <a:off x="6779234" y="456731"/>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End-user frustration and degraded productivity.</a:t>
          </a:r>
        </a:p>
      </dsp:txBody>
      <dsp:txXfrm>
        <a:off x="6779234" y="456731"/>
        <a:ext cx="4243911" cy="412842"/>
      </dsp:txXfrm>
    </dsp:sp>
    <dsp:sp modelId="{2699EEA6-F96F-420B-8833-757350588976}">
      <dsp:nvSpPr>
        <dsp:cNvPr id="0" name=""/>
        <dsp:cNvSpPr/>
      </dsp:nvSpPr>
      <dsp:spPr>
        <a:xfrm>
          <a:off x="2204629" y="869573"/>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C3787A-5729-4F95-8B71-9C6F6D5CB638}">
      <dsp:nvSpPr>
        <dsp:cNvPr id="0" name=""/>
        <dsp:cNvSpPr/>
      </dsp:nvSpPr>
      <dsp:spPr>
        <a:xfrm>
          <a:off x="0" y="890736"/>
          <a:ext cx="11023146"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A7D653-877D-41DB-89C0-820769EAD325}">
      <dsp:nvSpPr>
        <dsp:cNvPr id="0" name=""/>
        <dsp:cNvSpPr/>
      </dsp:nvSpPr>
      <dsp:spPr>
        <a:xfrm>
          <a:off x="0" y="890736"/>
          <a:ext cx="2204629" cy="888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2. Inefficient Bandwidth Usage</a:t>
          </a:r>
        </a:p>
      </dsp:txBody>
      <dsp:txXfrm>
        <a:off x="0" y="890736"/>
        <a:ext cx="2204629" cy="888131"/>
      </dsp:txXfrm>
    </dsp:sp>
    <dsp:sp modelId="{95FF77D5-1054-4887-8DB8-65A22CDEDA16}">
      <dsp:nvSpPr>
        <dsp:cNvPr id="0" name=""/>
        <dsp:cNvSpPr/>
      </dsp:nvSpPr>
      <dsp:spPr>
        <a:xfrm>
          <a:off x="2369976" y="911378"/>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Symptom:</a:t>
          </a:r>
          <a:r>
            <a:rPr lang="en-US" sz="1200" kern="1200" dirty="0"/>
            <a:t> Internet-bound traffic from branches uses expensive MPLS/private links to backhaul to HQ.</a:t>
          </a:r>
        </a:p>
      </dsp:txBody>
      <dsp:txXfrm>
        <a:off x="2369976" y="911378"/>
        <a:ext cx="4243911" cy="412842"/>
      </dsp:txXfrm>
    </dsp:sp>
    <dsp:sp modelId="{D68B2BA9-8D5C-468E-961E-F1A07755AA35}">
      <dsp:nvSpPr>
        <dsp:cNvPr id="0" name=""/>
        <dsp:cNvSpPr/>
      </dsp:nvSpPr>
      <dsp:spPr>
        <a:xfrm>
          <a:off x="6779234" y="911378"/>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Impact: </a:t>
          </a:r>
          <a:r>
            <a:rPr lang="en-US" sz="1200" kern="1200" dirty="0"/>
            <a:t>Wastes bandwidth capacity.</a:t>
          </a:r>
        </a:p>
      </dsp:txBody>
      <dsp:txXfrm>
        <a:off x="6779234" y="911378"/>
        <a:ext cx="4243911" cy="412842"/>
      </dsp:txXfrm>
    </dsp:sp>
    <dsp:sp modelId="{8FCC8A02-6C0C-43BF-A60C-F24732E6AC28}">
      <dsp:nvSpPr>
        <dsp:cNvPr id="0" name=""/>
        <dsp:cNvSpPr/>
      </dsp:nvSpPr>
      <dsp:spPr>
        <a:xfrm>
          <a:off x="2204629" y="1324220"/>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85079C-7D8C-45A3-BC3A-BA1262A5D059}">
      <dsp:nvSpPr>
        <dsp:cNvPr id="0" name=""/>
        <dsp:cNvSpPr/>
      </dsp:nvSpPr>
      <dsp:spPr>
        <a:xfrm>
          <a:off x="2369976" y="1344863"/>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Drives up WAN costs.</a:t>
          </a:r>
        </a:p>
      </dsp:txBody>
      <dsp:txXfrm>
        <a:off x="2369976" y="1344863"/>
        <a:ext cx="4243911" cy="412842"/>
      </dsp:txXfrm>
    </dsp:sp>
    <dsp:sp modelId="{85041E71-6AA9-4365-8BFE-4412D2597F79}">
      <dsp:nvSpPr>
        <dsp:cNvPr id="0" name=""/>
        <dsp:cNvSpPr/>
      </dsp:nvSpPr>
      <dsp:spPr>
        <a:xfrm>
          <a:off x="6779234" y="1344863"/>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Creates bottlenecks at datacenter internet egress points.</a:t>
          </a:r>
        </a:p>
      </dsp:txBody>
      <dsp:txXfrm>
        <a:off x="6779234" y="1344863"/>
        <a:ext cx="4243911" cy="412842"/>
      </dsp:txXfrm>
    </dsp:sp>
    <dsp:sp modelId="{8971B77C-E727-4C52-92E6-0464E7A3E69E}">
      <dsp:nvSpPr>
        <dsp:cNvPr id="0" name=""/>
        <dsp:cNvSpPr/>
      </dsp:nvSpPr>
      <dsp:spPr>
        <a:xfrm>
          <a:off x="2204629" y="1757705"/>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6C23D5-E490-4514-909E-4F6B2DA0DCDC}">
      <dsp:nvSpPr>
        <dsp:cNvPr id="0" name=""/>
        <dsp:cNvSpPr/>
      </dsp:nvSpPr>
      <dsp:spPr>
        <a:xfrm>
          <a:off x="0" y="1778868"/>
          <a:ext cx="11023146"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FF5E1B-89FF-432D-8044-233E25DEB193}">
      <dsp:nvSpPr>
        <dsp:cNvPr id="0" name=""/>
        <dsp:cNvSpPr/>
      </dsp:nvSpPr>
      <dsp:spPr>
        <a:xfrm>
          <a:off x="0" y="1778868"/>
          <a:ext cx="2204629" cy="888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3. Scalability Challenges</a:t>
          </a:r>
        </a:p>
      </dsp:txBody>
      <dsp:txXfrm>
        <a:off x="0" y="1778868"/>
        <a:ext cx="2204629" cy="888131"/>
      </dsp:txXfrm>
    </dsp:sp>
    <dsp:sp modelId="{9BCFBDB6-21C7-481A-BCF1-4CFADD73F356}">
      <dsp:nvSpPr>
        <dsp:cNvPr id="0" name=""/>
        <dsp:cNvSpPr/>
      </dsp:nvSpPr>
      <dsp:spPr>
        <a:xfrm>
          <a:off x="2369976" y="1799510"/>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Symptom:</a:t>
          </a:r>
          <a:r>
            <a:rPr lang="en-US" sz="1200" kern="1200" dirty="0"/>
            <a:t> All security enforcement (firewalls, proxies, DLP) centralized at HQ. </a:t>
          </a:r>
        </a:p>
      </dsp:txBody>
      <dsp:txXfrm>
        <a:off x="2369976" y="1799510"/>
        <a:ext cx="4243911" cy="412842"/>
      </dsp:txXfrm>
    </dsp:sp>
    <dsp:sp modelId="{0BD39047-ED24-4A85-BFD6-1C72D0C1E583}">
      <dsp:nvSpPr>
        <dsp:cNvPr id="0" name=""/>
        <dsp:cNvSpPr/>
      </dsp:nvSpPr>
      <dsp:spPr>
        <a:xfrm>
          <a:off x="6779234" y="1799510"/>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Impact: </a:t>
          </a:r>
          <a:r>
            <a:rPr lang="en-US" sz="1200" kern="1200" dirty="0"/>
            <a:t>Scaling requires adding more appliances and bigger links at the hub.</a:t>
          </a:r>
        </a:p>
      </dsp:txBody>
      <dsp:txXfrm>
        <a:off x="6779234" y="1799510"/>
        <a:ext cx="4243911" cy="412842"/>
      </dsp:txXfrm>
    </dsp:sp>
    <dsp:sp modelId="{C340983C-3A94-4AF0-942D-F795B50F3C2E}">
      <dsp:nvSpPr>
        <dsp:cNvPr id="0" name=""/>
        <dsp:cNvSpPr/>
      </dsp:nvSpPr>
      <dsp:spPr>
        <a:xfrm>
          <a:off x="2204629" y="2212352"/>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1F0719-AC63-4F3A-A74E-E4F2157DECBB}">
      <dsp:nvSpPr>
        <dsp:cNvPr id="0" name=""/>
        <dsp:cNvSpPr/>
      </dsp:nvSpPr>
      <dsp:spPr>
        <a:xfrm>
          <a:off x="2369976" y="2232994"/>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Difficult to support cloud-first / SaaS-heavy environments.</a:t>
          </a:r>
        </a:p>
      </dsp:txBody>
      <dsp:txXfrm>
        <a:off x="2369976" y="2232994"/>
        <a:ext cx="4243911" cy="412842"/>
      </dsp:txXfrm>
    </dsp:sp>
    <dsp:sp modelId="{F5D8DB8D-C2E2-49D3-9723-DA891F8B9F66}">
      <dsp:nvSpPr>
        <dsp:cNvPr id="0" name=""/>
        <dsp:cNvSpPr/>
      </dsp:nvSpPr>
      <dsp:spPr>
        <a:xfrm>
          <a:off x="6779234" y="2232994"/>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Expansion to new branches requires complex MPLS provisioning.</a:t>
          </a:r>
        </a:p>
      </dsp:txBody>
      <dsp:txXfrm>
        <a:off x="6779234" y="2232994"/>
        <a:ext cx="4243911" cy="412842"/>
      </dsp:txXfrm>
    </dsp:sp>
    <dsp:sp modelId="{3EEF52CD-A17A-48A0-AFF4-7711D6743A55}">
      <dsp:nvSpPr>
        <dsp:cNvPr id="0" name=""/>
        <dsp:cNvSpPr/>
      </dsp:nvSpPr>
      <dsp:spPr>
        <a:xfrm>
          <a:off x="2204629" y="2645837"/>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E2A877-A14C-4ECA-9406-6D5B62D07193}">
      <dsp:nvSpPr>
        <dsp:cNvPr id="0" name=""/>
        <dsp:cNvSpPr/>
      </dsp:nvSpPr>
      <dsp:spPr>
        <a:xfrm>
          <a:off x="0" y="2667000"/>
          <a:ext cx="11023146"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09251A-B011-4A7E-AFF8-A0FDD51F5791}">
      <dsp:nvSpPr>
        <dsp:cNvPr id="0" name=""/>
        <dsp:cNvSpPr/>
      </dsp:nvSpPr>
      <dsp:spPr>
        <a:xfrm>
          <a:off x="0" y="2667000"/>
          <a:ext cx="2204629" cy="888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4. Poor User Experience for Remote Work</a:t>
          </a:r>
        </a:p>
      </dsp:txBody>
      <dsp:txXfrm>
        <a:off x="0" y="2667000"/>
        <a:ext cx="2204629" cy="888131"/>
      </dsp:txXfrm>
    </dsp:sp>
    <dsp:sp modelId="{1F639A6E-B872-45FC-ADCF-63F9F6BCCC99}">
      <dsp:nvSpPr>
        <dsp:cNvPr id="0" name=""/>
        <dsp:cNvSpPr/>
      </dsp:nvSpPr>
      <dsp:spPr>
        <a:xfrm>
          <a:off x="2369976" y="2687642"/>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Symptom:</a:t>
          </a:r>
          <a:r>
            <a:rPr lang="en-US" sz="1200" kern="1200" dirty="0"/>
            <a:t> VPN users connect into HQ first, then hairpin out to SaaS or cloud. </a:t>
          </a:r>
        </a:p>
      </dsp:txBody>
      <dsp:txXfrm>
        <a:off x="2369976" y="2687642"/>
        <a:ext cx="4243911" cy="412842"/>
      </dsp:txXfrm>
    </dsp:sp>
    <dsp:sp modelId="{5C250C77-3C37-4C55-B52F-F761385E911E}">
      <dsp:nvSpPr>
        <dsp:cNvPr id="0" name=""/>
        <dsp:cNvSpPr/>
      </dsp:nvSpPr>
      <dsp:spPr>
        <a:xfrm>
          <a:off x="6779234" y="2687642"/>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Impact: </a:t>
          </a:r>
          <a:r>
            <a:rPr lang="en-US" sz="1200" kern="1200" dirty="0"/>
            <a:t>Sluggish performance, especially for video conferencing and collaboration tools.</a:t>
          </a:r>
        </a:p>
      </dsp:txBody>
      <dsp:txXfrm>
        <a:off x="6779234" y="2687642"/>
        <a:ext cx="4243911" cy="412842"/>
      </dsp:txXfrm>
    </dsp:sp>
    <dsp:sp modelId="{A862FB02-2EB0-48D9-A953-006B35C915C0}">
      <dsp:nvSpPr>
        <dsp:cNvPr id="0" name=""/>
        <dsp:cNvSpPr/>
      </dsp:nvSpPr>
      <dsp:spPr>
        <a:xfrm>
          <a:off x="2204629" y="3100484"/>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572014-A61F-4AA0-AC6C-7B15116DF55B}">
      <dsp:nvSpPr>
        <dsp:cNvPr id="0" name=""/>
        <dsp:cNvSpPr/>
      </dsp:nvSpPr>
      <dsp:spPr>
        <a:xfrm>
          <a:off x="2369976" y="3121126"/>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Frustrates hybrid/remote workforce.</a:t>
          </a:r>
        </a:p>
      </dsp:txBody>
      <dsp:txXfrm>
        <a:off x="2369976" y="3121126"/>
        <a:ext cx="4243911" cy="412842"/>
      </dsp:txXfrm>
    </dsp:sp>
    <dsp:sp modelId="{BF1ECB53-1047-443E-B514-156CDF292883}">
      <dsp:nvSpPr>
        <dsp:cNvPr id="0" name=""/>
        <dsp:cNvSpPr/>
      </dsp:nvSpPr>
      <dsp:spPr>
        <a:xfrm>
          <a:off x="2204629" y="3533969"/>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DACE09-4BCF-42F5-B73D-7333C07E3043}">
      <dsp:nvSpPr>
        <dsp:cNvPr id="0" name=""/>
        <dsp:cNvSpPr/>
      </dsp:nvSpPr>
      <dsp:spPr>
        <a:xfrm>
          <a:off x="0" y="3555131"/>
          <a:ext cx="11023146"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E86980-0D24-462A-B9A4-89B3E099A4A1}">
      <dsp:nvSpPr>
        <dsp:cNvPr id="0" name=""/>
        <dsp:cNvSpPr/>
      </dsp:nvSpPr>
      <dsp:spPr>
        <a:xfrm>
          <a:off x="0" y="3555131"/>
          <a:ext cx="2204629" cy="888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5. Limited Cloud/SaaS Optimization</a:t>
          </a:r>
        </a:p>
      </dsp:txBody>
      <dsp:txXfrm>
        <a:off x="0" y="3555131"/>
        <a:ext cx="2204629" cy="888131"/>
      </dsp:txXfrm>
    </dsp:sp>
    <dsp:sp modelId="{80DFF327-E856-404B-82F6-E6363B180D65}">
      <dsp:nvSpPr>
        <dsp:cNvPr id="0" name=""/>
        <dsp:cNvSpPr/>
      </dsp:nvSpPr>
      <dsp:spPr>
        <a:xfrm>
          <a:off x="2369976" y="3575773"/>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Symptom:</a:t>
          </a:r>
          <a:r>
            <a:rPr lang="en-US" sz="1200" kern="1200" dirty="0"/>
            <a:t> Legacy networks were designed for “inside-out” traffic (user → data center apps). </a:t>
          </a:r>
        </a:p>
      </dsp:txBody>
      <dsp:txXfrm>
        <a:off x="2369976" y="3575773"/>
        <a:ext cx="4243911" cy="412842"/>
      </dsp:txXfrm>
    </dsp:sp>
    <dsp:sp modelId="{E23ED2EB-8313-4DC0-A495-B71CE7DF5096}">
      <dsp:nvSpPr>
        <dsp:cNvPr id="0" name=""/>
        <dsp:cNvSpPr/>
      </dsp:nvSpPr>
      <dsp:spPr>
        <a:xfrm>
          <a:off x="6779234" y="3575773"/>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Impact: </a:t>
          </a:r>
          <a:r>
            <a:rPr lang="en-US" sz="1200" kern="1200" dirty="0"/>
            <a:t>Doesn’t optimize for “outside-in” (SaaS, cloud workloads, direct internet apps).</a:t>
          </a:r>
        </a:p>
      </dsp:txBody>
      <dsp:txXfrm>
        <a:off x="6779234" y="3575773"/>
        <a:ext cx="4243911" cy="412842"/>
      </dsp:txXfrm>
    </dsp:sp>
    <dsp:sp modelId="{8C0CC44B-CDA7-493B-B2E7-56FEB89F2877}">
      <dsp:nvSpPr>
        <dsp:cNvPr id="0" name=""/>
        <dsp:cNvSpPr/>
      </dsp:nvSpPr>
      <dsp:spPr>
        <a:xfrm>
          <a:off x="2204629" y="3988616"/>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58560C-7A8A-4A97-B786-109EC8C98F58}">
      <dsp:nvSpPr>
        <dsp:cNvPr id="0" name=""/>
        <dsp:cNvSpPr/>
      </dsp:nvSpPr>
      <dsp:spPr>
        <a:xfrm>
          <a:off x="2369976" y="4009258"/>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Cloud adoption breaks the hub-and-spoke model.</a:t>
          </a:r>
        </a:p>
      </dsp:txBody>
      <dsp:txXfrm>
        <a:off x="2369976" y="4009258"/>
        <a:ext cx="4243911" cy="412842"/>
      </dsp:txXfrm>
    </dsp:sp>
    <dsp:sp modelId="{58F945C8-4236-4AA6-86A6-2CA34566499C}">
      <dsp:nvSpPr>
        <dsp:cNvPr id="0" name=""/>
        <dsp:cNvSpPr/>
      </dsp:nvSpPr>
      <dsp:spPr>
        <a:xfrm>
          <a:off x="2204629" y="4422101"/>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456EB4-61CD-4018-9E4E-FBBC66A3387F}">
      <dsp:nvSpPr>
        <dsp:cNvPr id="0" name=""/>
        <dsp:cNvSpPr/>
      </dsp:nvSpPr>
      <dsp:spPr>
        <a:xfrm>
          <a:off x="0" y="4443263"/>
          <a:ext cx="11023146"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C66E2B-F645-46EB-B245-F774F3293DF1}">
      <dsp:nvSpPr>
        <dsp:cNvPr id="0" name=""/>
        <dsp:cNvSpPr/>
      </dsp:nvSpPr>
      <dsp:spPr>
        <a:xfrm>
          <a:off x="0" y="4443263"/>
          <a:ext cx="2204629" cy="888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6. Single Point of Failure / Bottleneck</a:t>
          </a:r>
        </a:p>
      </dsp:txBody>
      <dsp:txXfrm>
        <a:off x="0" y="4443263"/>
        <a:ext cx="2204629" cy="888131"/>
      </dsp:txXfrm>
    </dsp:sp>
    <dsp:sp modelId="{8BB3E008-FADB-4A76-9E81-5F6CC85CEFE5}">
      <dsp:nvSpPr>
        <dsp:cNvPr id="0" name=""/>
        <dsp:cNvSpPr/>
      </dsp:nvSpPr>
      <dsp:spPr>
        <a:xfrm>
          <a:off x="2369976" y="4463905"/>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Symptom:</a:t>
          </a:r>
          <a:r>
            <a:rPr lang="en-US" sz="1200" kern="1200" dirty="0"/>
            <a:t> Datacenter becomes the </a:t>
          </a:r>
          <a:r>
            <a:rPr lang="en-US" sz="1200" b="1" kern="1200" dirty="0"/>
            <a:t>chokepoint</a:t>
          </a:r>
          <a:r>
            <a:rPr lang="en-US" sz="1200" kern="1200" dirty="0"/>
            <a:t> for all traffic. </a:t>
          </a:r>
        </a:p>
      </dsp:txBody>
      <dsp:txXfrm>
        <a:off x="2369976" y="4463905"/>
        <a:ext cx="4243911" cy="412842"/>
      </dsp:txXfrm>
    </dsp:sp>
    <dsp:sp modelId="{0B018177-B5F4-4F3C-BD6D-18E70E82642E}">
      <dsp:nvSpPr>
        <dsp:cNvPr id="0" name=""/>
        <dsp:cNvSpPr/>
      </dsp:nvSpPr>
      <dsp:spPr>
        <a:xfrm>
          <a:off x="6779234" y="4463905"/>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Impact: </a:t>
          </a:r>
          <a:r>
            <a:rPr lang="en-US" sz="1200" kern="1200" dirty="0"/>
            <a:t>If HQ goes down, branch-to-cloud connectivity is disrupted.</a:t>
          </a:r>
        </a:p>
      </dsp:txBody>
      <dsp:txXfrm>
        <a:off x="6779234" y="4463905"/>
        <a:ext cx="4243911" cy="412842"/>
      </dsp:txXfrm>
    </dsp:sp>
    <dsp:sp modelId="{B26D4977-9D98-4F7F-8479-D1FDD11DEE5B}">
      <dsp:nvSpPr>
        <dsp:cNvPr id="0" name=""/>
        <dsp:cNvSpPr/>
      </dsp:nvSpPr>
      <dsp:spPr>
        <a:xfrm>
          <a:off x="2204629" y="4876748"/>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3BE236-D1FF-4A4F-B864-C0FA369A2967}">
      <dsp:nvSpPr>
        <dsp:cNvPr id="0" name=""/>
        <dsp:cNvSpPr/>
      </dsp:nvSpPr>
      <dsp:spPr>
        <a:xfrm>
          <a:off x="2369976" y="4897390"/>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Creates a fragile architecture not fit for distributed enterprises.</a:t>
          </a:r>
        </a:p>
      </dsp:txBody>
      <dsp:txXfrm>
        <a:off x="2369976" y="4897390"/>
        <a:ext cx="4243911" cy="412842"/>
      </dsp:txXfrm>
    </dsp:sp>
    <dsp:sp modelId="{813D6BC5-013D-4046-AD73-B203D0A6DC9C}">
      <dsp:nvSpPr>
        <dsp:cNvPr id="0" name=""/>
        <dsp:cNvSpPr/>
      </dsp:nvSpPr>
      <dsp:spPr>
        <a:xfrm>
          <a:off x="2204629" y="5310232"/>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0A376-3B4D-4627-98A9-7F95CF28BFE9}">
      <dsp:nvSpPr>
        <dsp:cNvPr id="0" name=""/>
        <dsp:cNvSpPr/>
      </dsp:nvSpPr>
      <dsp:spPr>
        <a:xfrm>
          <a:off x="0" y="2604"/>
          <a:ext cx="11023146"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89729D-B79F-4144-BE2F-815232D0AAAE}">
      <dsp:nvSpPr>
        <dsp:cNvPr id="0" name=""/>
        <dsp:cNvSpPr/>
      </dsp:nvSpPr>
      <dsp:spPr>
        <a:xfrm>
          <a:off x="0" y="2604"/>
          <a:ext cx="2204629" cy="888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t> 1</a:t>
          </a:r>
          <a:r>
            <a:rPr lang="en-US" sz="1200" b="1" kern="1200" dirty="0"/>
            <a:t>. Latency &amp; Performance</a:t>
          </a:r>
          <a:endParaRPr lang="en-US" sz="1200" kern="1200" dirty="0"/>
        </a:p>
      </dsp:txBody>
      <dsp:txXfrm>
        <a:off x="0" y="2604"/>
        <a:ext cx="2204629" cy="888131"/>
      </dsp:txXfrm>
    </dsp:sp>
    <dsp:sp modelId="{5555E768-7410-400B-82C1-8324C0C72A60}">
      <dsp:nvSpPr>
        <dsp:cNvPr id="0" name=""/>
        <dsp:cNvSpPr/>
      </dsp:nvSpPr>
      <dsp:spPr>
        <a:xfrm>
          <a:off x="2369976" y="23246"/>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Symptom:</a:t>
          </a:r>
          <a:r>
            <a:rPr lang="en-US" sz="1200" kern="1200" dirty="0"/>
            <a:t> All branch/remote traffic is forced through HQ/datacenter before reaching the internet or SaaS. </a:t>
          </a:r>
        </a:p>
      </dsp:txBody>
      <dsp:txXfrm>
        <a:off x="2369976" y="23246"/>
        <a:ext cx="4243911" cy="412842"/>
      </dsp:txXfrm>
    </dsp:sp>
    <dsp:sp modelId="{753FB3B7-A39A-4589-81CE-B6D498811539}">
      <dsp:nvSpPr>
        <dsp:cNvPr id="0" name=""/>
        <dsp:cNvSpPr/>
      </dsp:nvSpPr>
      <dsp:spPr>
        <a:xfrm>
          <a:off x="6779234" y="23246"/>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Impact: </a:t>
          </a:r>
          <a:r>
            <a:rPr lang="en-US" sz="1200" kern="1200" dirty="0"/>
            <a:t>Adds unnecessary </a:t>
          </a:r>
          <a:r>
            <a:rPr lang="en-US" sz="1200" b="1" kern="1200" dirty="0"/>
            <a:t>hops</a:t>
          </a:r>
          <a:r>
            <a:rPr lang="en-US" sz="1200" kern="1200" dirty="0"/>
            <a:t> → increases round-trip time.</a:t>
          </a:r>
        </a:p>
      </dsp:txBody>
      <dsp:txXfrm>
        <a:off x="6779234" y="23246"/>
        <a:ext cx="4243911" cy="412842"/>
      </dsp:txXfrm>
    </dsp:sp>
    <dsp:sp modelId="{F23E60E6-46A7-4742-B824-E0761730ABC3}">
      <dsp:nvSpPr>
        <dsp:cNvPr id="0" name=""/>
        <dsp:cNvSpPr/>
      </dsp:nvSpPr>
      <dsp:spPr>
        <a:xfrm>
          <a:off x="2204629" y="436089"/>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0856E8-3DE6-49D3-BC82-DADEEB48C073}">
      <dsp:nvSpPr>
        <dsp:cNvPr id="0" name=""/>
        <dsp:cNvSpPr/>
      </dsp:nvSpPr>
      <dsp:spPr>
        <a:xfrm>
          <a:off x="2369976" y="456731"/>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Poor SaaS performance (O365, Salesforce, Zoom, etc.) when accessed via central breakout.</a:t>
          </a:r>
        </a:p>
      </dsp:txBody>
      <dsp:txXfrm>
        <a:off x="2369976" y="456731"/>
        <a:ext cx="4243911" cy="412842"/>
      </dsp:txXfrm>
    </dsp:sp>
    <dsp:sp modelId="{A5965104-E4DF-47F9-8585-BC0B69E2AF75}">
      <dsp:nvSpPr>
        <dsp:cNvPr id="0" name=""/>
        <dsp:cNvSpPr/>
      </dsp:nvSpPr>
      <dsp:spPr>
        <a:xfrm>
          <a:off x="6779234" y="456731"/>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End-user frustration and degraded productivity.</a:t>
          </a:r>
        </a:p>
      </dsp:txBody>
      <dsp:txXfrm>
        <a:off x="6779234" y="456731"/>
        <a:ext cx="4243911" cy="412842"/>
      </dsp:txXfrm>
    </dsp:sp>
    <dsp:sp modelId="{2699EEA6-F96F-420B-8833-757350588976}">
      <dsp:nvSpPr>
        <dsp:cNvPr id="0" name=""/>
        <dsp:cNvSpPr/>
      </dsp:nvSpPr>
      <dsp:spPr>
        <a:xfrm>
          <a:off x="2204629" y="869573"/>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C3787A-5729-4F95-8B71-9C6F6D5CB638}">
      <dsp:nvSpPr>
        <dsp:cNvPr id="0" name=""/>
        <dsp:cNvSpPr/>
      </dsp:nvSpPr>
      <dsp:spPr>
        <a:xfrm>
          <a:off x="0" y="890736"/>
          <a:ext cx="11023146"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A7D653-877D-41DB-89C0-820769EAD325}">
      <dsp:nvSpPr>
        <dsp:cNvPr id="0" name=""/>
        <dsp:cNvSpPr/>
      </dsp:nvSpPr>
      <dsp:spPr>
        <a:xfrm>
          <a:off x="0" y="890736"/>
          <a:ext cx="2204629" cy="888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2. Inefficient Bandwidth Usage</a:t>
          </a:r>
        </a:p>
      </dsp:txBody>
      <dsp:txXfrm>
        <a:off x="0" y="890736"/>
        <a:ext cx="2204629" cy="888131"/>
      </dsp:txXfrm>
    </dsp:sp>
    <dsp:sp modelId="{95FF77D5-1054-4887-8DB8-65A22CDEDA16}">
      <dsp:nvSpPr>
        <dsp:cNvPr id="0" name=""/>
        <dsp:cNvSpPr/>
      </dsp:nvSpPr>
      <dsp:spPr>
        <a:xfrm>
          <a:off x="2369976" y="911378"/>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Symptom:</a:t>
          </a:r>
          <a:r>
            <a:rPr lang="en-US" sz="1200" kern="1200" dirty="0"/>
            <a:t> Internet-bound traffic from branches uses expensive MPLS/private links to backhaul to HQ.</a:t>
          </a:r>
        </a:p>
      </dsp:txBody>
      <dsp:txXfrm>
        <a:off x="2369976" y="911378"/>
        <a:ext cx="4243911" cy="412842"/>
      </dsp:txXfrm>
    </dsp:sp>
    <dsp:sp modelId="{D68B2BA9-8D5C-468E-961E-F1A07755AA35}">
      <dsp:nvSpPr>
        <dsp:cNvPr id="0" name=""/>
        <dsp:cNvSpPr/>
      </dsp:nvSpPr>
      <dsp:spPr>
        <a:xfrm>
          <a:off x="6779234" y="911378"/>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Impact: </a:t>
          </a:r>
          <a:r>
            <a:rPr lang="en-US" sz="1200" kern="1200" dirty="0"/>
            <a:t>Wastes bandwidth capacity.</a:t>
          </a:r>
        </a:p>
      </dsp:txBody>
      <dsp:txXfrm>
        <a:off x="6779234" y="911378"/>
        <a:ext cx="4243911" cy="412842"/>
      </dsp:txXfrm>
    </dsp:sp>
    <dsp:sp modelId="{8FCC8A02-6C0C-43BF-A60C-F24732E6AC28}">
      <dsp:nvSpPr>
        <dsp:cNvPr id="0" name=""/>
        <dsp:cNvSpPr/>
      </dsp:nvSpPr>
      <dsp:spPr>
        <a:xfrm>
          <a:off x="2204629" y="1324220"/>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85079C-7D8C-45A3-BC3A-BA1262A5D059}">
      <dsp:nvSpPr>
        <dsp:cNvPr id="0" name=""/>
        <dsp:cNvSpPr/>
      </dsp:nvSpPr>
      <dsp:spPr>
        <a:xfrm>
          <a:off x="2369976" y="1344863"/>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Drives up WAN costs.</a:t>
          </a:r>
        </a:p>
      </dsp:txBody>
      <dsp:txXfrm>
        <a:off x="2369976" y="1344863"/>
        <a:ext cx="4243911" cy="412842"/>
      </dsp:txXfrm>
    </dsp:sp>
    <dsp:sp modelId="{85041E71-6AA9-4365-8BFE-4412D2597F79}">
      <dsp:nvSpPr>
        <dsp:cNvPr id="0" name=""/>
        <dsp:cNvSpPr/>
      </dsp:nvSpPr>
      <dsp:spPr>
        <a:xfrm>
          <a:off x="6779234" y="1344863"/>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Creates bottlenecks at datacenter internet egress points.</a:t>
          </a:r>
        </a:p>
      </dsp:txBody>
      <dsp:txXfrm>
        <a:off x="6779234" y="1344863"/>
        <a:ext cx="4243911" cy="412842"/>
      </dsp:txXfrm>
    </dsp:sp>
    <dsp:sp modelId="{8971B77C-E727-4C52-92E6-0464E7A3E69E}">
      <dsp:nvSpPr>
        <dsp:cNvPr id="0" name=""/>
        <dsp:cNvSpPr/>
      </dsp:nvSpPr>
      <dsp:spPr>
        <a:xfrm>
          <a:off x="2204629" y="1757705"/>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6C23D5-E490-4514-909E-4F6B2DA0DCDC}">
      <dsp:nvSpPr>
        <dsp:cNvPr id="0" name=""/>
        <dsp:cNvSpPr/>
      </dsp:nvSpPr>
      <dsp:spPr>
        <a:xfrm>
          <a:off x="0" y="1778868"/>
          <a:ext cx="11023146"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FF5E1B-89FF-432D-8044-233E25DEB193}">
      <dsp:nvSpPr>
        <dsp:cNvPr id="0" name=""/>
        <dsp:cNvSpPr/>
      </dsp:nvSpPr>
      <dsp:spPr>
        <a:xfrm>
          <a:off x="0" y="1778868"/>
          <a:ext cx="2204629" cy="888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3. Scalability Challenges</a:t>
          </a:r>
        </a:p>
      </dsp:txBody>
      <dsp:txXfrm>
        <a:off x="0" y="1778868"/>
        <a:ext cx="2204629" cy="888131"/>
      </dsp:txXfrm>
    </dsp:sp>
    <dsp:sp modelId="{9BCFBDB6-21C7-481A-BCF1-4CFADD73F356}">
      <dsp:nvSpPr>
        <dsp:cNvPr id="0" name=""/>
        <dsp:cNvSpPr/>
      </dsp:nvSpPr>
      <dsp:spPr>
        <a:xfrm>
          <a:off x="2369976" y="1799510"/>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Symptom:</a:t>
          </a:r>
          <a:r>
            <a:rPr lang="en-US" sz="1200" kern="1200" dirty="0"/>
            <a:t> All security enforcement (firewalls, proxies, DLP) centralized at HQ. </a:t>
          </a:r>
        </a:p>
      </dsp:txBody>
      <dsp:txXfrm>
        <a:off x="2369976" y="1799510"/>
        <a:ext cx="4243911" cy="412842"/>
      </dsp:txXfrm>
    </dsp:sp>
    <dsp:sp modelId="{0BD39047-ED24-4A85-BFD6-1C72D0C1E583}">
      <dsp:nvSpPr>
        <dsp:cNvPr id="0" name=""/>
        <dsp:cNvSpPr/>
      </dsp:nvSpPr>
      <dsp:spPr>
        <a:xfrm>
          <a:off x="6779234" y="1799510"/>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Impact: </a:t>
          </a:r>
          <a:r>
            <a:rPr lang="en-US" sz="1200" kern="1200" dirty="0"/>
            <a:t>Scaling requires adding more appliances and bigger links at the hub.</a:t>
          </a:r>
        </a:p>
      </dsp:txBody>
      <dsp:txXfrm>
        <a:off x="6779234" y="1799510"/>
        <a:ext cx="4243911" cy="412842"/>
      </dsp:txXfrm>
    </dsp:sp>
    <dsp:sp modelId="{C340983C-3A94-4AF0-942D-F795B50F3C2E}">
      <dsp:nvSpPr>
        <dsp:cNvPr id="0" name=""/>
        <dsp:cNvSpPr/>
      </dsp:nvSpPr>
      <dsp:spPr>
        <a:xfrm>
          <a:off x="2204629" y="2212352"/>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1F0719-AC63-4F3A-A74E-E4F2157DECBB}">
      <dsp:nvSpPr>
        <dsp:cNvPr id="0" name=""/>
        <dsp:cNvSpPr/>
      </dsp:nvSpPr>
      <dsp:spPr>
        <a:xfrm>
          <a:off x="2369976" y="2232994"/>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Difficult to support cloud-first / SaaS-heavy environments.</a:t>
          </a:r>
        </a:p>
      </dsp:txBody>
      <dsp:txXfrm>
        <a:off x="2369976" y="2232994"/>
        <a:ext cx="4243911" cy="412842"/>
      </dsp:txXfrm>
    </dsp:sp>
    <dsp:sp modelId="{F5D8DB8D-C2E2-49D3-9723-DA891F8B9F66}">
      <dsp:nvSpPr>
        <dsp:cNvPr id="0" name=""/>
        <dsp:cNvSpPr/>
      </dsp:nvSpPr>
      <dsp:spPr>
        <a:xfrm>
          <a:off x="6779234" y="2232994"/>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Expansion to new branches requires complex MPLS provisioning.</a:t>
          </a:r>
        </a:p>
      </dsp:txBody>
      <dsp:txXfrm>
        <a:off x="6779234" y="2232994"/>
        <a:ext cx="4243911" cy="412842"/>
      </dsp:txXfrm>
    </dsp:sp>
    <dsp:sp modelId="{3EEF52CD-A17A-48A0-AFF4-7711D6743A55}">
      <dsp:nvSpPr>
        <dsp:cNvPr id="0" name=""/>
        <dsp:cNvSpPr/>
      </dsp:nvSpPr>
      <dsp:spPr>
        <a:xfrm>
          <a:off x="2204629" y="2645837"/>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E2A877-A14C-4ECA-9406-6D5B62D07193}">
      <dsp:nvSpPr>
        <dsp:cNvPr id="0" name=""/>
        <dsp:cNvSpPr/>
      </dsp:nvSpPr>
      <dsp:spPr>
        <a:xfrm>
          <a:off x="0" y="2667000"/>
          <a:ext cx="11023146"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09251A-B011-4A7E-AFF8-A0FDD51F5791}">
      <dsp:nvSpPr>
        <dsp:cNvPr id="0" name=""/>
        <dsp:cNvSpPr/>
      </dsp:nvSpPr>
      <dsp:spPr>
        <a:xfrm>
          <a:off x="0" y="2667000"/>
          <a:ext cx="2204629" cy="888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4. Poor User Experience for Remote Work</a:t>
          </a:r>
        </a:p>
      </dsp:txBody>
      <dsp:txXfrm>
        <a:off x="0" y="2667000"/>
        <a:ext cx="2204629" cy="888131"/>
      </dsp:txXfrm>
    </dsp:sp>
    <dsp:sp modelId="{1F639A6E-B872-45FC-ADCF-63F9F6BCCC99}">
      <dsp:nvSpPr>
        <dsp:cNvPr id="0" name=""/>
        <dsp:cNvSpPr/>
      </dsp:nvSpPr>
      <dsp:spPr>
        <a:xfrm>
          <a:off x="2369976" y="2687642"/>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Symptom:</a:t>
          </a:r>
          <a:r>
            <a:rPr lang="en-US" sz="1200" kern="1200" dirty="0"/>
            <a:t> VPN users connect into HQ first, then hairpin out to SaaS or cloud. </a:t>
          </a:r>
        </a:p>
      </dsp:txBody>
      <dsp:txXfrm>
        <a:off x="2369976" y="2687642"/>
        <a:ext cx="4243911" cy="412842"/>
      </dsp:txXfrm>
    </dsp:sp>
    <dsp:sp modelId="{5C250C77-3C37-4C55-B52F-F761385E911E}">
      <dsp:nvSpPr>
        <dsp:cNvPr id="0" name=""/>
        <dsp:cNvSpPr/>
      </dsp:nvSpPr>
      <dsp:spPr>
        <a:xfrm>
          <a:off x="6779234" y="2687642"/>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Impact: </a:t>
          </a:r>
          <a:r>
            <a:rPr lang="en-US" sz="1200" kern="1200" dirty="0"/>
            <a:t>Sluggish performance, especially for video conferencing and collaboration tools.</a:t>
          </a:r>
        </a:p>
      </dsp:txBody>
      <dsp:txXfrm>
        <a:off x="6779234" y="2687642"/>
        <a:ext cx="4243911" cy="412842"/>
      </dsp:txXfrm>
    </dsp:sp>
    <dsp:sp modelId="{A862FB02-2EB0-48D9-A953-006B35C915C0}">
      <dsp:nvSpPr>
        <dsp:cNvPr id="0" name=""/>
        <dsp:cNvSpPr/>
      </dsp:nvSpPr>
      <dsp:spPr>
        <a:xfrm>
          <a:off x="2204629" y="3100484"/>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572014-A61F-4AA0-AC6C-7B15116DF55B}">
      <dsp:nvSpPr>
        <dsp:cNvPr id="0" name=""/>
        <dsp:cNvSpPr/>
      </dsp:nvSpPr>
      <dsp:spPr>
        <a:xfrm>
          <a:off x="2369976" y="3121126"/>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Frustrates hybrid/remote workforce.</a:t>
          </a:r>
        </a:p>
      </dsp:txBody>
      <dsp:txXfrm>
        <a:off x="2369976" y="3121126"/>
        <a:ext cx="4243911" cy="412842"/>
      </dsp:txXfrm>
    </dsp:sp>
    <dsp:sp modelId="{BF1ECB53-1047-443E-B514-156CDF292883}">
      <dsp:nvSpPr>
        <dsp:cNvPr id="0" name=""/>
        <dsp:cNvSpPr/>
      </dsp:nvSpPr>
      <dsp:spPr>
        <a:xfrm>
          <a:off x="2204629" y="3533969"/>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DACE09-4BCF-42F5-B73D-7333C07E3043}">
      <dsp:nvSpPr>
        <dsp:cNvPr id="0" name=""/>
        <dsp:cNvSpPr/>
      </dsp:nvSpPr>
      <dsp:spPr>
        <a:xfrm>
          <a:off x="0" y="3555131"/>
          <a:ext cx="11023146"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E86980-0D24-462A-B9A4-89B3E099A4A1}">
      <dsp:nvSpPr>
        <dsp:cNvPr id="0" name=""/>
        <dsp:cNvSpPr/>
      </dsp:nvSpPr>
      <dsp:spPr>
        <a:xfrm>
          <a:off x="0" y="3555131"/>
          <a:ext cx="2204629" cy="888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5. Limited Cloud/SaaS Optimization</a:t>
          </a:r>
        </a:p>
      </dsp:txBody>
      <dsp:txXfrm>
        <a:off x="0" y="3555131"/>
        <a:ext cx="2204629" cy="888131"/>
      </dsp:txXfrm>
    </dsp:sp>
    <dsp:sp modelId="{80DFF327-E856-404B-82F6-E6363B180D65}">
      <dsp:nvSpPr>
        <dsp:cNvPr id="0" name=""/>
        <dsp:cNvSpPr/>
      </dsp:nvSpPr>
      <dsp:spPr>
        <a:xfrm>
          <a:off x="2369976" y="3575773"/>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Symptom:</a:t>
          </a:r>
          <a:r>
            <a:rPr lang="en-US" sz="1200" kern="1200" dirty="0"/>
            <a:t> Legacy networks were designed for “inside-out” traffic (user → data center apps). </a:t>
          </a:r>
        </a:p>
      </dsp:txBody>
      <dsp:txXfrm>
        <a:off x="2369976" y="3575773"/>
        <a:ext cx="4243911" cy="412842"/>
      </dsp:txXfrm>
    </dsp:sp>
    <dsp:sp modelId="{E23ED2EB-8313-4DC0-A495-B71CE7DF5096}">
      <dsp:nvSpPr>
        <dsp:cNvPr id="0" name=""/>
        <dsp:cNvSpPr/>
      </dsp:nvSpPr>
      <dsp:spPr>
        <a:xfrm>
          <a:off x="6779234" y="3575773"/>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Impact: </a:t>
          </a:r>
          <a:r>
            <a:rPr lang="en-US" sz="1200" kern="1200" dirty="0"/>
            <a:t>Doesn’t optimize for “outside-in” (SaaS, cloud workloads, direct internet apps).</a:t>
          </a:r>
        </a:p>
      </dsp:txBody>
      <dsp:txXfrm>
        <a:off x="6779234" y="3575773"/>
        <a:ext cx="4243911" cy="412842"/>
      </dsp:txXfrm>
    </dsp:sp>
    <dsp:sp modelId="{8C0CC44B-CDA7-493B-B2E7-56FEB89F2877}">
      <dsp:nvSpPr>
        <dsp:cNvPr id="0" name=""/>
        <dsp:cNvSpPr/>
      </dsp:nvSpPr>
      <dsp:spPr>
        <a:xfrm>
          <a:off x="2204629" y="3988616"/>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58560C-7A8A-4A97-B786-109EC8C98F58}">
      <dsp:nvSpPr>
        <dsp:cNvPr id="0" name=""/>
        <dsp:cNvSpPr/>
      </dsp:nvSpPr>
      <dsp:spPr>
        <a:xfrm>
          <a:off x="2369976" y="4009258"/>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Cloud adoption breaks the hub-and-spoke model.</a:t>
          </a:r>
        </a:p>
      </dsp:txBody>
      <dsp:txXfrm>
        <a:off x="2369976" y="4009258"/>
        <a:ext cx="4243911" cy="412842"/>
      </dsp:txXfrm>
    </dsp:sp>
    <dsp:sp modelId="{58F945C8-4236-4AA6-86A6-2CA34566499C}">
      <dsp:nvSpPr>
        <dsp:cNvPr id="0" name=""/>
        <dsp:cNvSpPr/>
      </dsp:nvSpPr>
      <dsp:spPr>
        <a:xfrm>
          <a:off x="2204629" y="4422101"/>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456EB4-61CD-4018-9E4E-FBBC66A3387F}">
      <dsp:nvSpPr>
        <dsp:cNvPr id="0" name=""/>
        <dsp:cNvSpPr/>
      </dsp:nvSpPr>
      <dsp:spPr>
        <a:xfrm>
          <a:off x="0" y="4443263"/>
          <a:ext cx="11023146"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C66E2B-F645-46EB-B245-F774F3293DF1}">
      <dsp:nvSpPr>
        <dsp:cNvPr id="0" name=""/>
        <dsp:cNvSpPr/>
      </dsp:nvSpPr>
      <dsp:spPr>
        <a:xfrm>
          <a:off x="0" y="4443263"/>
          <a:ext cx="2204629" cy="888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6. Single Point of Failure / Bottleneck</a:t>
          </a:r>
        </a:p>
      </dsp:txBody>
      <dsp:txXfrm>
        <a:off x="0" y="4443263"/>
        <a:ext cx="2204629" cy="888131"/>
      </dsp:txXfrm>
    </dsp:sp>
    <dsp:sp modelId="{8BB3E008-FADB-4A76-9E81-5F6CC85CEFE5}">
      <dsp:nvSpPr>
        <dsp:cNvPr id="0" name=""/>
        <dsp:cNvSpPr/>
      </dsp:nvSpPr>
      <dsp:spPr>
        <a:xfrm>
          <a:off x="2369976" y="4463905"/>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Symptom:</a:t>
          </a:r>
          <a:r>
            <a:rPr lang="en-US" sz="1200" kern="1200" dirty="0"/>
            <a:t> Datacenter becomes the </a:t>
          </a:r>
          <a:r>
            <a:rPr lang="en-US" sz="1200" b="1" kern="1200" dirty="0"/>
            <a:t>chokepoint</a:t>
          </a:r>
          <a:r>
            <a:rPr lang="en-US" sz="1200" kern="1200" dirty="0"/>
            <a:t> for all traffic. </a:t>
          </a:r>
        </a:p>
      </dsp:txBody>
      <dsp:txXfrm>
        <a:off x="2369976" y="4463905"/>
        <a:ext cx="4243911" cy="412842"/>
      </dsp:txXfrm>
    </dsp:sp>
    <dsp:sp modelId="{0B018177-B5F4-4F3C-BD6D-18E70E82642E}">
      <dsp:nvSpPr>
        <dsp:cNvPr id="0" name=""/>
        <dsp:cNvSpPr/>
      </dsp:nvSpPr>
      <dsp:spPr>
        <a:xfrm>
          <a:off x="6779234" y="4463905"/>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Impact: </a:t>
          </a:r>
          <a:r>
            <a:rPr lang="en-US" sz="1200" kern="1200" dirty="0"/>
            <a:t>If HQ goes down, branch-to-cloud connectivity is disrupted.</a:t>
          </a:r>
        </a:p>
      </dsp:txBody>
      <dsp:txXfrm>
        <a:off x="6779234" y="4463905"/>
        <a:ext cx="4243911" cy="412842"/>
      </dsp:txXfrm>
    </dsp:sp>
    <dsp:sp modelId="{B26D4977-9D98-4F7F-8479-D1FDD11DEE5B}">
      <dsp:nvSpPr>
        <dsp:cNvPr id="0" name=""/>
        <dsp:cNvSpPr/>
      </dsp:nvSpPr>
      <dsp:spPr>
        <a:xfrm>
          <a:off x="2204629" y="4876748"/>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3BE236-D1FF-4A4F-B864-C0FA369A2967}">
      <dsp:nvSpPr>
        <dsp:cNvPr id="0" name=""/>
        <dsp:cNvSpPr/>
      </dsp:nvSpPr>
      <dsp:spPr>
        <a:xfrm>
          <a:off x="2369976" y="4897390"/>
          <a:ext cx="4243911" cy="41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Creates a fragile architecture not fit for distributed enterprises.</a:t>
          </a:r>
        </a:p>
      </dsp:txBody>
      <dsp:txXfrm>
        <a:off x="2369976" y="4897390"/>
        <a:ext cx="4243911" cy="412842"/>
      </dsp:txXfrm>
    </dsp:sp>
    <dsp:sp modelId="{813D6BC5-013D-4046-AD73-B203D0A6DC9C}">
      <dsp:nvSpPr>
        <dsp:cNvPr id="0" name=""/>
        <dsp:cNvSpPr/>
      </dsp:nvSpPr>
      <dsp:spPr>
        <a:xfrm>
          <a:off x="2204629" y="5310232"/>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11C5D-DA65-4090-845E-BA05BDE5F87C}">
      <dsp:nvSpPr>
        <dsp:cNvPr id="0" name=""/>
        <dsp:cNvSpPr/>
      </dsp:nvSpPr>
      <dsp:spPr>
        <a:xfrm>
          <a:off x="0" y="0"/>
          <a:ext cx="421905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1205FC-CB24-4AE3-80EB-8E05D7C14E38}">
      <dsp:nvSpPr>
        <dsp:cNvPr id="0" name=""/>
        <dsp:cNvSpPr/>
      </dsp:nvSpPr>
      <dsp:spPr>
        <a:xfrm>
          <a:off x="0" y="0"/>
          <a:ext cx="968009" cy="541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dirty="0"/>
            <a:t>A. IKE_SA_INIT</a:t>
          </a:r>
        </a:p>
      </dsp:txBody>
      <dsp:txXfrm>
        <a:off x="0" y="0"/>
        <a:ext cx="968009" cy="541833"/>
      </dsp:txXfrm>
    </dsp:sp>
    <dsp:sp modelId="{902675CF-46D3-4D30-B632-56B82B2C3790}">
      <dsp:nvSpPr>
        <dsp:cNvPr id="0" name=""/>
        <dsp:cNvSpPr/>
      </dsp:nvSpPr>
      <dsp:spPr>
        <a:xfrm>
          <a:off x="1028947" y="24604"/>
          <a:ext cx="3189053" cy="492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 We agree how to talk securely. </a:t>
          </a:r>
        </a:p>
      </dsp:txBody>
      <dsp:txXfrm>
        <a:off x="1028947" y="24604"/>
        <a:ext cx="3189053" cy="492094"/>
      </dsp:txXfrm>
    </dsp:sp>
    <dsp:sp modelId="{48744B37-6FB8-410D-9BD4-BBCE41CF22B5}">
      <dsp:nvSpPr>
        <dsp:cNvPr id="0" name=""/>
        <dsp:cNvSpPr/>
      </dsp:nvSpPr>
      <dsp:spPr>
        <a:xfrm>
          <a:off x="968009" y="516699"/>
          <a:ext cx="324999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1ADDA2-AC3C-43E1-A429-6E4B5D4F9257}">
      <dsp:nvSpPr>
        <dsp:cNvPr id="0" name=""/>
        <dsp:cNvSpPr/>
      </dsp:nvSpPr>
      <dsp:spPr>
        <a:xfrm>
          <a:off x="0" y="541833"/>
          <a:ext cx="421905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2D9BA5-07B6-4E1A-8B0C-B5CAEC843B96}">
      <dsp:nvSpPr>
        <dsp:cNvPr id="0" name=""/>
        <dsp:cNvSpPr/>
      </dsp:nvSpPr>
      <dsp:spPr>
        <a:xfrm>
          <a:off x="0" y="541833"/>
          <a:ext cx="1034631" cy="541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dirty="0"/>
            <a:t>B. IKE_AUTH</a:t>
          </a:r>
        </a:p>
      </dsp:txBody>
      <dsp:txXfrm>
        <a:off x="0" y="541833"/>
        <a:ext cx="1034631" cy="541833"/>
      </dsp:txXfrm>
    </dsp:sp>
    <dsp:sp modelId="{1AE5064E-CCDD-4232-8C14-568DAF8C1927}">
      <dsp:nvSpPr>
        <dsp:cNvPr id="0" name=""/>
        <dsp:cNvSpPr/>
      </dsp:nvSpPr>
      <dsp:spPr>
        <a:xfrm>
          <a:off x="1094332" y="566437"/>
          <a:ext cx="3124366" cy="492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We prove who we are and agree what traffic is protected. </a:t>
          </a:r>
        </a:p>
      </dsp:txBody>
      <dsp:txXfrm>
        <a:off x="1094332" y="566437"/>
        <a:ext cx="3124366" cy="492094"/>
      </dsp:txXfrm>
    </dsp:sp>
    <dsp:sp modelId="{E6761555-0ECD-4BED-950C-2D0FEB3F2E43}">
      <dsp:nvSpPr>
        <dsp:cNvPr id="0" name=""/>
        <dsp:cNvSpPr/>
      </dsp:nvSpPr>
      <dsp:spPr>
        <a:xfrm>
          <a:off x="1034631" y="1058532"/>
          <a:ext cx="3184068"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129841-8EB8-41E4-8768-2397C0DFDBED}">
      <dsp:nvSpPr>
        <dsp:cNvPr id="0" name=""/>
        <dsp:cNvSpPr/>
      </dsp:nvSpPr>
      <dsp:spPr>
        <a:xfrm>
          <a:off x="0" y="1083666"/>
          <a:ext cx="421905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F411E1-AF1F-4361-B2A3-6CB3AC873F40}">
      <dsp:nvSpPr>
        <dsp:cNvPr id="0" name=""/>
        <dsp:cNvSpPr/>
      </dsp:nvSpPr>
      <dsp:spPr>
        <a:xfrm>
          <a:off x="0" y="1083666"/>
          <a:ext cx="1028198" cy="541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dirty="0"/>
            <a:t>C. ESP Tunnel</a:t>
          </a:r>
        </a:p>
      </dsp:txBody>
      <dsp:txXfrm>
        <a:off x="0" y="1083666"/>
        <a:ext cx="1028198" cy="541833"/>
      </dsp:txXfrm>
    </dsp:sp>
    <dsp:sp modelId="{7484CDBF-92DA-4D47-AF4F-A599CEDF47F9}">
      <dsp:nvSpPr>
        <dsp:cNvPr id="0" name=""/>
        <dsp:cNvSpPr/>
      </dsp:nvSpPr>
      <dsp:spPr>
        <a:xfrm>
          <a:off x="1088023" y="1108270"/>
          <a:ext cx="3130835" cy="492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We now actually protect the user data. </a:t>
          </a:r>
        </a:p>
      </dsp:txBody>
      <dsp:txXfrm>
        <a:off x="1088023" y="1108270"/>
        <a:ext cx="3130835" cy="492094"/>
      </dsp:txXfrm>
    </dsp:sp>
    <dsp:sp modelId="{FB7980DD-7E53-4279-BD53-BEF88E0AE104}">
      <dsp:nvSpPr>
        <dsp:cNvPr id="0" name=""/>
        <dsp:cNvSpPr/>
      </dsp:nvSpPr>
      <dsp:spPr>
        <a:xfrm>
          <a:off x="1028198" y="1600365"/>
          <a:ext cx="31906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0CC3D9-26CD-4194-8F11-C3E046E27E26}">
      <dsp:nvSpPr>
        <dsp:cNvPr id="0" name=""/>
        <dsp:cNvSpPr/>
      </dsp:nvSpPr>
      <dsp:spPr>
        <a:xfrm>
          <a:off x="0" y="1625499"/>
          <a:ext cx="421905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0D4682-B19F-4FA8-832D-B3D6B92F8D24}">
      <dsp:nvSpPr>
        <dsp:cNvPr id="0" name=""/>
        <dsp:cNvSpPr/>
      </dsp:nvSpPr>
      <dsp:spPr>
        <a:xfrm>
          <a:off x="0" y="1625499"/>
          <a:ext cx="1012126" cy="541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dirty="0"/>
            <a:t>D. CREATE_CHILD_SA</a:t>
          </a:r>
        </a:p>
      </dsp:txBody>
      <dsp:txXfrm>
        <a:off x="0" y="1625499"/>
        <a:ext cx="1012126" cy="541833"/>
      </dsp:txXfrm>
    </dsp:sp>
    <dsp:sp modelId="{8A34D7E6-00E8-4262-9A72-861F9AF0486C}">
      <dsp:nvSpPr>
        <dsp:cNvPr id="0" name=""/>
        <dsp:cNvSpPr/>
      </dsp:nvSpPr>
      <dsp:spPr>
        <a:xfrm>
          <a:off x="1072198" y="1650103"/>
          <a:ext cx="3143772" cy="492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We keep it alive and fresh.</a:t>
          </a:r>
        </a:p>
      </dsp:txBody>
      <dsp:txXfrm>
        <a:off x="1072198" y="1650103"/>
        <a:ext cx="3143772" cy="492094"/>
      </dsp:txXfrm>
    </dsp:sp>
    <dsp:sp modelId="{4EFD0972-3A80-41FD-B499-EE6566F32109}">
      <dsp:nvSpPr>
        <dsp:cNvPr id="0" name=""/>
        <dsp:cNvSpPr/>
      </dsp:nvSpPr>
      <dsp:spPr>
        <a:xfrm>
          <a:off x="1012126" y="2142198"/>
          <a:ext cx="3203844"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50AB5-94C3-4C11-90DF-CDE348E6EDEE}">
      <dsp:nvSpPr>
        <dsp:cNvPr id="0" name=""/>
        <dsp:cNvSpPr/>
      </dsp:nvSpPr>
      <dsp:spPr>
        <a:xfrm>
          <a:off x="0" y="431"/>
          <a:ext cx="60960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01A187-5505-44F4-B279-7740FA35F6A9}">
      <dsp:nvSpPr>
        <dsp:cNvPr id="0" name=""/>
        <dsp:cNvSpPr/>
      </dsp:nvSpPr>
      <dsp:spPr>
        <a:xfrm>
          <a:off x="0" y="431"/>
          <a:ext cx="6096000" cy="50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Physical IP connectivity is established between the tunnel endpoints.</a:t>
          </a:r>
        </a:p>
      </dsp:txBody>
      <dsp:txXfrm>
        <a:off x="0" y="431"/>
        <a:ext cx="6096000" cy="504666"/>
      </dsp:txXfrm>
    </dsp:sp>
    <dsp:sp modelId="{E1F9E6E7-0125-4E16-B91C-EE269A5AEEA3}">
      <dsp:nvSpPr>
        <dsp:cNvPr id="0" name=""/>
        <dsp:cNvSpPr/>
      </dsp:nvSpPr>
      <dsp:spPr>
        <a:xfrm>
          <a:off x="0" y="505097"/>
          <a:ext cx="60960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430C30-8EEE-4A64-91F4-3C6F1197253F}">
      <dsp:nvSpPr>
        <dsp:cNvPr id="0" name=""/>
        <dsp:cNvSpPr/>
      </dsp:nvSpPr>
      <dsp:spPr>
        <a:xfrm>
          <a:off x="0" y="505097"/>
          <a:ext cx="6096000" cy="50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IKE (Internet Key Exchange) negotiates cryptographic algorithms, exchanges keys, and authenticates peers.</a:t>
          </a:r>
        </a:p>
      </dsp:txBody>
      <dsp:txXfrm>
        <a:off x="0" y="505097"/>
        <a:ext cx="6096000" cy="504666"/>
      </dsp:txXfrm>
    </dsp:sp>
    <dsp:sp modelId="{A8A7E960-9952-4C02-8091-DE64924E83C5}">
      <dsp:nvSpPr>
        <dsp:cNvPr id="0" name=""/>
        <dsp:cNvSpPr/>
      </dsp:nvSpPr>
      <dsp:spPr>
        <a:xfrm>
          <a:off x="0" y="1009764"/>
          <a:ext cx="60960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A8FC89-2663-4CE2-902A-94EB2B3F19E8}">
      <dsp:nvSpPr>
        <dsp:cNvPr id="0" name=""/>
        <dsp:cNvSpPr/>
      </dsp:nvSpPr>
      <dsp:spPr>
        <a:xfrm>
          <a:off x="0" y="1009764"/>
          <a:ext cx="6096000" cy="50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An IKE Security Association (SA) is created, followed by one or more IPsec SAs.</a:t>
          </a:r>
        </a:p>
      </dsp:txBody>
      <dsp:txXfrm>
        <a:off x="0" y="1009764"/>
        <a:ext cx="6096000" cy="504666"/>
      </dsp:txXfrm>
    </dsp:sp>
    <dsp:sp modelId="{4A137077-15F7-42A8-84DB-8A16BAD0AF4F}">
      <dsp:nvSpPr>
        <dsp:cNvPr id="0" name=""/>
        <dsp:cNvSpPr/>
      </dsp:nvSpPr>
      <dsp:spPr>
        <a:xfrm>
          <a:off x="0" y="1514431"/>
          <a:ext cx="60960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3CAF7D-3B2F-4236-8361-9B4240ADB808}">
      <dsp:nvSpPr>
        <dsp:cNvPr id="0" name=""/>
        <dsp:cNvSpPr/>
      </dsp:nvSpPr>
      <dsp:spPr>
        <a:xfrm>
          <a:off x="0" y="1514431"/>
          <a:ext cx="6096000" cy="50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The IPsec SAs define encryption, integrity, and lifetimes for traffic flows (e.g., AES, SHA-2, Diffie-Hellman, PFS).</a:t>
          </a:r>
        </a:p>
      </dsp:txBody>
      <dsp:txXfrm>
        <a:off x="0" y="1514431"/>
        <a:ext cx="6096000" cy="504666"/>
      </dsp:txXfrm>
    </dsp:sp>
    <dsp:sp modelId="{F8FA8D18-B09E-48BD-97C2-381C63028149}">
      <dsp:nvSpPr>
        <dsp:cNvPr id="0" name=""/>
        <dsp:cNvSpPr/>
      </dsp:nvSpPr>
      <dsp:spPr>
        <a:xfrm>
          <a:off x="0" y="2019097"/>
          <a:ext cx="60960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A50888-5EE1-4FCE-9899-18FC9C1F61FF}">
      <dsp:nvSpPr>
        <dsp:cNvPr id="0" name=""/>
        <dsp:cNvSpPr/>
      </dsp:nvSpPr>
      <dsp:spPr>
        <a:xfrm>
          <a:off x="0" y="2019097"/>
          <a:ext cx="6096000" cy="50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Traffic selectors are applied so only defined subnets/hosts use the tunnel.</a:t>
          </a:r>
        </a:p>
      </dsp:txBody>
      <dsp:txXfrm>
        <a:off x="0" y="2019097"/>
        <a:ext cx="6096000" cy="504666"/>
      </dsp:txXfrm>
    </dsp:sp>
    <dsp:sp modelId="{A8B58A25-3509-4B04-952E-241E3EDAE2C0}">
      <dsp:nvSpPr>
        <dsp:cNvPr id="0" name=""/>
        <dsp:cNvSpPr/>
      </dsp:nvSpPr>
      <dsp:spPr>
        <a:xfrm>
          <a:off x="0" y="2523764"/>
          <a:ext cx="60960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E311A2-5B19-4F05-84C5-656F25E33A69}">
      <dsp:nvSpPr>
        <dsp:cNvPr id="0" name=""/>
        <dsp:cNvSpPr/>
      </dsp:nvSpPr>
      <dsp:spPr>
        <a:xfrm>
          <a:off x="0" y="2523764"/>
          <a:ext cx="6096000" cy="50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Packets are encapsulated with ESP headers/trailers (or AH), encrypted, and transmitted securely across the network.</a:t>
          </a:r>
        </a:p>
      </dsp:txBody>
      <dsp:txXfrm>
        <a:off x="0" y="2523764"/>
        <a:ext cx="6096000" cy="504666"/>
      </dsp:txXfrm>
    </dsp:sp>
    <dsp:sp modelId="{B60B7DAE-3673-4B1C-9062-DBB73F3201BF}">
      <dsp:nvSpPr>
        <dsp:cNvPr id="0" name=""/>
        <dsp:cNvSpPr/>
      </dsp:nvSpPr>
      <dsp:spPr>
        <a:xfrm>
          <a:off x="0" y="3028431"/>
          <a:ext cx="60960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E972C0-6413-4561-ABC7-CDE6ED276EA8}">
      <dsp:nvSpPr>
        <dsp:cNvPr id="0" name=""/>
        <dsp:cNvSpPr/>
      </dsp:nvSpPr>
      <dsp:spPr>
        <a:xfrm>
          <a:off x="0" y="3028431"/>
          <a:ext cx="6096000" cy="50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Rekeying, Dead Peer Detection, and delete messages manage tunnel lifecycle and resilience.</a:t>
          </a:r>
        </a:p>
      </dsp:txBody>
      <dsp:txXfrm>
        <a:off x="0" y="3028431"/>
        <a:ext cx="6096000" cy="504666"/>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56C0C-1384-4427-A643-165E3063AA92}">
      <dsp:nvSpPr>
        <dsp:cNvPr id="0" name=""/>
        <dsp:cNvSpPr/>
      </dsp:nvSpPr>
      <dsp:spPr>
        <a:xfrm>
          <a:off x="5734" y="1648540"/>
          <a:ext cx="2313095" cy="190781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a:lnSpc>
              <a:spcPct val="90000"/>
            </a:lnSpc>
            <a:spcBef>
              <a:spcPct val="0"/>
            </a:spcBef>
            <a:spcAft>
              <a:spcPct val="15000"/>
            </a:spcAft>
            <a:buNone/>
          </a:pPr>
          <a:r>
            <a:rPr lang="en-US" sz="1200" kern="1200" dirty="0"/>
            <a:t>Public IPs or reachable interfaces.</a:t>
          </a:r>
        </a:p>
      </dsp:txBody>
      <dsp:txXfrm>
        <a:off x="49638" y="1692444"/>
        <a:ext cx="2225287" cy="1411193"/>
      </dsp:txXfrm>
    </dsp:sp>
    <dsp:sp modelId="{A5D0EFA7-30F8-4D92-8756-A5E2E0515386}">
      <dsp:nvSpPr>
        <dsp:cNvPr id="0" name=""/>
        <dsp:cNvSpPr/>
      </dsp:nvSpPr>
      <dsp:spPr>
        <a:xfrm>
          <a:off x="1290380" y="2048138"/>
          <a:ext cx="2631849" cy="2631849"/>
        </a:xfrm>
        <a:prstGeom prst="leftCircularArrow">
          <a:avLst>
            <a:gd name="adj1" fmla="val 3460"/>
            <a:gd name="adj2" fmla="val 428859"/>
            <a:gd name="adj3" fmla="val 2204370"/>
            <a:gd name="adj4" fmla="val 9024489"/>
            <a:gd name="adj5" fmla="val 40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A3BAAB-BE61-43D2-A570-E76E13C94CA0}">
      <dsp:nvSpPr>
        <dsp:cNvPr id="0" name=""/>
        <dsp:cNvSpPr/>
      </dsp:nvSpPr>
      <dsp:spPr>
        <a:xfrm>
          <a:off x="519756" y="3147541"/>
          <a:ext cx="2056084" cy="81763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IPs and Interfaces</a:t>
          </a:r>
        </a:p>
      </dsp:txBody>
      <dsp:txXfrm>
        <a:off x="543704" y="3171489"/>
        <a:ext cx="2008188" cy="769741"/>
      </dsp:txXfrm>
    </dsp:sp>
    <dsp:sp modelId="{F757863D-D210-4FC9-AB29-9BC211091FF2}">
      <dsp:nvSpPr>
        <dsp:cNvPr id="0" name=""/>
        <dsp:cNvSpPr/>
      </dsp:nvSpPr>
      <dsp:spPr>
        <a:xfrm>
          <a:off x="3009434" y="1648540"/>
          <a:ext cx="2313095" cy="190781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a:lnSpc>
              <a:spcPct val="90000"/>
            </a:lnSpc>
            <a:spcBef>
              <a:spcPct val="0"/>
            </a:spcBef>
            <a:spcAft>
              <a:spcPct val="15000"/>
            </a:spcAft>
            <a:buNone/>
          </a:pPr>
          <a:r>
            <a:rPr lang="en-US" sz="1200" kern="1200" dirty="0"/>
            <a:t>(which subnets, protocols, ports are protected).</a:t>
          </a:r>
        </a:p>
      </dsp:txBody>
      <dsp:txXfrm>
        <a:off x="3053338" y="2101263"/>
        <a:ext cx="2225287" cy="1411193"/>
      </dsp:txXfrm>
    </dsp:sp>
    <dsp:sp modelId="{782AF7BE-C04B-4841-982B-2CCF3A630134}">
      <dsp:nvSpPr>
        <dsp:cNvPr id="0" name=""/>
        <dsp:cNvSpPr/>
      </dsp:nvSpPr>
      <dsp:spPr>
        <a:xfrm>
          <a:off x="4274803" y="450109"/>
          <a:ext cx="2927411" cy="2927411"/>
        </a:xfrm>
        <a:prstGeom prst="circularArrow">
          <a:avLst>
            <a:gd name="adj1" fmla="val 3110"/>
            <a:gd name="adj2" fmla="val 382380"/>
            <a:gd name="adj3" fmla="val 19442109"/>
            <a:gd name="adj4" fmla="val 12575511"/>
            <a:gd name="adj5" fmla="val 362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5625E3-91CB-4A6D-B23D-6980D444D555}">
      <dsp:nvSpPr>
        <dsp:cNvPr id="0" name=""/>
        <dsp:cNvSpPr/>
      </dsp:nvSpPr>
      <dsp:spPr>
        <a:xfrm>
          <a:off x="3523455" y="1239722"/>
          <a:ext cx="2056084" cy="81763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Security policies</a:t>
          </a:r>
        </a:p>
      </dsp:txBody>
      <dsp:txXfrm>
        <a:off x="3547403" y="1263670"/>
        <a:ext cx="2008188" cy="769741"/>
      </dsp:txXfrm>
    </dsp:sp>
    <dsp:sp modelId="{5C68707D-9C67-43C0-BFA8-0F992473C1D7}">
      <dsp:nvSpPr>
        <dsp:cNvPr id="0" name=""/>
        <dsp:cNvSpPr/>
      </dsp:nvSpPr>
      <dsp:spPr>
        <a:xfrm>
          <a:off x="6013133" y="1648540"/>
          <a:ext cx="2313095" cy="190781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a:lnSpc>
              <a:spcPct val="90000"/>
            </a:lnSpc>
            <a:spcBef>
              <a:spcPct val="0"/>
            </a:spcBef>
            <a:spcAft>
              <a:spcPct val="15000"/>
            </a:spcAft>
            <a:buNone/>
          </a:pPr>
          <a:r>
            <a:rPr lang="en-US" sz="1200" kern="1200" dirty="0"/>
            <a:t>(pre-shared key or digital certificates).</a:t>
          </a:r>
        </a:p>
      </dsp:txBody>
      <dsp:txXfrm>
        <a:off x="6057037" y="1692444"/>
        <a:ext cx="2225287" cy="1411193"/>
      </dsp:txXfrm>
    </dsp:sp>
    <dsp:sp modelId="{2DCF8254-500D-4B39-AE40-E95220A729E5}">
      <dsp:nvSpPr>
        <dsp:cNvPr id="0" name=""/>
        <dsp:cNvSpPr/>
      </dsp:nvSpPr>
      <dsp:spPr>
        <a:xfrm>
          <a:off x="7297778" y="2048138"/>
          <a:ext cx="2631849" cy="2631849"/>
        </a:xfrm>
        <a:prstGeom prst="leftCircularArrow">
          <a:avLst>
            <a:gd name="adj1" fmla="val 3460"/>
            <a:gd name="adj2" fmla="val 428859"/>
            <a:gd name="adj3" fmla="val 2204370"/>
            <a:gd name="adj4" fmla="val 9024489"/>
            <a:gd name="adj5" fmla="val 40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7312BA-F1A7-47A8-B465-F5D712C482B7}">
      <dsp:nvSpPr>
        <dsp:cNvPr id="0" name=""/>
        <dsp:cNvSpPr/>
      </dsp:nvSpPr>
      <dsp:spPr>
        <a:xfrm>
          <a:off x="6527154" y="3147541"/>
          <a:ext cx="2056084" cy="81763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Shared credentials</a:t>
          </a:r>
        </a:p>
      </dsp:txBody>
      <dsp:txXfrm>
        <a:off x="6551102" y="3171489"/>
        <a:ext cx="2008188" cy="769741"/>
      </dsp:txXfrm>
    </dsp:sp>
    <dsp:sp modelId="{5AF4CF83-6A6C-4BE9-8D3C-2BFD8B6C5AAF}">
      <dsp:nvSpPr>
        <dsp:cNvPr id="0" name=""/>
        <dsp:cNvSpPr/>
      </dsp:nvSpPr>
      <dsp:spPr>
        <a:xfrm>
          <a:off x="9016832" y="1648540"/>
          <a:ext cx="2313095" cy="190781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a:lnSpc>
              <a:spcPct val="90000"/>
            </a:lnSpc>
            <a:spcBef>
              <a:spcPct val="0"/>
            </a:spcBef>
            <a:spcAft>
              <a:spcPct val="15000"/>
            </a:spcAft>
            <a:buNone/>
          </a:pPr>
          <a:r>
            <a:rPr lang="en-US" sz="1200" kern="1200" dirty="0"/>
            <a:t> (algorithms, lifetimes, DH groups).</a:t>
          </a:r>
        </a:p>
      </dsp:txBody>
      <dsp:txXfrm>
        <a:off x="9060736" y="2101263"/>
        <a:ext cx="2225287" cy="1411193"/>
      </dsp:txXfrm>
    </dsp:sp>
    <dsp:sp modelId="{6E9677F9-8372-4306-A93D-0DEB1828B275}">
      <dsp:nvSpPr>
        <dsp:cNvPr id="0" name=""/>
        <dsp:cNvSpPr/>
      </dsp:nvSpPr>
      <dsp:spPr>
        <a:xfrm>
          <a:off x="9530853" y="1239722"/>
          <a:ext cx="2056084" cy="81763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Matching crypto proposals</a:t>
          </a:r>
        </a:p>
      </dsp:txBody>
      <dsp:txXfrm>
        <a:off x="9554801" y="1263670"/>
        <a:ext cx="2008188" cy="769741"/>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71B99-63E1-45A6-83E9-5597B8B1FA40}">
      <dsp:nvSpPr>
        <dsp:cNvPr id="0" name=""/>
        <dsp:cNvSpPr/>
      </dsp:nvSpPr>
      <dsp:spPr>
        <a:xfrm>
          <a:off x="3546" y="1681354"/>
          <a:ext cx="2354279" cy="194178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a:lnSpc>
              <a:spcPct val="90000"/>
            </a:lnSpc>
            <a:spcBef>
              <a:spcPct val="0"/>
            </a:spcBef>
            <a:spcAft>
              <a:spcPct val="15000"/>
            </a:spcAft>
            <a:buNone/>
          </a:pPr>
          <a:r>
            <a:rPr lang="en-US" sz="1200" kern="1200" dirty="0"/>
            <a:t>Encryption algorithm (AES, 3DES), hash (SHA), Diffie-Hellman group, and authentication method.</a:t>
          </a:r>
        </a:p>
        <a:p>
          <a:pPr marL="114300" lvl="1" indent="-114300" algn="ctr" defTabSz="533400">
            <a:lnSpc>
              <a:spcPct val="90000"/>
            </a:lnSpc>
            <a:spcBef>
              <a:spcPct val="0"/>
            </a:spcBef>
            <a:spcAft>
              <a:spcPct val="15000"/>
            </a:spcAft>
            <a:buNone/>
          </a:pPr>
          <a:r>
            <a:rPr lang="en-US" sz="1200" kern="1200" dirty="0"/>
            <a:t>Responder replies with the accepted proposal.</a:t>
          </a:r>
        </a:p>
      </dsp:txBody>
      <dsp:txXfrm>
        <a:off x="48232" y="1726040"/>
        <a:ext cx="2264907" cy="1436318"/>
      </dsp:txXfrm>
    </dsp:sp>
    <dsp:sp modelId="{879943B1-D92A-4A78-99C8-77ED0B0F7EF7}">
      <dsp:nvSpPr>
        <dsp:cNvPr id="0" name=""/>
        <dsp:cNvSpPr/>
      </dsp:nvSpPr>
      <dsp:spPr>
        <a:xfrm>
          <a:off x="1311318" y="2088981"/>
          <a:ext cx="2677357" cy="2677357"/>
        </a:xfrm>
        <a:prstGeom prst="leftCircularArrow">
          <a:avLst>
            <a:gd name="adj1" fmla="val 3455"/>
            <a:gd name="adj2" fmla="val 428208"/>
            <a:gd name="adj3" fmla="val 2203718"/>
            <a:gd name="adj4" fmla="val 9024489"/>
            <a:gd name="adj5" fmla="val 403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580676-7DAE-4D8A-A6CC-0A3BE72F4C37}">
      <dsp:nvSpPr>
        <dsp:cNvPr id="0" name=""/>
        <dsp:cNvSpPr/>
      </dsp:nvSpPr>
      <dsp:spPr>
        <a:xfrm>
          <a:off x="526719" y="3207045"/>
          <a:ext cx="2092692" cy="83219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Initiator sends a proposal</a:t>
          </a:r>
        </a:p>
      </dsp:txBody>
      <dsp:txXfrm>
        <a:off x="551093" y="3231419"/>
        <a:ext cx="2043944" cy="783446"/>
      </dsp:txXfrm>
    </dsp:sp>
    <dsp:sp modelId="{4E6034CA-0F36-496C-B37D-5157DA1A9E60}">
      <dsp:nvSpPr>
        <dsp:cNvPr id="0" name=""/>
        <dsp:cNvSpPr/>
      </dsp:nvSpPr>
      <dsp:spPr>
        <a:xfrm>
          <a:off x="3059883" y="1681354"/>
          <a:ext cx="2354279" cy="194178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a:lnSpc>
              <a:spcPct val="90000"/>
            </a:lnSpc>
            <a:spcBef>
              <a:spcPct val="0"/>
            </a:spcBef>
            <a:spcAft>
              <a:spcPct val="15000"/>
            </a:spcAft>
            <a:buNone/>
          </a:pPr>
          <a:r>
            <a:rPr lang="en-US" sz="1200" kern="1200" dirty="0"/>
            <a:t>Both peers generate public/private DH keys and exchange public values.</a:t>
          </a:r>
        </a:p>
        <a:p>
          <a:pPr marL="114300" lvl="1" indent="-114300" algn="ctr" defTabSz="533400">
            <a:lnSpc>
              <a:spcPct val="90000"/>
            </a:lnSpc>
            <a:spcBef>
              <a:spcPct val="0"/>
            </a:spcBef>
            <a:spcAft>
              <a:spcPct val="15000"/>
            </a:spcAft>
            <a:buNone/>
          </a:pPr>
          <a:r>
            <a:rPr lang="en-US" sz="1200" kern="1200" dirty="0"/>
            <a:t>They compute the </a:t>
          </a:r>
          <a:r>
            <a:rPr lang="en-US" sz="1200" b="1" kern="1200" dirty="0"/>
            <a:t>shared secret</a:t>
          </a:r>
          <a:r>
            <a:rPr lang="en-US" sz="1200" kern="1200" dirty="0"/>
            <a:t> independently.</a:t>
          </a:r>
        </a:p>
      </dsp:txBody>
      <dsp:txXfrm>
        <a:off x="3104569" y="2142138"/>
        <a:ext cx="2264907" cy="1436318"/>
      </dsp:txXfrm>
    </dsp:sp>
    <dsp:sp modelId="{1AF5CBF8-D4FA-4B72-9EEB-3517C49F7577}">
      <dsp:nvSpPr>
        <dsp:cNvPr id="0" name=""/>
        <dsp:cNvSpPr/>
      </dsp:nvSpPr>
      <dsp:spPr>
        <a:xfrm>
          <a:off x="4348037" y="462022"/>
          <a:ext cx="2978182" cy="2978182"/>
        </a:xfrm>
        <a:prstGeom prst="circularArrow">
          <a:avLst>
            <a:gd name="adj1" fmla="val 3106"/>
            <a:gd name="adj2" fmla="val 381783"/>
            <a:gd name="adj3" fmla="val 19442706"/>
            <a:gd name="adj4" fmla="val 12575511"/>
            <a:gd name="adj5" fmla="val 362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B2231F-F508-4F1A-A6DC-78657E8CD9C6}">
      <dsp:nvSpPr>
        <dsp:cNvPr id="0" name=""/>
        <dsp:cNvSpPr/>
      </dsp:nvSpPr>
      <dsp:spPr>
        <a:xfrm>
          <a:off x="3583056" y="1265257"/>
          <a:ext cx="2092692" cy="83219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Diffie-Hellman key exchange:</a:t>
          </a:r>
          <a:endParaRPr lang="en-US" sz="1200" kern="1200" dirty="0"/>
        </a:p>
      </dsp:txBody>
      <dsp:txXfrm>
        <a:off x="3607430" y="1289631"/>
        <a:ext cx="2043944" cy="783446"/>
      </dsp:txXfrm>
    </dsp:sp>
    <dsp:sp modelId="{825C8D94-5AFD-450E-BDF0-AD6D58DB3CE6}">
      <dsp:nvSpPr>
        <dsp:cNvPr id="0" name=""/>
        <dsp:cNvSpPr/>
      </dsp:nvSpPr>
      <dsp:spPr>
        <a:xfrm>
          <a:off x="6116221" y="1681354"/>
          <a:ext cx="2354279" cy="194178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a:lnSpc>
              <a:spcPct val="90000"/>
            </a:lnSpc>
            <a:spcBef>
              <a:spcPct val="0"/>
            </a:spcBef>
            <a:spcAft>
              <a:spcPct val="15000"/>
            </a:spcAft>
            <a:buNone/>
          </a:pPr>
          <a:r>
            <a:rPr lang="en-US" sz="1200" kern="1200" dirty="0"/>
            <a:t>Each side proves its identity (via pre-shared key, certificate, or EAP).</a:t>
          </a:r>
        </a:p>
      </dsp:txBody>
      <dsp:txXfrm>
        <a:off x="6160907" y="1726040"/>
        <a:ext cx="2264907" cy="1436318"/>
      </dsp:txXfrm>
    </dsp:sp>
    <dsp:sp modelId="{B41672BC-6766-4700-AEB5-436B0588C065}">
      <dsp:nvSpPr>
        <dsp:cNvPr id="0" name=""/>
        <dsp:cNvSpPr/>
      </dsp:nvSpPr>
      <dsp:spPr>
        <a:xfrm>
          <a:off x="7423993" y="2088981"/>
          <a:ext cx="2677357" cy="2677357"/>
        </a:xfrm>
        <a:prstGeom prst="leftCircularArrow">
          <a:avLst>
            <a:gd name="adj1" fmla="val 3455"/>
            <a:gd name="adj2" fmla="val 428208"/>
            <a:gd name="adj3" fmla="val 2203718"/>
            <a:gd name="adj4" fmla="val 9024489"/>
            <a:gd name="adj5" fmla="val 403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9FDB05-55BA-4AA8-B77F-ACABBF7FAFF9}">
      <dsp:nvSpPr>
        <dsp:cNvPr id="0" name=""/>
        <dsp:cNvSpPr/>
      </dsp:nvSpPr>
      <dsp:spPr>
        <a:xfrm>
          <a:off x="6639394" y="3207045"/>
          <a:ext cx="2092692" cy="83219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Peer authentication:</a:t>
          </a:r>
          <a:endParaRPr lang="en-US" sz="1200" kern="1200" dirty="0"/>
        </a:p>
      </dsp:txBody>
      <dsp:txXfrm>
        <a:off x="6663768" y="3231419"/>
        <a:ext cx="2043944" cy="783446"/>
      </dsp:txXfrm>
    </dsp:sp>
    <dsp:sp modelId="{99B42A04-2E37-4029-BB43-A42AD7262590}">
      <dsp:nvSpPr>
        <dsp:cNvPr id="0" name=""/>
        <dsp:cNvSpPr/>
      </dsp:nvSpPr>
      <dsp:spPr>
        <a:xfrm>
          <a:off x="9172558" y="1681354"/>
          <a:ext cx="2354279" cy="194178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a:lnSpc>
              <a:spcPct val="90000"/>
            </a:lnSpc>
            <a:spcBef>
              <a:spcPct val="0"/>
            </a:spcBef>
            <a:spcAft>
              <a:spcPct val="15000"/>
            </a:spcAft>
            <a:buNone/>
          </a:pPr>
          <a:r>
            <a:rPr lang="en-US" sz="1200" kern="1200" dirty="0"/>
            <a:t>A secure, encrypted channel (ISAKMP SA) is now in place.</a:t>
          </a:r>
        </a:p>
        <a:p>
          <a:pPr marL="114300" lvl="1" indent="-114300" algn="ctr" defTabSz="533400">
            <a:lnSpc>
              <a:spcPct val="90000"/>
            </a:lnSpc>
            <a:spcBef>
              <a:spcPct val="0"/>
            </a:spcBef>
            <a:spcAft>
              <a:spcPct val="15000"/>
            </a:spcAft>
            <a:buNone/>
          </a:pPr>
          <a:r>
            <a:rPr lang="en-US" sz="1200" kern="1200" dirty="0"/>
            <a:t>All further negotiation is protected inside this tunnel.</a:t>
          </a:r>
        </a:p>
      </dsp:txBody>
      <dsp:txXfrm>
        <a:off x="9217244" y="2142138"/>
        <a:ext cx="2264907" cy="1436318"/>
      </dsp:txXfrm>
    </dsp:sp>
    <dsp:sp modelId="{262E0545-C11A-470E-9748-B8B7DB25C31B}">
      <dsp:nvSpPr>
        <dsp:cNvPr id="0" name=""/>
        <dsp:cNvSpPr/>
      </dsp:nvSpPr>
      <dsp:spPr>
        <a:xfrm>
          <a:off x="9695732" y="1265257"/>
          <a:ext cx="2092692" cy="83219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IKE SA established:</a:t>
          </a:r>
          <a:endParaRPr lang="en-US" sz="1200" kern="1200" dirty="0"/>
        </a:p>
      </dsp:txBody>
      <dsp:txXfrm>
        <a:off x="9720106" y="1289631"/>
        <a:ext cx="2043944" cy="783446"/>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678CF-6581-47A2-82E7-6BDDD36549AF}">
      <dsp:nvSpPr>
        <dsp:cNvPr id="0" name=""/>
        <dsp:cNvSpPr/>
      </dsp:nvSpPr>
      <dsp:spPr>
        <a:xfrm>
          <a:off x="484660" y="1070526"/>
          <a:ext cx="2494074" cy="205709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a:lnSpc>
              <a:spcPct val="90000"/>
            </a:lnSpc>
            <a:spcBef>
              <a:spcPct val="0"/>
            </a:spcBef>
            <a:spcAft>
              <a:spcPct val="15000"/>
            </a:spcAft>
            <a:buNone/>
          </a:pPr>
          <a:r>
            <a:rPr lang="en-US" sz="1200" kern="1200" dirty="0"/>
            <a:t>Encryption algorithm (AES-CBC, AES-GCM, ChaCha20, etc.).</a:t>
          </a:r>
        </a:p>
        <a:p>
          <a:pPr marL="114300" lvl="1" indent="-114300" algn="ctr" defTabSz="533400">
            <a:lnSpc>
              <a:spcPct val="90000"/>
            </a:lnSpc>
            <a:spcBef>
              <a:spcPct val="0"/>
            </a:spcBef>
            <a:spcAft>
              <a:spcPct val="15000"/>
            </a:spcAft>
            <a:buNone/>
          </a:pPr>
          <a:r>
            <a:rPr lang="en-US" sz="1200" kern="1200" dirty="0"/>
            <a:t>Integrity/authentication (SHA-256, HMAC).</a:t>
          </a:r>
        </a:p>
        <a:p>
          <a:pPr marL="114300" lvl="1" indent="-114300" algn="ctr" defTabSz="533400">
            <a:lnSpc>
              <a:spcPct val="90000"/>
            </a:lnSpc>
            <a:spcBef>
              <a:spcPct val="0"/>
            </a:spcBef>
            <a:spcAft>
              <a:spcPct val="15000"/>
            </a:spcAft>
            <a:buNone/>
          </a:pPr>
          <a:r>
            <a:rPr lang="en-US" sz="1200" kern="1200" dirty="0"/>
            <a:t>Perfect Forward Secrecy (PFS) if enabled (new DH exchange).</a:t>
          </a:r>
        </a:p>
      </dsp:txBody>
      <dsp:txXfrm>
        <a:off x="531999" y="1117865"/>
        <a:ext cx="2399396" cy="1521607"/>
      </dsp:txXfrm>
    </dsp:sp>
    <dsp:sp modelId="{48212086-3873-455D-9EA1-6B7FE47BDDB8}">
      <dsp:nvSpPr>
        <dsp:cNvPr id="0" name=""/>
        <dsp:cNvSpPr/>
      </dsp:nvSpPr>
      <dsp:spPr>
        <a:xfrm>
          <a:off x="1907568" y="1636973"/>
          <a:ext cx="2637470" cy="2637470"/>
        </a:xfrm>
        <a:prstGeom prst="leftCircularArrow">
          <a:avLst>
            <a:gd name="adj1" fmla="val 2729"/>
            <a:gd name="adj2" fmla="val 332478"/>
            <a:gd name="adj3" fmla="val 2107989"/>
            <a:gd name="adj4" fmla="val 9024489"/>
            <a:gd name="adj5" fmla="val 318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738FB6-D0D1-4BE2-B401-A8CE433C2D82}">
      <dsp:nvSpPr>
        <dsp:cNvPr id="0" name=""/>
        <dsp:cNvSpPr/>
      </dsp:nvSpPr>
      <dsp:spPr>
        <a:xfrm>
          <a:off x="1038899" y="2686811"/>
          <a:ext cx="2216955" cy="88161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Negotiate IPSec parameters:</a:t>
          </a:r>
        </a:p>
      </dsp:txBody>
      <dsp:txXfrm>
        <a:off x="1064720" y="2712632"/>
        <a:ext cx="2165313" cy="829968"/>
      </dsp:txXfrm>
    </dsp:sp>
    <dsp:sp modelId="{7142A79B-B6B9-40DE-8FBB-A84F42935B0E}">
      <dsp:nvSpPr>
        <dsp:cNvPr id="0" name=""/>
        <dsp:cNvSpPr/>
      </dsp:nvSpPr>
      <dsp:spPr>
        <a:xfrm>
          <a:off x="3598576" y="1070526"/>
          <a:ext cx="2494074" cy="205709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a:lnSpc>
              <a:spcPct val="90000"/>
            </a:lnSpc>
            <a:spcBef>
              <a:spcPct val="0"/>
            </a:spcBef>
            <a:spcAft>
              <a:spcPct val="15000"/>
            </a:spcAft>
            <a:buNone/>
          </a:pPr>
          <a:r>
            <a:rPr lang="en-US" sz="1200" kern="1200" dirty="0"/>
            <a:t>Two unidirectional SAs are created (one per traffic flow direction).</a:t>
          </a:r>
        </a:p>
        <a:p>
          <a:pPr marL="114300" lvl="1" indent="-114300" algn="ctr" defTabSz="533400">
            <a:lnSpc>
              <a:spcPct val="90000"/>
            </a:lnSpc>
            <a:spcBef>
              <a:spcPct val="0"/>
            </a:spcBef>
            <a:spcAft>
              <a:spcPct val="15000"/>
            </a:spcAft>
            <a:buNone/>
          </a:pPr>
          <a:r>
            <a:rPr lang="en-US" sz="1200" kern="1200" dirty="0"/>
            <a:t>Each SA contains keys, algorithms, and lifetimes.</a:t>
          </a:r>
        </a:p>
      </dsp:txBody>
      <dsp:txXfrm>
        <a:off x="3645915" y="1558670"/>
        <a:ext cx="2399396" cy="1521607"/>
      </dsp:txXfrm>
    </dsp:sp>
    <dsp:sp modelId="{9DDD0B13-292D-43F5-BC46-48E53370D54A}">
      <dsp:nvSpPr>
        <dsp:cNvPr id="0" name=""/>
        <dsp:cNvSpPr/>
      </dsp:nvSpPr>
      <dsp:spPr>
        <a:xfrm>
          <a:off x="4152815" y="629721"/>
          <a:ext cx="2216955" cy="88161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Establish IPSec SAs (Security Associations):</a:t>
          </a:r>
        </a:p>
      </dsp:txBody>
      <dsp:txXfrm>
        <a:off x="4178636" y="655542"/>
        <a:ext cx="2165313" cy="829968"/>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9BD89-ECCC-4A4F-9732-E56F2B8972F4}">
      <dsp:nvSpPr>
        <dsp:cNvPr id="0" name=""/>
        <dsp:cNvSpPr/>
      </dsp:nvSpPr>
      <dsp:spPr>
        <a:xfrm>
          <a:off x="5652" y="1726494"/>
          <a:ext cx="2324111" cy="191690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a:lnSpc>
              <a:spcPct val="90000"/>
            </a:lnSpc>
            <a:spcBef>
              <a:spcPct val="0"/>
            </a:spcBef>
            <a:spcAft>
              <a:spcPct val="15000"/>
            </a:spcAft>
            <a:buNone/>
          </a:pPr>
          <a:r>
            <a:rPr lang="en-US" sz="1200" kern="1200" dirty="0"/>
            <a:t>Outbound packets are matched against crypto ACLs / security policies.</a:t>
          </a:r>
        </a:p>
      </dsp:txBody>
      <dsp:txXfrm>
        <a:off x="49765" y="1770607"/>
        <a:ext cx="2235885" cy="1417914"/>
      </dsp:txXfrm>
    </dsp:sp>
    <dsp:sp modelId="{7AEA756B-9C7C-40AB-BE00-CCDDDED06E5C}">
      <dsp:nvSpPr>
        <dsp:cNvPr id="0" name=""/>
        <dsp:cNvSpPr/>
      </dsp:nvSpPr>
      <dsp:spPr>
        <a:xfrm>
          <a:off x="1300281" y="2141879"/>
          <a:ext cx="2623872" cy="2623872"/>
        </a:xfrm>
        <a:prstGeom prst="leftCircularArrow">
          <a:avLst>
            <a:gd name="adj1" fmla="val 3384"/>
            <a:gd name="adj2" fmla="val 418783"/>
            <a:gd name="adj3" fmla="val 2194293"/>
            <a:gd name="adj4" fmla="val 9024489"/>
            <a:gd name="adj5" fmla="val 394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47F2EE-0814-45E4-9BAE-365EC3E1C182}">
      <dsp:nvSpPr>
        <dsp:cNvPr id="0" name=""/>
        <dsp:cNvSpPr/>
      </dsp:nvSpPr>
      <dsp:spPr>
        <a:xfrm>
          <a:off x="522121" y="3232634"/>
          <a:ext cx="2065876" cy="8215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Traffic match</a:t>
          </a:r>
          <a:endParaRPr lang="en-US" sz="1200" kern="1200" dirty="0"/>
        </a:p>
      </dsp:txBody>
      <dsp:txXfrm>
        <a:off x="546183" y="3256696"/>
        <a:ext cx="2017752" cy="773407"/>
      </dsp:txXfrm>
    </dsp:sp>
    <dsp:sp modelId="{FEC48DD4-BEFF-49D5-BA6A-B91B18C3CFDE}">
      <dsp:nvSpPr>
        <dsp:cNvPr id="0" name=""/>
        <dsp:cNvSpPr/>
      </dsp:nvSpPr>
      <dsp:spPr>
        <a:xfrm>
          <a:off x="3010877" y="1726494"/>
          <a:ext cx="2324111" cy="191690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a:lnSpc>
              <a:spcPct val="90000"/>
            </a:lnSpc>
            <a:spcBef>
              <a:spcPct val="0"/>
            </a:spcBef>
            <a:spcAft>
              <a:spcPct val="15000"/>
            </a:spcAft>
            <a:buNone/>
          </a:pPr>
          <a:r>
            <a:rPr lang="en-US" sz="1200" kern="1200" dirty="0"/>
            <a:t>ESP = encrypts payload + adds integrity/authentication.</a:t>
          </a:r>
        </a:p>
        <a:p>
          <a:pPr marL="114300" lvl="1" indent="-114300" algn="ctr" defTabSz="533400">
            <a:lnSpc>
              <a:spcPct val="90000"/>
            </a:lnSpc>
            <a:spcBef>
              <a:spcPct val="0"/>
            </a:spcBef>
            <a:spcAft>
              <a:spcPct val="15000"/>
            </a:spcAft>
            <a:buNone/>
          </a:pPr>
          <a:r>
            <a:rPr lang="en-US" sz="1200" kern="1200" dirty="0"/>
            <a:t>AH = integrity/authentication only (rarely used today).</a:t>
          </a:r>
        </a:p>
      </dsp:txBody>
      <dsp:txXfrm>
        <a:off x="3054990" y="2181373"/>
        <a:ext cx="2235885" cy="1417914"/>
      </dsp:txXfrm>
    </dsp:sp>
    <dsp:sp modelId="{DFA3AA00-447D-498D-80D9-3A79C9245D7C}">
      <dsp:nvSpPr>
        <dsp:cNvPr id="0" name=""/>
        <dsp:cNvSpPr/>
      </dsp:nvSpPr>
      <dsp:spPr>
        <a:xfrm>
          <a:off x="4286138" y="528982"/>
          <a:ext cx="2920842" cy="2920842"/>
        </a:xfrm>
        <a:prstGeom prst="circularArrow">
          <a:avLst>
            <a:gd name="adj1" fmla="val 3040"/>
            <a:gd name="adj2" fmla="val 373154"/>
            <a:gd name="adj3" fmla="val 19451335"/>
            <a:gd name="adj4" fmla="val 12575511"/>
            <a:gd name="adj5" fmla="val 354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E06B5F-5792-4310-977E-AA33322DE2BE}">
      <dsp:nvSpPr>
        <dsp:cNvPr id="0" name=""/>
        <dsp:cNvSpPr/>
      </dsp:nvSpPr>
      <dsp:spPr>
        <a:xfrm>
          <a:off x="3527346" y="1315729"/>
          <a:ext cx="2065876" cy="8215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ESP (Encapsulating Security Payload) or AH (Authentication Header):</a:t>
          </a:r>
        </a:p>
      </dsp:txBody>
      <dsp:txXfrm>
        <a:off x="3551408" y="1339791"/>
        <a:ext cx="2017752" cy="773407"/>
      </dsp:txXfrm>
    </dsp:sp>
    <dsp:sp modelId="{F7D5E363-D96D-40DE-99D1-59282E8BF7B2}">
      <dsp:nvSpPr>
        <dsp:cNvPr id="0" name=""/>
        <dsp:cNvSpPr/>
      </dsp:nvSpPr>
      <dsp:spPr>
        <a:xfrm>
          <a:off x="6016101" y="1726494"/>
          <a:ext cx="2324111" cy="191690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a:lnSpc>
              <a:spcPct val="90000"/>
            </a:lnSpc>
            <a:spcBef>
              <a:spcPct val="0"/>
            </a:spcBef>
            <a:spcAft>
              <a:spcPct val="15000"/>
            </a:spcAft>
            <a:buNone/>
          </a:pPr>
          <a:r>
            <a:rPr lang="en-US" sz="1200" kern="1200" dirty="0"/>
            <a:t>Original IP packet is encrypted and wrapped in a new IP header with ESP.</a:t>
          </a:r>
        </a:p>
      </dsp:txBody>
      <dsp:txXfrm>
        <a:off x="6060214" y="1770607"/>
        <a:ext cx="2235885" cy="1417914"/>
      </dsp:txXfrm>
    </dsp:sp>
    <dsp:sp modelId="{DEEA1420-3EAA-4AC7-AA44-AFFC84F4EEF1}">
      <dsp:nvSpPr>
        <dsp:cNvPr id="0" name=""/>
        <dsp:cNvSpPr/>
      </dsp:nvSpPr>
      <dsp:spPr>
        <a:xfrm>
          <a:off x="7310730" y="2141879"/>
          <a:ext cx="2623872" cy="2623872"/>
        </a:xfrm>
        <a:prstGeom prst="leftCircularArrow">
          <a:avLst>
            <a:gd name="adj1" fmla="val 3384"/>
            <a:gd name="adj2" fmla="val 418783"/>
            <a:gd name="adj3" fmla="val 2194293"/>
            <a:gd name="adj4" fmla="val 9024489"/>
            <a:gd name="adj5" fmla="val 394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F7DA7C-1F79-49D5-96DA-E8B5C9F34827}">
      <dsp:nvSpPr>
        <dsp:cNvPr id="0" name=""/>
        <dsp:cNvSpPr/>
      </dsp:nvSpPr>
      <dsp:spPr>
        <a:xfrm>
          <a:off x="6532571" y="3232634"/>
          <a:ext cx="2065876" cy="8215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Encapsulation</a:t>
          </a:r>
          <a:endParaRPr lang="en-US" sz="1200" kern="1200" dirty="0"/>
        </a:p>
      </dsp:txBody>
      <dsp:txXfrm>
        <a:off x="6556633" y="3256696"/>
        <a:ext cx="2017752" cy="773407"/>
      </dsp:txXfrm>
    </dsp:sp>
    <dsp:sp modelId="{BC7C46D8-0A39-45C6-8E3E-22E090E48DF3}">
      <dsp:nvSpPr>
        <dsp:cNvPr id="0" name=""/>
        <dsp:cNvSpPr/>
      </dsp:nvSpPr>
      <dsp:spPr>
        <a:xfrm>
          <a:off x="9021326" y="1726494"/>
          <a:ext cx="2324111" cy="191690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a:lnSpc>
              <a:spcPct val="90000"/>
            </a:lnSpc>
            <a:spcBef>
              <a:spcPct val="0"/>
            </a:spcBef>
            <a:spcAft>
              <a:spcPct val="15000"/>
            </a:spcAft>
            <a:buNone/>
          </a:pPr>
          <a:r>
            <a:rPr lang="en-US" sz="1200" kern="1200" dirty="0"/>
            <a:t>Encrypted packet is sent across the public internet to the remote peer.</a:t>
          </a:r>
        </a:p>
      </dsp:txBody>
      <dsp:txXfrm>
        <a:off x="9065439" y="2181373"/>
        <a:ext cx="2235885" cy="1417914"/>
      </dsp:txXfrm>
    </dsp:sp>
    <dsp:sp modelId="{BBB7A938-711B-40EB-A2C6-2E035E48C417}">
      <dsp:nvSpPr>
        <dsp:cNvPr id="0" name=""/>
        <dsp:cNvSpPr/>
      </dsp:nvSpPr>
      <dsp:spPr>
        <a:xfrm>
          <a:off x="9537795" y="1315729"/>
          <a:ext cx="2065876" cy="8215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Transmission</a:t>
          </a:r>
          <a:endParaRPr lang="en-US" sz="1200" kern="1200" dirty="0"/>
        </a:p>
      </dsp:txBody>
      <dsp:txXfrm>
        <a:off x="9561857" y="1339791"/>
        <a:ext cx="2017752" cy="773407"/>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02F74-FEF9-410E-9BB1-D81C52567B02}">
      <dsp:nvSpPr>
        <dsp:cNvPr id="0" name=""/>
        <dsp:cNvSpPr/>
      </dsp:nvSpPr>
      <dsp:spPr>
        <a:xfrm>
          <a:off x="1839" y="1901960"/>
          <a:ext cx="2352990" cy="19407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a:lnSpc>
              <a:spcPct val="90000"/>
            </a:lnSpc>
            <a:spcBef>
              <a:spcPct val="0"/>
            </a:spcBef>
            <a:spcAft>
              <a:spcPct val="15000"/>
            </a:spcAft>
            <a:buNone/>
          </a:pPr>
          <a:r>
            <a:rPr lang="en-US" sz="1200" kern="1200" dirty="0"/>
            <a:t>Identifies correct SA via SPI (Security Parameter Index).</a:t>
          </a:r>
        </a:p>
      </dsp:txBody>
      <dsp:txXfrm>
        <a:off x="46500" y="1946621"/>
        <a:ext cx="2263668" cy="1435533"/>
      </dsp:txXfrm>
    </dsp:sp>
    <dsp:sp modelId="{9DE34A12-D7C1-44CA-BD44-55D369F5AA92}">
      <dsp:nvSpPr>
        <dsp:cNvPr id="0" name=""/>
        <dsp:cNvSpPr/>
      </dsp:nvSpPr>
      <dsp:spPr>
        <a:xfrm>
          <a:off x="1320390" y="2350648"/>
          <a:ext cx="2614902" cy="2614902"/>
        </a:xfrm>
        <a:prstGeom prst="leftCircularArrow">
          <a:avLst>
            <a:gd name="adj1" fmla="val 3230"/>
            <a:gd name="adj2" fmla="val 398241"/>
            <a:gd name="adj3" fmla="val 2173752"/>
            <a:gd name="adj4" fmla="val 9024489"/>
            <a:gd name="adj5" fmla="val 37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3ABE80-45AA-43A9-AF21-4753993C8392}">
      <dsp:nvSpPr>
        <dsp:cNvPr id="0" name=""/>
        <dsp:cNvSpPr/>
      </dsp:nvSpPr>
      <dsp:spPr>
        <a:xfrm>
          <a:off x="524726" y="3426815"/>
          <a:ext cx="2091547" cy="83173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Peer receives encrypted packet</a:t>
          </a:r>
          <a:endParaRPr lang="en-US" sz="1200" kern="1200" dirty="0"/>
        </a:p>
      </dsp:txBody>
      <dsp:txXfrm>
        <a:off x="549087" y="3451176"/>
        <a:ext cx="2042825" cy="783017"/>
      </dsp:txXfrm>
    </dsp:sp>
    <dsp:sp modelId="{00094FAE-F7D1-41DA-91E2-68E52FFE55FE}">
      <dsp:nvSpPr>
        <dsp:cNvPr id="0" name=""/>
        <dsp:cNvSpPr/>
      </dsp:nvSpPr>
      <dsp:spPr>
        <a:xfrm>
          <a:off x="3018504" y="1901960"/>
          <a:ext cx="2352990" cy="19407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a:lnSpc>
              <a:spcPct val="90000"/>
            </a:lnSpc>
            <a:spcBef>
              <a:spcPct val="0"/>
            </a:spcBef>
            <a:spcAft>
              <a:spcPct val="15000"/>
            </a:spcAft>
            <a:buNone/>
          </a:pPr>
          <a:r>
            <a:rPr lang="en-US" sz="1200" kern="1200" dirty="0"/>
            <a:t>Using HMAC/SHA.</a:t>
          </a:r>
        </a:p>
      </dsp:txBody>
      <dsp:txXfrm>
        <a:off x="3063165" y="2362491"/>
        <a:ext cx="2263668" cy="1435533"/>
      </dsp:txXfrm>
    </dsp:sp>
    <dsp:sp modelId="{8B98DD7F-E8FB-4E3A-A4C5-90189DCB9AE6}">
      <dsp:nvSpPr>
        <dsp:cNvPr id="0" name=""/>
        <dsp:cNvSpPr/>
      </dsp:nvSpPr>
      <dsp:spPr>
        <a:xfrm>
          <a:off x="4317447" y="702999"/>
          <a:ext cx="2915562" cy="2915562"/>
        </a:xfrm>
        <a:prstGeom prst="circularArrow">
          <a:avLst>
            <a:gd name="adj1" fmla="val 2897"/>
            <a:gd name="adj2" fmla="val 354382"/>
            <a:gd name="adj3" fmla="val 19470107"/>
            <a:gd name="adj4" fmla="val 12575511"/>
            <a:gd name="adj5" fmla="val 338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028C6D-D801-4DA7-B54F-464FB6413630}">
      <dsp:nvSpPr>
        <dsp:cNvPr id="0" name=""/>
        <dsp:cNvSpPr/>
      </dsp:nvSpPr>
      <dsp:spPr>
        <a:xfrm>
          <a:off x="3541391" y="1486090"/>
          <a:ext cx="2091547" cy="83173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Verify integrity/ authentication</a:t>
          </a:r>
          <a:endParaRPr lang="en-US" sz="1200" kern="1200" dirty="0"/>
        </a:p>
      </dsp:txBody>
      <dsp:txXfrm>
        <a:off x="3565752" y="1510451"/>
        <a:ext cx="2042825" cy="783017"/>
      </dsp:txXfrm>
    </dsp:sp>
    <dsp:sp modelId="{CC9FA89D-8498-4715-81AA-B16F0E5A5728}">
      <dsp:nvSpPr>
        <dsp:cNvPr id="0" name=""/>
        <dsp:cNvSpPr/>
      </dsp:nvSpPr>
      <dsp:spPr>
        <a:xfrm>
          <a:off x="6035169" y="1901960"/>
          <a:ext cx="2352990" cy="19407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a:lnSpc>
              <a:spcPct val="90000"/>
            </a:lnSpc>
            <a:spcBef>
              <a:spcPct val="0"/>
            </a:spcBef>
            <a:spcAft>
              <a:spcPct val="15000"/>
            </a:spcAft>
            <a:buNone/>
          </a:pPr>
          <a:r>
            <a:rPr lang="en-US" sz="1200" kern="1200" dirty="0"/>
            <a:t>Using shared session keys.</a:t>
          </a:r>
        </a:p>
      </dsp:txBody>
      <dsp:txXfrm>
        <a:off x="6079830" y="1946621"/>
        <a:ext cx="2263668" cy="1435533"/>
      </dsp:txXfrm>
    </dsp:sp>
    <dsp:sp modelId="{617087F0-2A95-448F-807A-76A217CB4872}">
      <dsp:nvSpPr>
        <dsp:cNvPr id="0" name=""/>
        <dsp:cNvSpPr/>
      </dsp:nvSpPr>
      <dsp:spPr>
        <a:xfrm>
          <a:off x="7353721" y="2350648"/>
          <a:ext cx="2614902" cy="2614902"/>
        </a:xfrm>
        <a:prstGeom prst="leftCircularArrow">
          <a:avLst>
            <a:gd name="adj1" fmla="val 3230"/>
            <a:gd name="adj2" fmla="val 398241"/>
            <a:gd name="adj3" fmla="val 2173752"/>
            <a:gd name="adj4" fmla="val 9024489"/>
            <a:gd name="adj5" fmla="val 37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FFEC60-2C20-4624-B2A2-C104E2CB7323}">
      <dsp:nvSpPr>
        <dsp:cNvPr id="0" name=""/>
        <dsp:cNvSpPr/>
      </dsp:nvSpPr>
      <dsp:spPr>
        <a:xfrm>
          <a:off x="6558056" y="3426815"/>
          <a:ext cx="2091547" cy="83173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Decrypt payload</a:t>
          </a:r>
          <a:endParaRPr lang="en-US" sz="1200" kern="1200" dirty="0"/>
        </a:p>
      </dsp:txBody>
      <dsp:txXfrm>
        <a:off x="6582417" y="3451176"/>
        <a:ext cx="2042825" cy="783017"/>
      </dsp:txXfrm>
    </dsp:sp>
    <dsp:sp modelId="{12E2F1DB-1A28-4603-8EB5-D4F81E762322}">
      <dsp:nvSpPr>
        <dsp:cNvPr id="0" name=""/>
        <dsp:cNvSpPr/>
      </dsp:nvSpPr>
      <dsp:spPr>
        <a:xfrm>
          <a:off x="9051834" y="1901960"/>
          <a:ext cx="2352990" cy="19407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a:lnSpc>
              <a:spcPct val="90000"/>
            </a:lnSpc>
            <a:spcBef>
              <a:spcPct val="0"/>
            </a:spcBef>
            <a:spcAft>
              <a:spcPct val="15000"/>
            </a:spcAft>
            <a:buNone/>
          </a:pPr>
          <a:r>
            <a:rPr lang="en-US" sz="1200" kern="1200" dirty="0"/>
            <a:t>To the internal network as if it were sent directly..</a:t>
          </a:r>
        </a:p>
      </dsp:txBody>
      <dsp:txXfrm>
        <a:off x="9096495" y="2362491"/>
        <a:ext cx="2263668" cy="1435533"/>
      </dsp:txXfrm>
    </dsp:sp>
    <dsp:sp modelId="{497385AC-2507-4F6B-9CB7-77D7B41CCF2F}">
      <dsp:nvSpPr>
        <dsp:cNvPr id="0" name=""/>
        <dsp:cNvSpPr/>
      </dsp:nvSpPr>
      <dsp:spPr>
        <a:xfrm>
          <a:off x="9574721" y="1486090"/>
          <a:ext cx="2091547" cy="83173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Deliver original packet</a:t>
          </a:r>
          <a:endParaRPr lang="en-US" sz="1200" kern="1200" dirty="0"/>
        </a:p>
      </dsp:txBody>
      <dsp:txXfrm>
        <a:off x="9599082" y="1510451"/>
        <a:ext cx="2042825" cy="7830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C8FA7-9D74-46C4-9661-B6F5C3A9B046}">
      <dsp:nvSpPr>
        <dsp:cNvPr id="0" name=""/>
        <dsp:cNvSpPr/>
      </dsp:nvSpPr>
      <dsp:spPr>
        <a:xfrm>
          <a:off x="0" y="0"/>
          <a:ext cx="1093708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265E71-955D-4A41-AC34-559D2C7B1C83}">
      <dsp:nvSpPr>
        <dsp:cNvPr id="0" name=""/>
        <dsp:cNvSpPr/>
      </dsp:nvSpPr>
      <dsp:spPr>
        <a:xfrm>
          <a:off x="0" y="0"/>
          <a:ext cx="2187416" cy="2526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PKI (Public Key Infrastructure):</a:t>
          </a:r>
          <a:endParaRPr lang="en-US" sz="1200" kern="1200" dirty="0"/>
        </a:p>
      </dsp:txBody>
      <dsp:txXfrm>
        <a:off x="0" y="0"/>
        <a:ext cx="2187416" cy="2526298"/>
      </dsp:txXfrm>
    </dsp:sp>
    <dsp:sp modelId="{52D31B5D-590A-497D-9DB8-5E54A8740512}">
      <dsp:nvSpPr>
        <dsp:cNvPr id="0" name=""/>
        <dsp:cNvSpPr/>
      </dsp:nvSpPr>
      <dsp:spPr>
        <a:xfrm>
          <a:off x="2351472" y="39473"/>
          <a:ext cx="8585609" cy="78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Framework for issuing, distributing, and managing digital certificates.</a:t>
          </a:r>
        </a:p>
      </dsp:txBody>
      <dsp:txXfrm>
        <a:off x="2351472" y="39473"/>
        <a:ext cx="8585609" cy="789468"/>
      </dsp:txXfrm>
    </dsp:sp>
    <dsp:sp modelId="{B03AA50E-6182-4C30-A9F3-E78DA88EFC76}">
      <dsp:nvSpPr>
        <dsp:cNvPr id="0" name=""/>
        <dsp:cNvSpPr/>
      </dsp:nvSpPr>
      <dsp:spPr>
        <a:xfrm>
          <a:off x="2187416" y="828941"/>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D72F8A-0CBC-429F-9EDB-26D686C54302}">
      <dsp:nvSpPr>
        <dsp:cNvPr id="0" name=""/>
        <dsp:cNvSpPr/>
      </dsp:nvSpPr>
      <dsp:spPr>
        <a:xfrm>
          <a:off x="2351472" y="868414"/>
          <a:ext cx="8585609" cy="78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Certificate Authorities (CAs):</a:t>
          </a:r>
          <a:r>
            <a:rPr lang="en-US" sz="1200" kern="1200" dirty="0"/>
            <a:t> Trusted third parties issuing certs.</a:t>
          </a:r>
        </a:p>
      </dsp:txBody>
      <dsp:txXfrm>
        <a:off x="2351472" y="868414"/>
        <a:ext cx="8585609" cy="789468"/>
      </dsp:txXfrm>
    </dsp:sp>
    <dsp:sp modelId="{2C378139-830D-41D0-8A9C-789892AB6E40}">
      <dsp:nvSpPr>
        <dsp:cNvPr id="0" name=""/>
        <dsp:cNvSpPr/>
      </dsp:nvSpPr>
      <dsp:spPr>
        <a:xfrm>
          <a:off x="2187416" y="1657883"/>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B2D37F-B149-47A9-9803-35EDCCA4C55C}">
      <dsp:nvSpPr>
        <dsp:cNvPr id="0" name=""/>
        <dsp:cNvSpPr/>
      </dsp:nvSpPr>
      <dsp:spPr>
        <a:xfrm>
          <a:off x="2351472" y="1697356"/>
          <a:ext cx="8585609" cy="78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Certificates:</a:t>
          </a:r>
          <a:r>
            <a:rPr lang="en-US" sz="1200" kern="1200" dirty="0"/>
            <a:t> Bind a public key to an identity.</a:t>
          </a:r>
        </a:p>
      </dsp:txBody>
      <dsp:txXfrm>
        <a:off x="2351472" y="1697356"/>
        <a:ext cx="8585609" cy="789468"/>
      </dsp:txXfrm>
    </dsp:sp>
    <dsp:sp modelId="{C8392095-9F6D-49BC-AA20-F989E49ED0FA}">
      <dsp:nvSpPr>
        <dsp:cNvPr id="0" name=""/>
        <dsp:cNvSpPr/>
      </dsp:nvSpPr>
      <dsp:spPr>
        <a:xfrm>
          <a:off x="2187416" y="2486824"/>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27080F-C626-4C2E-AA4C-9D27B76E790F}">
      <dsp:nvSpPr>
        <dsp:cNvPr id="0" name=""/>
        <dsp:cNvSpPr/>
      </dsp:nvSpPr>
      <dsp:spPr>
        <a:xfrm>
          <a:off x="0" y="2526298"/>
          <a:ext cx="1093708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9A22B7-1404-4380-9395-89D1F40EE745}">
      <dsp:nvSpPr>
        <dsp:cNvPr id="0" name=""/>
        <dsp:cNvSpPr/>
      </dsp:nvSpPr>
      <dsp:spPr>
        <a:xfrm>
          <a:off x="0" y="2526298"/>
          <a:ext cx="2187416" cy="2526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Challenges in Sales Engineering:</a:t>
          </a:r>
          <a:endParaRPr lang="en-US" sz="1200" kern="1200" dirty="0"/>
        </a:p>
      </dsp:txBody>
      <dsp:txXfrm>
        <a:off x="0" y="2526298"/>
        <a:ext cx="2187416" cy="2526298"/>
      </dsp:txXfrm>
    </dsp:sp>
    <dsp:sp modelId="{93D7D31E-27C1-4854-8D6F-B2959D26D3C1}">
      <dsp:nvSpPr>
        <dsp:cNvPr id="0" name=""/>
        <dsp:cNvSpPr/>
      </dsp:nvSpPr>
      <dsp:spPr>
        <a:xfrm>
          <a:off x="2351472" y="2585014"/>
          <a:ext cx="8585609" cy="1174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Explaining why PKI matters (trust, scalability, compliance).</a:t>
          </a:r>
        </a:p>
      </dsp:txBody>
      <dsp:txXfrm>
        <a:off x="2351472" y="2585014"/>
        <a:ext cx="8585609" cy="1174333"/>
      </dsp:txXfrm>
    </dsp:sp>
    <dsp:sp modelId="{A4A899F3-DC59-4261-949A-AEED3016C47F}">
      <dsp:nvSpPr>
        <dsp:cNvPr id="0" name=""/>
        <dsp:cNvSpPr/>
      </dsp:nvSpPr>
      <dsp:spPr>
        <a:xfrm>
          <a:off x="2187416" y="3759348"/>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6CFB09-EB01-4B0D-9E8A-803E82175887}">
      <dsp:nvSpPr>
        <dsp:cNvPr id="0" name=""/>
        <dsp:cNvSpPr/>
      </dsp:nvSpPr>
      <dsp:spPr>
        <a:xfrm>
          <a:off x="2351472" y="3818065"/>
          <a:ext cx="8585609" cy="1174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Positioning Fortinet’s certificate handling vs competitors.</a:t>
          </a:r>
        </a:p>
      </dsp:txBody>
      <dsp:txXfrm>
        <a:off x="2351472" y="3818065"/>
        <a:ext cx="8585609" cy="1174333"/>
      </dsp:txXfrm>
    </dsp:sp>
    <dsp:sp modelId="{862186BF-E0C9-4EEC-9A1D-51E7CD950AD6}">
      <dsp:nvSpPr>
        <dsp:cNvPr id="0" name=""/>
        <dsp:cNvSpPr/>
      </dsp:nvSpPr>
      <dsp:spPr>
        <a:xfrm>
          <a:off x="2187416" y="4992399"/>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40DF1-BBD6-4D3F-B578-B5A00A22FCCD}">
      <dsp:nvSpPr>
        <dsp:cNvPr id="0" name=""/>
        <dsp:cNvSpPr/>
      </dsp:nvSpPr>
      <dsp:spPr>
        <a:xfrm>
          <a:off x="120" y="1508676"/>
          <a:ext cx="2788950" cy="23003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a:lnSpc>
              <a:spcPct val="90000"/>
            </a:lnSpc>
            <a:spcBef>
              <a:spcPct val="0"/>
            </a:spcBef>
            <a:spcAft>
              <a:spcPct val="15000"/>
            </a:spcAft>
            <a:buNone/>
          </a:pPr>
          <a:r>
            <a:rPr lang="en-US" sz="1200" kern="1200" dirty="0"/>
            <a:t>Creates a secure negotiation/control tunnel.</a:t>
          </a:r>
        </a:p>
      </dsp:txBody>
      <dsp:txXfrm>
        <a:off x="53056" y="1561612"/>
        <a:ext cx="2683078" cy="1701507"/>
      </dsp:txXfrm>
    </dsp:sp>
    <dsp:sp modelId="{91C802A1-CDF7-4CB8-A080-845943F0A1DC}">
      <dsp:nvSpPr>
        <dsp:cNvPr id="0" name=""/>
        <dsp:cNvSpPr/>
      </dsp:nvSpPr>
      <dsp:spPr>
        <a:xfrm>
          <a:off x="1571035" y="2069458"/>
          <a:ext cx="3056605" cy="3056605"/>
        </a:xfrm>
        <a:prstGeom prst="leftCircularArrow">
          <a:avLst>
            <a:gd name="adj1" fmla="val 3092"/>
            <a:gd name="adj2" fmla="val 379997"/>
            <a:gd name="adj3" fmla="val 2155508"/>
            <a:gd name="adj4" fmla="val 9024489"/>
            <a:gd name="adj5" fmla="val 36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E97AA9-63F9-4F37-8F0A-6477FC55BF8C}">
      <dsp:nvSpPr>
        <dsp:cNvPr id="0" name=""/>
        <dsp:cNvSpPr/>
      </dsp:nvSpPr>
      <dsp:spPr>
        <a:xfrm>
          <a:off x="619886" y="3316055"/>
          <a:ext cx="2479067" cy="9858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Phase 1 (IKE SA)</a:t>
          </a:r>
          <a:endParaRPr lang="en-US" sz="1200" kern="1200" dirty="0"/>
        </a:p>
      </dsp:txBody>
      <dsp:txXfrm>
        <a:off x="648760" y="3344929"/>
        <a:ext cx="2421319" cy="928095"/>
      </dsp:txXfrm>
    </dsp:sp>
    <dsp:sp modelId="{71AA71C2-43E6-4CA1-A4E4-4938DF6394D6}">
      <dsp:nvSpPr>
        <dsp:cNvPr id="0" name=""/>
        <dsp:cNvSpPr/>
      </dsp:nvSpPr>
      <dsp:spPr>
        <a:xfrm>
          <a:off x="3549053" y="1508676"/>
          <a:ext cx="2788950" cy="23003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a:lnSpc>
              <a:spcPct val="90000"/>
            </a:lnSpc>
            <a:spcBef>
              <a:spcPct val="0"/>
            </a:spcBef>
            <a:spcAft>
              <a:spcPct val="15000"/>
            </a:spcAft>
            <a:buNone/>
          </a:pPr>
          <a:r>
            <a:rPr lang="en-US" sz="1200" kern="1200" dirty="0"/>
            <a:t>Defines how user data is encrypted and transmitted.</a:t>
          </a:r>
        </a:p>
      </dsp:txBody>
      <dsp:txXfrm>
        <a:off x="3601989" y="2054534"/>
        <a:ext cx="2683078" cy="1701507"/>
      </dsp:txXfrm>
    </dsp:sp>
    <dsp:sp modelId="{E5B28268-40F5-4DC7-BF20-310B5A68B2F6}">
      <dsp:nvSpPr>
        <dsp:cNvPr id="0" name=""/>
        <dsp:cNvSpPr/>
      </dsp:nvSpPr>
      <dsp:spPr>
        <a:xfrm>
          <a:off x="5096726" y="101396"/>
          <a:ext cx="3412971" cy="3412971"/>
        </a:xfrm>
        <a:prstGeom prst="circularArrow">
          <a:avLst>
            <a:gd name="adj1" fmla="val 2769"/>
            <a:gd name="adj2" fmla="val 337751"/>
            <a:gd name="adj3" fmla="val 19486738"/>
            <a:gd name="adj4" fmla="val 12575511"/>
            <a:gd name="adj5" fmla="val 323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1C446A-C4E2-4C4E-B988-6E0CDF39A0C0}">
      <dsp:nvSpPr>
        <dsp:cNvPr id="0" name=""/>
        <dsp:cNvSpPr/>
      </dsp:nvSpPr>
      <dsp:spPr>
        <a:xfrm>
          <a:off x="4168819" y="1015755"/>
          <a:ext cx="2479067" cy="9858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Phase 2 (IPSec SA)</a:t>
          </a:r>
          <a:endParaRPr lang="en-US" sz="1200" kern="1200" dirty="0"/>
        </a:p>
      </dsp:txBody>
      <dsp:txXfrm>
        <a:off x="4197693" y="1044629"/>
        <a:ext cx="2421319" cy="928095"/>
      </dsp:txXfrm>
    </dsp:sp>
    <dsp:sp modelId="{51E22EA5-A938-4E67-9CB0-F2E801A13C97}">
      <dsp:nvSpPr>
        <dsp:cNvPr id="0" name=""/>
        <dsp:cNvSpPr/>
      </dsp:nvSpPr>
      <dsp:spPr>
        <a:xfrm>
          <a:off x="7097986" y="1508676"/>
          <a:ext cx="2788950" cy="23003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a:lnSpc>
              <a:spcPct val="90000"/>
            </a:lnSpc>
            <a:spcBef>
              <a:spcPct val="0"/>
            </a:spcBef>
            <a:spcAft>
              <a:spcPct val="15000"/>
            </a:spcAft>
            <a:buNone/>
          </a:pPr>
          <a:r>
            <a:rPr lang="en-US" sz="1200" kern="1200" dirty="0"/>
            <a:t>Cleartext inside local LAN ↔ encrypted ESP packets over internet ↔ cleartext again on remote LAN.</a:t>
          </a:r>
        </a:p>
      </dsp:txBody>
      <dsp:txXfrm>
        <a:off x="7150922" y="1561612"/>
        <a:ext cx="2683078" cy="1701507"/>
      </dsp:txXfrm>
    </dsp:sp>
    <dsp:sp modelId="{961A644E-B320-4FC0-AC4E-C8598ED67A5F}">
      <dsp:nvSpPr>
        <dsp:cNvPr id="0" name=""/>
        <dsp:cNvSpPr/>
      </dsp:nvSpPr>
      <dsp:spPr>
        <a:xfrm>
          <a:off x="7717752" y="3316055"/>
          <a:ext cx="2479067" cy="9858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Data Flow</a:t>
          </a:r>
          <a:endParaRPr lang="en-US" sz="1200" kern="1200" dirty="0"/>
        </a:p>
      </dsp:txBody>
      <dsp:txXfrm>
        <a:off x="7746626" y="3344929"/>
        <a:ext cx="2421319" cy="928095"/>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0A376-3B4D-4627-98A9-7F95CF28BFE9}">
      <dsp:nvSpPr>
        <dsp:cNvPr id="0" name=""/>
        <dsp:cNvSpPr/>
      </dsp:nvSpPr>
      <dsp:spPr>
        <a:xfrm>
          <a:off x="0" y="673"/>
          <a:ext cx="11023146"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89729D-B79F-4144-BE2F-815232D0AAAE}">
      <dsp:nvSpPr>
        <dsp:cNvPr id="0" name=""/>
        <dsp:cNvSpPr/>
      </dsp:nvSpPr>
      <dsp:spPr>
        <a:xfrm>
          <a:off x="0" y="673"/>
          <a:ext cx="2204629" cy="1103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t> 1</a:t>
          </a:r>
          <a:r>
            <a:rPr lang="en-US" sz="1200" b="1" kern="1200" dirty="0"/>
            <a:t>. The Protocol Limit</a:t>
          </a:r>
          <a:endParaRPr lang="en-US" sz="1200" kern="1200" dirty="0"/>
        </a:p>
      </dsp:txBody>
      <dsp:txXfrm>
        <a:off x="0" y="673"/>
        <a:ext cx="2204629" cy="1103201"/>
      </dsp:txXfrm>
    </dsp:sp>
    <dsp:sp modelId="{4D918873-77D9-454A-A2D7-31192D0C91E9}">
      <dsp:nvSpPr>
        <dsp:cNvPr id="0" name=""/>
        <dsp:cNvSpPr/>
      </dsp:nvSpPr>
      <dsp:spPr>
        <a:xfrm>
          <a:off x="2369976" y="50770"/>
          <a:ext cx="4243911" cy="1001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kern="1200" dirty="0"/>
            <a:t>IPSec itself does </a:t>
          </a:r>
          <a:r>
            <a:rPr lang="en-US" sz="1100" b="1" kern="1200" dirty="0"/>
            <a:t>not</a:t>
          </a:r>
          <a:r>
            <a:rPr lang="en-US" sz="1100" kern="1200" dirty="0"/>
            <a:t> define a strict throughput </a:t>
          </a:r>
          <a:r>
            <a:rPr lang="en-US" sz="1100" kern="1200"/>
            <a:t>cap.The tunnel’s maximum capacity is bounded by:</a:t>
          </a:r>
          <a:endParaRPr lang="en-US" sz="1100" kern="1200" dirty="0"/>
        </a:p>
      </dsp:txBody>
      <dsp:txXfrm>
        <a:off x="2369976" y="50770"/>
        <a:ext cx="4243911" cy="1001931"/>
      </dsp:txXfrm>
    </dsp:sp>
    <dsp:sp modelId="{ABDC7405-DD70-4055-AC8B-5BFB1550A907}">
      <dsp:nvSpPr>
        <dsp:cNvPr id="0" name=""/>
        <dsp:cNvSpPr/>
      </dsp:nvSpPr>
      <dsp:spPr>
        <a:xfrm>
          <a:off x="6779234" y="50770"/>
          <a:ext cx="4243911" cy="333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b="1" kern="1200" dirty="0"/>
            <a:t>Underlying link speed</a:t>
          </a:r>
          <a:r>
            <a:rPr lang="en-US" sz="1100" kern="1200" dirty="0"/>
            <a:t> (e.g., 1 Gbps, 10 Gbps DIA/ISP link).</a:t>
          </a:r>
        </a:p>
      </dsp:txBody>
      <dsp:txXfrm>
        <a:off x="6779234" y="50770"/>
        <a:ext cx="4243911" cy="333650"/>
      </dsp:txXfrm>
    </dsp:sp>
    <dsp:sp modelId="{3D2C7837-B016-4340-8AE9-A255925947B7}">
      <dsp:nvSpPr>
        <dsp:cNvPr id="0" name=""/>
        <dsp:cNvSpPr/>
      </dsp:nvSpPr>
      <dsp:spPr>
        <a:xfrm>
          <a:off x="6613887" y="384421"/>
          <a:ext cx="4243911"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F3804E-BF3E-4E7A-853C-607A7C36A370}">
      <dsp:nvSpPr>
        <dsp:cNvPr id="0" name=""/>
        <dsp:cNvSpPr/>
      </dsp:nvSpPr>
      <dsp:spPr>
        <a:xfrm>
          <a:off x="6779234" y="384421"/>
          <a:ext cx="4243911" cy="333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Font typeface="Arial" panose="020B0604020202020204" pitchFamily="34" charset="0"/>
            <a:buNone/>
          </a:pPr>
          <a:r>
            <a:rPr lang="en-US" sz="1050" b="1" kern="1200" dirty="0"/>
            <a:t>Device crypto performance</a:t>
          </a:r>
          <a:r>
            <a:rPr lang="en-US" sz="1050" kern="1200" dirty="0"/>
            <a:t> (firewall/SD-WAN edge/</a:t>
          </a:r>
          <a:r>
            <a:rPr lang="en-US" sz="1050" kern="1200" dirty="0" err="1"/>
            <a:t>PoP</a:t>
          </a:r>
          <a:r>
            <a:rPr lang="en-US" sz="1050" kern="1200" dirty="0"/>
            <a:t> handling AES-GCM, SHA, etc.).</a:t>
          </a:r>
        </a:p>
      </dsp:txBody>
      <dsp:txXfrm>
        <a:off x="6779234" y="384421"/>
        <a:ext cx="4243911" cy="333650"/>
      </dsp:txXfrm>
    </dsp:sp>
    <dsp:sp modelId="{1594291E-E1DB-4D0C-8884-EC628B2E2A47}">
      <dsp:nvSpPr>
        <dsp:cNvPr id="0" name=""/>
        <dsp:cNvSpPr/>
      </dsp:nvSpPr>
      <dsp:spPr>
        <a:xfrm>
          <a:off x="6613887" y="718071"/>
          <a:ext cx="4243911"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0A8C98-D29D-4556-9BB9-8D3BD7FE0BF7}">
      <dsp:nvSpPr>
        <dsp:cNvPr id="0" name=""/>
        <dsp:cNvSpPr/>
      </dsp:nvSpPr>
      <dsp:spPr>
        <a:xfrm>
          <a:off x="6779234" y="718071"/>
          <a:ext cx="4243911" cy="333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b="1" kern="1200" dirty="0"/>
            <a:t>Tunnel overhead</a:t>
          </a:r>
          <a:r>
            <a:rPr lang="en-US" sz="1100" kern="1200" dirty="0"/>
            <a:t> (~10–20% loss depending on ESP headers, NAT-T).</a:t>
          </a:r>
        </a:p>
      </dsp:txBody>
      <dsp:txXfrm>
        <a:off x="6779234" y="718071"/>
        <a:ext cx="4243911" cy="333650"/>
      </dsp:txXfrm>
    </dsp:sp>
    <dsp:sp modelId="{1BC9803E-C0F6-4D01-8C28-6E13E35ADE0C}">
      <dsp:nvSpPr>
        <dsp:cNvPr id="0" name=""/>
        <dsp:cNvSpPr/>
      </dsp:nvSpPr>
      <dsp:spPr>
        <a:xfrm>
          <a:off x="2204629" y="1052701"/>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A0572C-3232-468F-84B2-041773B26424}">
      <dsp:nvSpPr>
        <dsp:cNvPr id="0" name=""/>
        <dsp:cNvSpPr/>
      </dsp:nvSpPr>
      <dsp:spPr>
        <a:xfrm>
          <a:off x="0" y="1103875"/>
          <a:ext cx="11023146"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2AB53D-D655-44E7-90C2-E8A441BE1084}">
      <dsp:nvSpPr>
        <dsp:cNvPr id="0" name=""/>
        <dsp:cNvSpPr/>
      </dsp:nvSpPr>
      <dsp:spPr>
        <a:xfrm>
          <a:off x="0" y="1103875"/>
          <a:ext cx="2204629" cy="1103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2. Real-World Device Limits</a:t>
          </a:r>
          <a:endParaRPr lang="en-US" sz="1200" kern="1200" dirty="0"/>
        </a:p>
      </dsp:txBody>
      <dsp:txXfrm>
        <a:off x="0" y="1103875"/>
        <a:ext cx="2204629" cy="1103201"/>
      </dsp:txXfrm>
    </dsp:sp>
    <dsp:sp modelId="{F48A12C4-3594-43A9-8698-9560BB9178D7}">
      <dsp:nvSpPr>
        <dsp:cNvPr id="0" name=""/>
        <dsp:cNvSpPr/>
      </dsp:nvSpPr>
      <dsp:spPr>
        <a:xfrm>
          <a:off x="2369976" y="1129516"/>
          <a:ext cx="4243911" cy="51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b="1" kern="1200" dirty="0"/>
            <a:t>Branch/edge devices</a:t>
          </a:r>
          <a:r>
            <a:rPr lang="en-US" sz="1100" kern="1200" dirty="0"/>
            <a:t> (Cisco ISR, Fortinet FortiGate, Palo Alto, Versa, etc.) often do ~500 Mbps – 2 Gbps IPSec per tunnel on mid-tier boxes.</a:t>
          </a:r>
        </a:p>
      </dsp:txBody>
      <dsp:txXfrm>
        <a:off x="2369976" y="1129516"/>
        <a:ext cx="4243911" cy="512816"/>
      </dsp:txXfrm>
    </dsp:sp>
    <dsp:sp modelId="{115EAC1D-59F0-4AB6-8C69-2EE14425903F}">
      <dsp:nvSpPr>
        <dsp:cNvPr id="0" name=""/>
        <dsp:cNvSpPr/>
      </dsp:nvSpPr>
      <dsp:spPr>
        <a:xfrm>
          <a:off x="6779234" y="1129516"/>
          <a:ext cx="4243911" cy="51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b="1" kern="1200" dirty="0"/>
            <a:t>Enterprise firewalls</a:t>
          </a:r>
          <a:r>
            <a:rPr lang="en-US" sz="1100" kern="1200" dirty="0"/>
            <a:t> can push </a:t>
          </a:r>
          <a:r>
            <a:rPr lang="en-US" sz="1100" b="1" kern="1200" dirty="0"/>
            <a:t>10–20 Gbps</a:t>
          </a:r>
          <a:r>
            <a:rPr lang="en-US" sz="1100" kern="1200" dirty="0"/>
            <a:t> per tunnel with hardware crypto acceleration (AES-NI, Cavium, etc.).</a:t>
          </a:r>
        </a:p>
      </dsp:txBody>
      <dsp:txXfrm>
        <a:off x="6779234" y="1129516"/>
        <a:ext cx="4243911" cy="512816"/>
      </dsp:txXfrm>
    </dsp:sp>
    <dsp:sp modelId="{1EAA9D53-F235-4C56-9D7F-934E9C127E78}">
      <dsp:nvSpPr>
        <dsp:cNvPr id="0" name=""/>
        <dsp:cNvSpPr/>
      </dsp:nvSpPr>
      <dsp:spPr>
        <a:xfrm>
          <a:off x="2204629" y="1642332"/>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1A2A61-CD98-4D13-8CA1-FA50A702F659}">
      <dsp:nvSpPr>
        <dsp:cNvPr id="0" name=""/>
        <dsp:cNvSpPr/>
      </dsp:nvSpPr>
      <dsp:spPr>
        <a:xfrm>
          <a:off x="2369976" y="1667973"/>
          <a:ext cx="4243911" cy="51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b="1" kern="1200" dirty="0"/>
            <a:t>Carrier-grade appliances</a:t>
          </a:r>
          <a:r>
            <a:rPr lang="en-US" sz="1100" kern="1200" dirty="0"/>
            <a:t> (Juniper, Cisco ASR, Fortinet high-end) can exceed </a:t>
          </a:r>
          <a:r>
            <a:rPr lang="en-US" sz="1100" b="1" kern="1200" dirty="0"/>
            <a:t>100 Gbps aggregate IPSec throughput</a:t>
          </a:r>
          <a:r>
            <a:rPr lang="en-US" sz="1100" kern="1200" dirty="0"/>
            <a:t>, though usually spread across multiple tunnels/cores.</a:t>
          </a:r>
        </a:p>
      </dsp:txBody>
      <dsp:txXfrm>
        <a:off x="2369976" y="1667973"/>
        <a:ext cx="4243911" cy="512816"/>
      </dsp:txXfrm>
    </dsp:sp>
    <dsp:sp modelId="{8992D796-229F-42D2-8BD0-AA79A7815FC2}">
      <dsp:nvSpPr>
        <dsp:cNvPr id="0" name=""/>
        <dsp:cNvSpPr/>
      </dsp:nvSpPr>
      <dsp:spPr>
        <a:xfrm>
          <a:off x="2204629" y="2180789"/>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827F87-1966-4EBB-A55E-7FE03330A131}">
      <dsp:nvSpPr>
        <dsp:cNvPr id="0" name=""/>
        <dsp:cNvSpPr/>
      </dsp:nvSpPr>
      <dsp:spPr>
        <a:xfrm>
          <a:off x="0" y="2207077"/>
          <a:ext cx="11023146"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17B2EA-D92C-4C08-B5FC-C66F430D29C0}">
      <dsp:nvSpPr>
        <dsp:cNvPr id="0" name=""/>
        <dsp:cNvSpPr/>
      </dsp:nvSpPr>
      <dsp:spPr>
        <a:xfrm>
          <a:off x="0" y="2207077"/>
          <a:ext cx="2204629" cy="1103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3. In a SASE/SD-WAN Context</a:t>
          </a:r>
          <a:endParaRPr lang="en-US" sz="1200" kern="1200" dirty="0"/>
        </a:p>
      </dsp:txBody>
      <dsp:txXfrm>
        <a:off x="0" y="2207077"/>
        <a:ext cx="2204629" cy="1103201"/>
      </dsp:txXfrm>
    </dsp:sp>
    <dsp:sp modelId="{68457204-764D-4F19-A4F8-57964F2D90F2}">
      <dsp:nvSpPr>
        <dsp:cNvPr id="0" name=""/>
        <dsp:cNvSpPr/>
      </dsp:nvSpPr>
      <dsp:spPr>
        <a:xfrm>
          <a:off x="2369976" y="2232717"/>
          <a:ext cx="4243911" cy="51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b="1" kern="1200" dirty="0"/>
            <a:t>Branch to </a:t>
          </a:r>
          <a:r>
            <a:rPr lang="en-US" sz="1100" b="1" kern="1200" dirty="0" err="1"/>
            <a:t>PoP</a:t>
          </a:r>
          <a:r>
            <a:rPr lang="en-US" sz="1100" b="1" kern="1200" dirty="0"/>
            <a:t> tunnels</a:t>
          </a:r>
          <a:r>
            <a:rPr lang="en-US" sz="1100" kern="1200" dirty="0"/>
            <a:t> are typically IPSec VPNs.</a:t>
          </a:r>
        </a:p>
      </dsp:txBody>
      <dsp:txXfrm>
        <a:off x="2369976" y="2232717"/>
        <a:ext cx="4243911" cy="512816"/>
      </dsp:txXfrm>
    </dsp:sp>
    <dsp:sp modelId="{53D9FD88-EE20-450D-9ABA-F9020B0A3FCA}">
      <dsp:nvSpPr>
        <dsp:cNvPr id="0" name=""/>
        <dsp:cNvSpPr/>
      </dsp:nvSpPr>
      <dsp:spPr>
        <a:xfrm>
          <a:off x="6779234" y="2232717"/>
          <a:ext cx="4243911" cy="51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kern="1200" dirty="0"/>
            <a:t>Capacity is limited by branch device + ISP link, not the SASE cloud itself (PoPs are usually massively scalable).</a:t>
          </a:r>
        </a:p>
      </dsp:txBody>
      <dsp:txXfrm>
        <a:off x="6779234" y="2232717"/>
        <a:ext cx="4243911" cy="512816"/>
      </dsp:txXfrm>
    </dsp:sp>
    <dsp:sp modelId="{61F6DBFA-0D31-4DD3-AEB8-5F0101A27CB0}">
      <dsp:nvSpPr>
        <dsp:cNvPr id="0" name=""/>
        <dsp:cNvSpPr/>
      </dsp:nvSpPr>
      <dsp:spPr>
        <a:xfrm>
          <a:off x="2204629" y="2745534"/>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1CE60D-DDE0-4FE3-9EBA-7ECE2B1767C7}">
      <dsp:nvSpPr>
        <dsp:cNvPr id="0" name=""/>
        <dsp:cNvSpPr/>
      </dsp:nvSpPr>
      <dsp:spPr>
        <a:xfrm>
          <a:off x="2369976" y="2771175"/>
          <a:ext cx="4243911" cy="51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kern="1200" dirty="0"/>
            <a:t>Vendors encourage </a:t>
          </a:r>
          <a:r>
            <a:rPr lang="en-US" sz="1100" b="1" kern="1200" dirty="0"/>
            <a:t>multiple tunnels (ECMP/load-balancing)</a:t>
          </a:r>
          <a:r>
            <a:rPr lang="en-US" sz="1100" kern="1200" dirty="0"/>
            <a:t> to improve throughput and redundancy rather than maxing out a single IPSec session.</a:t>
          </a:r>
        </a:p>
      </dsp:txBody>
      <dsp:txXfrm>
        <a:off x="2369976" y="2771175"/>
        <a:ext cx="4243911" cy="512816"/>
      </dsp:txXfrm>
    </dsp:sp>
    <dsp:sp modelId="{4361154D-D73D-409E-A9D2-A54B2478AD13}">
      <dsp:nvSpPr>
        <dsp:cNvPr id="0" name=""/>
        <dsp:cNvSpPr/>
      </dsp:nvSpPr>
      <dsp:spPr>
        <a:xfrm>
          <a:off x="2204629" y="3283991"/>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57BD0D-76A5-4C20-A0F3-17E403A1278D}">
      <dsp:nvSpPr>
        <dsp:cNvPr id="0" name=""/>
        <dsp:cNvSpPr/>
      </dsp:nvSpPr>
      <dsp:spPr>
        <a:xfrm>
          <a:off x="0" y="3310278"/>
          <a:ext cx="11023146"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5DC0E0-B0BE-49BB-8CCF-6AD179721CD0}">
      <dsp:nvSpPr>
        <dsp:cNvPr id="0" name=""/>
        <dsp:cNvSpPr/>
      </dsp:nvSpPr>
      <dsp:spPr>
        <a:xfrm>
          <a:off x="0" y="3310278"/>
          <a:ext cx="2204629" cy="1103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4. Rule of Thumb</a:t>
          </a:r>
          <a:endParaRPr lang="en-US" sz="1200" kern="1200" dirty="0"/>
        </a:p>
      </dsp:txBody>
      <dsp:txXfrm>
        <a:off x="0" y="3310278"/>
        <a:ext cx="2204629" cy="1103201"/>
      </dsp:txXfrm>
    </dsp:sp>
    <dsp:sp modelId="{34BC3F39-AB23-4757-9492-09A1A780A641}">
      <dsp:nvSpPr>
        <dsp:cNvPr id="0" name=""/>
        <dsp:cNvSpPr/>
      </dsp:nvSpPr>
      <dsp:spPr>
        <a:xfrm>
          <a:off x="2369976" y="3335919"/>
          <a:ext cx="4243911" cy="51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b="1" kern="1200" dirty="0"/>
            <a:t>Mid-tier branch CPE:</a:t>
          </a:r>
          <a:r>
            <a:rPr lang="en-US" sz="1100" kern="1200" dirty="0"/>
            <a:t> ~1–5 Gbps max IPSec throughput.</a:t>
          </a:r>
        </a:p>
      </dsp:txBody>
      <dsp:txXfrm>
        <a:off x="2369976" y="3335919"/>
        <a:ext cx="4243911" cy="512816"/>
      </dsp:txXfrm>
    </dsp:sp>
    <dsp:sp modelId="{2DBC413D-1E18-4A0B-A019-620C45AB5FB4}">
      <dsp:nvSpPr>
        <dsp:cNvPr id="0" name=""/>
        <dsp:cNvSpPr/>
      </dsp:nvSpPr>
      <dsp:spPr>
        <a:xfrm>
          <a:off x="6779234" y="3335919"/>
          <a:ext cx="4243911" cy="51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b="1" kern="1200" dirty="0"/>
            <a:t>Enterprise edge / DC firewall:</a:t>
          </a:r>
          <a:r>
            <a:rPr lang="en-US" sz="1100" kern="1200" dirty="0"/>
            <a:t> ~10–40 Gbps per tunnel.</a:t>
          </a:r>
        </a:p>
      </dsp:txBody>
      <dsp:txXfrm>
        <a:off x="6779234" y="3335919"/>
        <a:ext cx="4243911" cy="512816"/>
      </dsp:txXfrm>
    </dsp:sp>
    <dsp:sp modelId="{7962E2B7-23F3-45DC-B92C-604F00D4909C}">
      <dsp:nvSpPr>
        <dsp:cNvPr id="0" name=""/>
        <dsp:cNvSpPr/>
      </dsp:nvSpPr>
      <dsp:spPr>
        <a:xfrm>
          <a:off x="2204629" y="3848736"/>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8CB7B1-4549-465C-8059-CF7FC0367EA0}">
      <dsp:nvSpPr>
        <dsp:cNvPr id="0" name=""/>
        <dsp:cNvSpPr/>
      </dsp:nvSpPr>
      <dsp:spPr>
        <a:xfrm>
          <a:off x="2369976" y="3874377"/>
          <a:ext cx="4243911" cy="51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b="1" kern="1200" dirty="0"/>
            <a:t>Carrier-grade / purpose-built crypto accelerators:</a:t>
          </a:r>
          <a:r>
            <a:rPr lang="en-US" sz="1100" kern="1200" dirty="0"/>
            <a:t> 100 Gbps+ (aggregate).</a:t>
          </a:r>
        </a:p>
      </dsp:txBody>
      <dsp:txXfrm>
        <a:off x="2369976" y="3874377"/>
        <a:ext cx="4243911" cy="512816"/>
      </dsp:txXfrm>
    </dsp:sp>
    <dsp:sp modelId="{97EB8791-D31A-492F-9E0B-FD2F7CCDA7E3}">
      <dsp:nvSpPr>
        <dsp:cNvPr id="0" name=""/>
        <dsp:cNvSpPr/>
      </dsp:nvSpPr>
      <dsp:spPr>
        <a:xfrm>
          <a:off x="2204629" y="4387193"/>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76D481-1AE9-4CF7-ADCF-F189AC3AFDD8}">
      <dsp:nvSpPr>
        <dsp:cNvPr id="0" name=""/>
        <dsp:cNvSpPr/>
      </dsp:nvSpPr>
      <dsp:spPr>
        <a:xfrm>
          <a:off x="0" y="4413480"/>
          <a:ext cx="11023146"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D126A1-18EB-43F9-A51A-EDCE73CAAD1A}">
      <dsp:nvSpPr>
        <dsp:cNvPr id="0" name=""/>
        <dsp:cNvSpPr/>
      </dsp:nvSpPr>
      <dsp:spPr>
        <a:xfrm>
          <a:off x="0" y="4413480"/>
          <a:ext cx="2204629" cy="1103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dirty="0"/>
            <a:t>5. Bottom line:</a:t>
          </a:r>
          <a:endParaRPr lang="en-US" sz="1100" kern="1200" dirty="0"/>
        </a:p>
      </dsp:txBody>
      <dsp:txXfrm>
        <a:off x="0" y="4413480"/>
        <a:ext cx="2204629" cy="1103201"/>
      </dsp:txXfrm>
    </dsp:sp>
    <dsp:sp modelId="{9AA5B58E-B31C-41FA-9980-66E9CEF53AFA}">
      <dsp:nvSpPr>
        <dsp:cNvPr id="0" name=""/>
        <dsp:cNvSpPr/>
      </dsp:nvSpPr>
      <dsp:spPr>
        <a:xfrm>
          <a:off x="2369976" y="4463577"/>
          <a:ext cx="4243911" cy="1001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An IPSec tunnel doesn’t have a protocol-imposed max. In SASE/SD-WAN deployments, </a:t>
          </a:r>
          <a:r>
            <a:rPr lang="en-US" sz="1100" b="1" kern="1200" dirty="0"/>
            <a:t>expect ~1–5 Gbps per branch tunnel, 10–40 Gbps.</a:t>
          </a:r>
          <a:endParaRPr lang="en-US" sz="1100" kern="1200" dirty="0"/>
        </a:p>
      </dsp:txBody>
      <dsp:txXfrm>
        <a:off x="2369976" y="4463577"/>
        <a:ext cx="4243911" cy="1001931"/>
      </dsp:txXfrm>
    </dsp:sp>
    <dsp:sp modelId="{CA992753-660B-4E77-B02C-AB49CBAB1624}">
      <dsp:nvSpPr>
        <dsp:cNvPr id="0" name=""/>
        <dsp:cNvSpPr/>
      </dsp:nvSpPr>
      <dsp:spPr>
        <a:xfrm>
          <a:off x="6779234" y="4463577"/>
          <a:ext cx="4243911" cy="1001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a:t>On enterprise gear, and 100 Gbps+ on carrier-grade platforms</a:t>
          </a:r>
          <a:r>
            <a:rPr lang="en-US" sz="1100" kern="1200"/>
            <a:t> — with scaling achieved by </a:t>
          </a:r>
          <a:r>
            <a:rPr lang="en-US" sz="1100" b="1" kern="1200"/>
            <a:t>spreading traffic across multiple tunnels</a:t>
          </a:r>
          <a:r>
            <a:rPr lang="en-US" sz="1100" kern="1200"/>
            <a:t>.</a:t>
          </a:r>
          <a:endParaRPr lang="en-US" sz="1100" kern="1200" dirty="0"/>
        </a:p>
      </dsp:txBody>
      <dsp:txXfrm>
        <a:off x="6779234" y="4463577"/>
        <a:ext cx="4243911" cy="1001931"/>
      </dsp:txXfrm>
    </dsp:sp>
    <dsp:sp modelId="{5C9BEE70-CCDA-48BF-8172-D715089DED5B}">
      <dsp:nvSpPr>
        <dsp:cNvPr id="0" name=""/>
        <dsp:cNvSpPr/>
      </dsp:nvSpPr>
      <dsp:spPr>
        <a:xfrm>
          <a:off x="2204629" y="5465508"/>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98CA9-4EF1-4FB2-B384-46D32BA3F96D}">
      <dsp:nvSpPr>
        <dsp:cNvPr id="0" name=""/>
        <dsp:cNvSpPr/>
      </dsp:nvSpPr>
      <dsp:spPr>
        <a:xfrm>
          <a:off x="8212" y="323749"/>
          <a:ext cx="1531864" cy="180219"/>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E00133-0123-4BB4-8E94-97811E2CC6FD}">
      <dsp:nvSpPr>
        <dsp:cNvPr id="0" name=""/>
        <dsp:cNvSpPr/>
      </dsp:nvSpPr>
      <dsp:spPr>
        <a:xfrm>
          <a:off x="8212" y="391432"/>
          <a:ext cx="112536" cy="112536"/>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80463D-7993-45B3-B3F8-F8D6D43FA9A6}">
      <dsp:nvSpPr>
        <dsp:cNvPr id="0" name=""/>
        <dsp:cNvSpPr/>
      </dsp:nvSpPr>
      <dsp:spPr>
        <a:xfrm>
          <a:off x="8212" y="0"/>
          <a:ext cx="1531864" cy="323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b="1" kern="1200" dirty="0"/>
            <a:t> 1. Define Tunnel Endpoints</a:t>
          </a:r>
        </a:p>
      </dsp:txBody>
      <dsp:txXfrm>
        <a:off x="8212" y="0"/>
        <a:ext cx="1531864" cy="323749"/>
      </dsp:txXfrm>
    </dsp:sp>
    <dsp:sp modelId="{4237E622-FDFE-41B4-8516-20526D7D8816}">
      <dsp:nvSpPr>
        <dsp:cNvPr id="0" name=""/>
        <dsp:cNvSpPr/>
      </dsp:nvSpPr>
      <dsp:spPr>
        <a:xfrm>
          <a:off x="8212" y="935565"/>
          <a:ext cx="112533" cy="112533"/>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709B01-39F6-498A-8128-85B5B11C207A}">
      <dsp:nvSpPr>
        <dsp:cNvPr id="0" name=""/>
        <dsp:cNvSpPr/>
      </dsp:nvSpPr>
      <dsp:spPr>
        <a:xfrm>
          <a:off x="115443" y="578860"/>
          <a:ext cx="1424633" cy="825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kern="1200" dirty="0"/>
            <a:t>Identify the </a:t>
          </a:r>
          <a:r>
            <a:rPr lang="en-US" sz="1100" b="1" kern="1200" dirty="0"/>
            <a:t>source</a:t>
          </a:r>
          <a:r>
            <a:rPr lang="en-US" sz="1100" kern="1200" dirty="0"/>
            <a:t> and </a:t>
          </a:r>
          <a:r>
            <a:rPr lang="en-US" sz="1100" b="1" kern="1200" dirty="0"/>
            <a:t>destination</a:t>
          </a:r>
          <a:r>
            <a:rPr lang="en-US" sz="1100" kern="1200" dirty="0"/>
            <a:t> IP addresses of the routers that will form the tunnel.</a:t>
          </a:r>
        </a:p>
      </dsp:txBody>
      <dsp:txXfrm>
        <a:off x="115443" y="578860"/>
        <a:ext cx="1424633" cy="825943"/>
      </dsp:txXfrm>
    </dsp:sp>
    <dsp:sp modelId="{4AF22375-C223-43DC-83F5-31EB00F8218B}">
      <dsp:nvSpPr>
        <dsp:cNvPr id="0" name=""/>
        <dsp:cNvSpPr/>
      </dsp:nvSpPr>
      <dsp:spPr>
        <a:xfrm>
          <a:off x="8212" y="1796971"/>
          <a:ext cx="112533" cy="112533"/>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926C8B-44CD-4E7A-A2D1-22D3CB242B19}">
      <dsp:nvSpPr>
        <dsp:cNvPr id="0" name=""/>
        <dsp:cNvSpPr/>
      </dsp:nvSpPr>
      <dsp:spPr>
        <a:xfrm>
          <a:off x="154364" y="1422386"/>
          <a:ext cx="1424633" cy="89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kern="1200" dirty="0"/>
            <a:t>These are usually the public or reachable IP addresses on each router’s WAN interface.</a:t>
          </a:r>
        </a:p>
      </dsp:txBody>
      <dsp:txXfrm>
        <a:off x="154364" y="1422386"/>
        <a:ext cx="1424633" cy="896868"/>
      </dsp:txXfrm>
    </dsp:sp>
    <dsp:sp modelId="{09F1310E-8918-4E99-BF48-A1F58C9CA035}">
      <dsp:nvSpPr>
        <dsp:cNvPr id="0" name=""/>
        <dsp:cNvSpPr/>
      </dsp:nvSpPr>
      <dsp:spPr>
        <a:xfrm>
          <a:off x="1616670" y="323749"/>
          <a:ext cx="1531864" cy="180219"/>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3B4A36-0FF2-4BD0-AB04-DADEEB9E68F6}">
      <dsp:nvSpPr>
        <dsp:cNvPr id="0" name=""/>
        <dsp:cNvSpPr/>
      </dsp:nvSpPr>
      <dsp:spPr>
        <a:xfrm>
          <a:off x="1616670" y="391432"/>
          <a:ext cx="112536" cy="112536"/>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E58003-1150-4B06-8AC4-BE70E1EFB481}">
      <dsp:nvSpPr>
        <dsp:cNvPr id="0" name=""/>
        <dsp:cNvSpPr/>
      </dsp:nvSpPr>
      <dsp:spPr>
        <a:xfrm>
          <a:off x="1616670" y="0"/>
          <a:ext cx="1531864" cy="323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it-IT" sz="1100" b="1" kern="1200" dirty="0"/>
            <a:t>2. Create a Tunnel Interface</a:t>
          </a:r>
          <a:endParaRPr lang="en-US" sz="1100" kern="1200" dirty="0"/>
        </a:p>
      </dsp:txBody>
      <dsp:txXfrm>
        <a:off x="1616670" y="0"/>
        <a:ext cx="1531864" cy="323749"/>
      </dsp:txXfrm>
    </dsp:sp>
    <dsp:sp modelId="{C59AF208-813B-4747-90B5-0ED0DAAA3098}">
      <dsp:nvSpPr>
        <dsp:cNvPr id="0" name=""/>
        <dsp:cNvSpPr/>
      </dsp:nvSpPr>
      <dsp:spPr>
        <a:xfrm>
          <a:off x="1616670" y="747490"/>
          <a:ext cx="112533" cy="112533"/>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242A38-E952-40B7-90D9-D4D7D5DDC7F9}">
      <dsp:nvSpPr>
        <dsp:cNvPr id="0" name=""/>
        <dsp:cNvSpPr/>
      </dsp:nvSpPr>
      <dsp:spPr>
        <a:xfrm>
          <a:off x="1723900" y="578860"/>
          <a:ext cx="1424633" cy="44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kern="1200" dirty="0"/>
            <a:t>On each router, configure a </a:t>
          </a:r>
          <a:r>
            <a:rPr lang="en-US" sz="1100" b="1" kern="1200" dirty="0"/>
            <a:t>logical tunnel interface</a:t>
          </a:r>
          <a:r>
            <a:rPr lang="en-US" sz="1100" kern="1200" dirty="0"/>
            <a:t>.</a:t>
          </a:r>
        </a:p>
      </dsp:txBody>
      <dsp:txXfrm>
        <a:off x="1723900" y="578860"/>
        <a:ext cx="1424633" cy="449793"/>
      </dsp:txXfrm>
    </dsp:sp>
    <dsp:sp modelId="{88FFBB0C-07ED-42B8-B55A-DEC39ECBD1BF}">
      <dsp:nvSpPr>
        <dsp:cNvPr id="0" name=""/>
        <dsp:cNvSpPr/>
      </dsp:nvSpPr>
      <dsp:spPr>
        <a:xfrm>
          <a:off x="1616670" y="1371647"/>
          <a:ext cx="112533" cy="112533"/>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896929-56A9-4894-966F-2C84BB731A38}">
      <dsp:nvSpPr>
        <dsp:cNvPr id="0" name=""/>
        <dsp:cNvSpPr/>
      </dsp:nvSpPr>
      <dsp:spPr>
        <a:xfrm>
          <a:off x="1723900" y="1028653"/>
          <a:ext cx="1424633" cy="798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kern="1200" dirty="0"/>
            <a:t>This is a virtual interface (e.g., Tunnel0) that represents the GRE tunnel.</a:t>
          </a:r>
        </a:p>
      </dsp:txBody>
      <dsp:txXfrm>
        <a:off x="1723900" y="1028653"/>
        <a:ext cx="1424633" cy="798521"/>
      </dsp:txXfrm>
    </dsp:sp>
    <dsp:sp modelId="{A7C6FE34-CEDE-4AC0-923E-7F9BC15A0EF8}">
      <dsp:nvSpPr>
        <dsp:cNvPr id="0" name=""/>
        <dsp:cNvSpPr/>
      </dsp:nvSpPr>
      <dsp:spPr>
        <a:xfrm>
          <a:off x="3225128" y="323749"/>
          <a:ext cx="1531864" cy="180219"/>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B95F4D-3DD2-4755-9AF9-2B4A51D3AFC6}">
      <dsp:nvSpPr>
        <dsp:cNvPr id="0" name=""/>
        <dsp:cNvSpPr/>
      </dsp:nvSpPr>
      <dsp:spPr>
        <a:xfrm>
          <a:off x="3225128" y="391432"/>
          <a:ext cx="112536" cy="112536"/>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49E1BD-78E5-4F8B-A844-29237A6CA4B8}">
      <dsp:nvSpPr>
        <dsp:cNvPr id="0" name=""/>
        <dsp:cNvSpPr/>
      </dsp:nvSpPr>
      <dsp:spPr>
        <a:xfrm>
          <a:off x="3225128" y="0"/>
          <a:ext cx="1531864" cy="323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b="1" kern="1200" dirty="0"/>
            <a:t>3. Assign Source and Destination</a:t>
          </a:r>
          <a:endParaRPr lang="en-US" sz="1100" kern="1200" dirty="0"/>
        </a:p>
      </dsp:txBody>
      <dsp:txXfrm>
        <a:off x="3225128" y="0"/>
        <a:ext cx="1531864" cy="323749"/>
      </dsp:txXfrm>
    </dsp:sp>
    <dsp:sp modelId="{8752E4BA-3304-40A2-94B5-510D4153969A}">
      <dsp:nvSpPr>
        <dsp:cNvPr id="0" name=""/>
        <dsp:cNvSpPr/>
      </dsp:nvSpPr>
      <dsp:spPr>
        <a:xfrm>
          <a:off x="3225128" y="1049306"/>
          <a:ext cx="112533" cy="112533"/>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520B2E-AFCA-4A10-9CC2-FAA7C51E1D79}">
      <dsp:nvSpPr>
        <dsp:cNvPr id="0" name=""/>
        <dsp:cNvSpPr/>
      </dsp:nvSpPr>
      <dsp:spPr>
        <a:xfrm>
          <a:off x="3309941" y="588500"/>
          <a:ext cx="1275403" cy="1053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kern="1200" dirty="0"/>
            <a:t>Specify the </a:t>
          </a:r>
          <a:r>
            <a:rPr lang="en-US" sz="1100" b="1" kern="1200" dirty="0"/>
            <a:t>tunnel source</a:t>
          </a:r>
          <a:r>
            <a:rPr lang="en-US" sz="1100" kern="1200" dirty="0"/>
            <a:t> (local physical interface/IP) and the </a:t>
          </a:r>
          <a:r>
            <a:rPr lang="en-US" sz="1100" b="1" kern="1200" dirty="0"/>
            <a:t>tunnel destination</a:t>
          </a:r>
          <a:r>
            <a:rPr lang="en-US" sz="1100" kern="1200" dirty="0"/>
            <a:t> (remote router IP).</a:t>
          </a:r>
        </a:p>
      </dsp:txBody>
      <dsp:txXfrm>
        <a:off x="3309941" y="588500"/>
        <a:ext cx="1275403" cy="1053426"/>
      </dsp:txXfrm>
    </dsp:sp>
    <dsp:sp modelId="{37E03761-9928-42D6-A161-EC75C4CCC6C0}">
      <dsp:nvSpPr>
        <dsp:cNvPr id="0" name=""/>
        <dsp:cNvSpPr/>
      </dsp:nvSpPr>
      <dsp:spPr>
        <a:xfrm>
          <a:off x="4833585" y="323749"/>
          <a:ext cx="1531864" cy="180219"/>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CDB6A8-7A13-4B91-ADA9-BADC4FD1E7F7}">
      <dsp:nvSpPr>
        <dsp:cNvPr id="0" name=""/>
        <dsp:cNvSpPr/>
      </dsp:nvSpPr>
      <dsp:spPr>
        <a:xfrm>
          <a:off x="4833585" y="391432"/>
          <a:ext cx="112536" cy="112536"/>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7EF45F-8DB3-4298-AABD-4109AD6F3B57}">
      <dsp:nvSpPr>
        <dsp:cNvPr id="0" name=""/>
        <dsp:cNvSpPr/>
      </dsp:nvSpPr>
      <dsp:spPr>
        <a:xfrm>
          <a:off x="4833585" y="0"/>
          <a:ext cx="1531864" cy="323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b="1" kern="1200" dirty="0"/>
            <a:t>4. Select GRE as the Encapsulation</a:t>
          </a:r>
          <a:endParaRPr lang="en-US" sz="1100" kern="1200" dirty="0"/>
        </a:p>
      </dsp:txBody>
      <dsp:txXfrm>
        <a:off x="4833585" y="0"/>
        <a:ext cx="1531864" cy="323749"/>
      </dsp:txXfrm>
    </dsp:sp>
    <dsp:sp modelId="{F3E88042-48B2-415E-9B70-09F6F50E10FF}">
      <dsp:nvSpPr>
        <dsp:cNvPr id="0" name=""/>
        <dsp:cNvSpPr/>
      </dsp:nvSpPr>
      <dsp:spPr>
        <a:xfrm>
          <a:off x="4833585" y="690596"/>
          <a:ext cx="112533" cy="112533"/>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3A7B6A-F829-4753-9D2D-AB9177A74EE9}">
      <dsp:nvSpPr>
        <dsp:cNvPr id="0" name=""/>
        <dsp:cNvSpPr/>
      </dsp:nvSpPr>
      <dsp:spPr>
        <a:xfrm>
          <a:off x="4940816" y="578860"/>
          <a:ext cx="1424633" cy="336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kern="1200" dirty="0"/>
            <a:t>Define the tunnel mode as </a:t>
          </a:r>
          <a:r>
            <a:rPr lang="en-US" sz="1100" b="1" kern="1200" dirty="0"/>
            <a:t>GRE</a:t>
          </a:r>
          <a:r>
            <a:rPr lang="en-US" sz="1100" kern="1200" dirty="0"/>
            <a:t>.</a:t>
          </a:r>
        </a:p>
      </dsp:txBody>
      <dsp:txXfrm>
        <a:off x="4940816" y="578860"/>
        <a:ext cx="1424633" cy="336005"/>
      </dsp:txXfrm>
    </dsp:sp>
    <dsp:sp modelId="{BBD1115F-627A-4483-885B-AB4ACB45396F}">
      <dsp:nvSpPr>
        <dsp:cNvPr id="0" name=""/>
        <dsp:cNvSpPr/>
      </dsp:nvSpPr>
      <dsp:spPr>
        <a:xfrm>
          <a:off x="4833585" y="1222529"/>
          <a:ext cx="112533" cy="112533"/>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706334-AB7F-4CA5-92FB-A268BD3DA068}">
      <dsp:nvSpPr>
        <dsp:cNvPr id="0" name=""/>
        <dsp:cNvSpPr/>
      </dsp:nvSpPr>
      <dsp:spPr>
        <a:xfrm>
          <a:off x="4940816" y="914865"/>
          <a:ext cx="1424633" cy="727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kern="1200" dirty="0"/>
            <a:t>By default, many vendors use GRE, but it can be explicitly configured.</a:t>
          </a:r>
        </a:p>
      </dsp:txBody>
      <dsp:txXfrm>
        <a:off x="4940816" y="914865"/>
        <a:ext cx="1424633" cy="727861"/>
      </dsp:txXfrm>
    </dsp:sp>
    <dsp:sp modelId="{D796CD1B-B1D4-468E-A072-B91641388E1B}">
      <dsp:nvSpPr>
        <dsp:cNvPr id="0" name=""/>
        <dsp:cNvSpPr/>
      </dsp:nvSpPr>
      <dsp:spPr>
        <a:xfrm>
          <a:off x="6442043" y="323749"/>
          <a:ext cx="1531864" cy="180219"/>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39FC3D-CC4D-4F99-B55D-F1DA39AFED95}">
      <dsp:nvSpPr>
        <dsp:cNvPr id="0" name=""/>
        <dsp:cNvSpPr/>
      </dsp:nvSpPr>
      <dsp:spPr>
        <a:xfrm>
          <a:off x="6442043" y="391432"/>
          <a:ext cx="112536" cy="112536"/>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7B72EB-DE1A-4D71-87C3-DBAE7146A744}">
      <dsp:nvSpPr>
        <dsp:cNvPr id="0" name=""/>
        <dsp:cNvSpPr/>
      </dsp:nvSpPr>
      <dsp:spPr>
        <a:xfrm>
          <a:off x="6442043" y="0"/>
          <a:ext cx="1531864" cy="323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b="1" kern="1200" dirty="0"/>
            <a:t>5. Assign an IP Address to the Tunnel</a:t>
          </a:r>
          <a:endParaRPr lang="fr-FR" sz="1100" kern="1200" dirty="0"/>
        </a:p>
      </dsp:txBody>
      <dsp:txXfrm>
        <a:off x="6442043" y="0"/>
        <a:ext cx="1531864" cy="323749"/>
      </dsp:txXfrm>
    </dsp:sp>
    <dsp:sp modelId="{9C9FD00F-B413-45FF-A8C9-2E09D76C9D99}">
      <dsp:nvSpPr>
        <dsp:cNvPr id="0" name=""/>
        <dsp:cNvSpPr/>
      </dsp:nvSpPr>
      <dsp:spPr>
        <a:xfrm>
          <a:off x="6442043" y="847799"/>
          <a:ext cx="112533" cy="112533"/>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B8A56D-6C2E-4BB4-9582-B82B2A43B563}">
      <dsp:nvSpPr>
        <dsp:cNvPr id="0" name=""/>
        <dsp:cNvSpPr/>
      </dsp:nvSpPr>
      <dsp:spPr>
        <a:xfrm>
          <a:off x="6549273" y="578860"/>
          <a:ext cx="1424633" cy="650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kern="1200" dirty="0"/>
            <a:t>Give the GRE tunnel interface an IP address on both ends.</a:t>
          </a:r>
        </a:p>
      </dsp:txBody>
      <dsp:txXfrm>
        <a:off x="6549273" y="578860"/>
        <a:ext cx="1424633" cy="650412"/>
      </dsp:txXfrm>
    </dsp:sp>
    <dsp:sp modelId="{139094BF-CC45-41FF-8703-7124FE16CF4D}">
      <dsp:nvSpPr>
        <dsp:cNvPr id="0" name=""/>
        <dsp:cNvSpPr/>
      </dsp:nvSpPr>
      <dsp:spPr>
        <a:xfrm>
          <a:off x="6442043" y="1596284"/>
          <a:ext cx="112533" cy="112533"/>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3BE4D3-E525-4900-A0BC-E08E437FF76F}">
      <dsp:nvSpPr>
        <dsp:cNvPr id="0" name=""/>
        <dsp:cNvSpPr/>
      </dsp:nvSpPr>
      <dsp:spPr>
        <a:xfrm>
          <a:off x="6549273" y="1229272"/>
          <a:ext cx="1424633" cy="846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kern="1200" dirty="0"/>
            <a:t>These addresses form a logical point-to-point network that can run routing protocols.</a:t>
          </a:r>
        </a:p>
      </dsp:txBody>
      <dsp:txXfrm>
        <a:off x="6549273" y="1229272"/>
        <a:ext cx="1424633" cy="846556"/>
      </dsp:txXfrm>
    </dsp:sp>
    <dsp:sp modelId="{37F08656-616C-4450-811F-25750A23BEEA}">
      <dsp:nvSpPr>
        <dsp:cNvPr id="0" name=""/>
        <dsp:cNvSpPr/>
      </dsp:nvSpPr>
      <dsp:spPr>
        <a:xfrm>
          <a:off x="8050501" y="323749"/>
          <a:ext cx="1531864" cy="180219"/>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C3EC9C-30A5-441E-9EA6-CBE07A4A8CEA}">
      <dsp:nvSpPr>
        <dsp:cNvPr id="0" name=""/>
        <dsp:cNvSpPr/>
      </dsp:nvSpPr>
      <dsp:spPr>
        <a:xfrm>
          <a:off x="8050501" y="391432"/>
          <a:ext cx="112536" cy="112536"/>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D747E7-1001-4919-A915-1D6128716B7E}">
      <dsp:nvSpPr>
        <dsp:cNvPr id="0" name=""/>
        <dsp:cNvSpPr/>
      </dsp:nvSpPr>
      <dsp:spPr>
        <a:xfrm>
          <a:off x="8050501" y="0"/>
          <a:ext cx="1531864" cy="323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b="1" kern="1200" dirty="0"/>
            <a:t>6. Routing Over the Tunnel</a:t>
          </a:r>
          <a:endParaRPr lang="fr-FR" sz="1100" kern="1200" dirty="0"/>
        </a:p>
      </dsp:txBody>
      <dsp:txXfrm>
        <a:off x="8050501" y="0"/>
        <a:ext cx="1531864" cy="323749"/>
      </dsp:txXfrm>
    </dsp:sp>
    <dsp:sp modelId="{5728D622-5DEF-4451-9B56-60D5B8777305}">
      <dsp:nvSpPr>
        <dsp:cNvPr id="0" name=""/>
        <dsp:cNvSpPr/>
      </dsp:nvSpPr>
      <dsp:spPr>
        <a:xfrm>
          <a:off x="8050501" y="995179"/>
          <a:ext cx="112533" cy="112533"/>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ADD498-D579-45C3-A25D-7DCAEC6B6EAE}">
      <dsp:nvSpPr>
        <dsp:cNvPr id="0" name=""/>
        <dsp:cNvSpPr/>
      </dsp:nvSpPr>
      <dsp:spPr>
        <a:xfrm>
          <a:off x="8157731" y="578860"/>
          <a:ext cx="1424633" cy="945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kern="1200" dirty="0"/>
            <a:t>Add static routes or enable dynamic routing protocols (OSPF, EIGRP, BGP, etc.) over the tunnel network.</a:t>
          </a:r>
        </a:p>
      </dsp:txBody>
      <dsp:txXfrm>
        <a:off x="8157731" y="578860"/>
        <a:ext cx="1424633" cy="945171"/>
      </dsp:txXfrm>
    </dsp:sp>
    <dsp:sp modelId="{5727B967-B0E2-47BE-A79A-E9D8F39D8CD0}">
      <dsp:nvSpPr>
        <dsp:cNvPr id="0" name=""/>
        <dsp:cNvSpPr/>
      </dsp:nvSpPr>
      <dsp:spPr>
        <a:xfrm>
          <a:off x="8050501" y="2082835"/>
          <a:ext cx="112533" cy="112533"/>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081F8D-5F91-413E-B858-78E1DA887E4A}">
      <dsp:nvSpPr>
        <dsp:cNvPr id="0" name=""/>
        <dsp:cNvSpPr/>
      </dsp:nvSpPr>
      <dsp:spPr>
        <a:xfrm>
          <a:off x="8157731" y="1524031"/>
          <a:ext cx="1424633" cy="1230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kern="1200" dirty="0"/>
            <a:t>Traffic destined for the remote network is forwarded into the tunnel interface, encapsulated with a GRE header, and sent to the remote endpoint.</a:t>
          </a:r>
        </a:p>
      </dsp:txBody>
      <dsp:txXfrm>
        <a:off x="8157731" y="1524031"/>
        <a:ext cx="1424633" cy="1230140"/>
      </dsp:txXfrm>
    </dsp:sp>
    <dsp:sp modelId="{2A3F8E73-A324-46D4-ADA0-81AC8EE5177F}">
      <dsp:nvSpPr>
        <dsp:cNvPr id="0" name=""/>
        <dsp:cNvSpPr/>
      </dsp:nvSpPr>
      <dsp:spPr>
        <a:xfrm>
          <a:off x="9658958" y="323749"/>
          <a:ext cx="1531864" cy="180219"/>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192845-B39F-44AC-8287-F45B660F9EC7}">
      <dsp:nvSpPr>
        <dsp:cNvPr id="0" name=""/>
        <dsp:cNvSpPr/>
      </dsp:nvSpPr>
      <dsp:spPr>
        <a:xfrm>
          <a:off x="9658958" y="391432"/>
          <a:ext cx="112536" cy="112536"/>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B70999-7369-48D4-9659-A308ECCFD4D7}">
      <dsp:nvSpPr>
        <dsp:cNvPr id="0" name=""/>
        <dsp:cNvSpPr/>
      </dsp:nvSpPr>
      <dsp:spPr>
        <a:xfrm>
          <a:off x="9658958" y="0"/>
          <a:ext cx="1531864" cy="323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b="1" kern="1200" dirty="0"/>
            <a:t>7.Encapsulation/ Decapsulation Process</a:t>
          </a:r>
          <a:endParaRPr lang="en-US" sz="1100" kern="1200" dirty="0"/>
        </a:p>
      </dsp:txBody>
      <dsp:txXfrm>
        <a:off x="9658958" y="0"/>
        <a:ext cx="1531864" cy="323749"/>
      </dsp:txXfrm>
    </dsp:sp>
    <dsp:sp modelId="{613A0252-5E63-493D-8E86-B562FEEE7B7C}">
      <dsp:nvSpPr>
        <dsp:cNvPr id="0" name=""/>
        <dsp:cNvSpPr/>
      </dsp:nvSpPr>
      <dsp:spPr>
        <a:xfrm>
          <a:off x="9658958" y="1059159"/>
          <a:ext cx="112533" cy="112533"/>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A0FF51-9897-4BEF-909F-DB72114FF2BC}">
      <dsp:nvSpPr>
        <dsp:cNvPr id="0" name=""/>
        <dsp:cNvSpPr/>
      </dsp:nvSpPr>
      <dsp:spPr>
        <a:xfrm>
          <a:off x="9766189" y="578860"/>
          <a:ext cx="1424633" cy="1073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b="1" kern="1200" dirty="0"/>
            <a:t>Encapsulation: </a:t>
          </a:r>
          <a:r>
            <a:rPr lang="en-US" sz="1100" kern="1200" dirty="0"/>
            <a:t>Original packet → GRE header added → Outer IP header added → Sent across the underlying network.</a:t>
          </a:r>
        </a:p>
      </dsp:txBody>
      <dsp:txXfrm>
        <a:off x="9766189" y="578860"/>
        <a:ext cx="1424633" cy="1073131"/>
      </dsp:txXfrm>
    </dsp:sp>
    <dsp:sp modelId="{168E1B2E-5C8D-477B-A134-37D04C79E7D2}">
      <dsp:nvSpPr>
        <dsp:cNvPr id="0" name=""/>
        <dsp:cNvSpPr/>
      </dsp:nvSpPr>
      <dsp:spPr>
        <a:xfrm>
          <a:off x="9658958" y="1985227"/>
          <a:ext cx="112533" cy="112533"/>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E345EC-C9F3-480F-ACEE-9253D141A748}">
      <dsp:nvSpPr>
        <dsp:cNvPr id="0" name=""/>
        <dsp:cNvSpPr/>
      </dsp:nvSpPr>
      <dsp:spPr>
        <a:xfrm>
          <a:off x="9766189" y="1651992"/>
          <a:ext cx="1424633" cy="779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b="1" kern="1200" dirty="0"/>
            <a:t>Decapsulation: </a:t>
          </a:r>
          <a:r>
            <a:rPr lang="en-US" sz="1100" kern="1200" dirty="0"/>
            <a:t>Remote router strips the outer IP and GRE headers → Forwards the original packet.</a:t>
          </a:r>
        </a:p>
      </dsp:txBody>
      <dsp:txXfrm>
        <a:off x="9766189" y="1651992"/>
        <a:ext cx="1424633" cy="779004"/>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0A376-3B4D-4627-98A9-7F95CF28BFE9}">
      <dsp:nvSpPr>
        <dsp:cNvPr id="0" name=""/>
        <dsp:cNvSpPr/>
      </dsp:nvSpPr>
      <dsp:spPr>
        <a:xfrm>
          <a:off x="0" y="647"/>
          <a:ext cx="11023146"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89729D-B79F-4144-BE2F-815232D0AAAE}">
      <dsp:nvSpPr>
        <dsp:cNvPr id="0" name=""/>
        <dsp:cNvSpPr/>
      </dsp:nvSpPr>
      <dsp:spPr>
        <a:xfrm>
          <a:off x="0" y="647"/>
          <a:ext cx="2204629" cy="1060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 1. GRE in SD-WAN</a:t>
          </a:r>
          <a:endParaRPr lang="en-US" sz="1200" kern="1200" dirty="0"/>
        </a:p>
      </dsp:txBody>
      <dsp:txXfrm>
        <a:off x="0" y="647"/>
        <a:ext cx="2204629" cy="1060009"/>
      </dsp:txXfrm>
    </dsp:sp>
    <dsp:sp modelId="{F48780D4-FF3E-4840-8239-AFC468FCAEA9}">
      <dsp:nvSpPr>
        <dsp:cNvPr id="0" name=""/>
        <dsp:cNvSpPr/>
      </dsp:nvSpPr>
      <dsp:spPr>
        <a:xfrm>
          <a:off x="2369976" y="25284"/>
          <a:ext cx="4243911" cy="492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b="1" kern="1200" dirty="0"/>
            <a:t>GRE (Generic Routing Encapsulation)</a:t>
          </a:r>
          <a:r>
            <a:rPr lang="en-US" sz="1100" kern="1200" dirty="0"/>
            <a:t> is lightweight and easy to deploy for tunneling traffic between SD-WAN edges and/or cloud security services.</a:t>
          </a:r>
        </a:p>
      </dsp:txBody>
      <dsp:txXfrm>
        <a:off x="2369976" y="25284"/>
        <a:ext cx="4243911" cy="492738"/>
      </dsp:txXfrm>
    </dsp:sp>
    <dsp:sp modelId="{DAEFDB26-DCD8-4631-9672-D5C42B235506}">
      <dsp:nvSpPr>
        <dsp:cNvPr id="0" name=""/>
        <dsp:cNvSpPr/>
      </dsp:nvSpPr>
      <dsp:spPr>
        <a:xfrm>
          <a:off x="6779234" y="25284"/>
          <a:ext cx="4243911" cy="492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kern="1200" dirty="0"/>
            <a:t>It’s simpler than IPSec.</a:t>
          </a:r>
        </a:p>
      </dsp:txBody>
      <dsp:txXfrm>
        <a:off x="6779234" y="25284"/>
        <a:ext cx="4243911" cy="492738"/>
      </dsp:txXfrm>
    </dsp:sp>
    <dsp:sp modelId="{322C8770-A0C0-4C4C-A1B5-ED59812C2E18}">
      <dsp:nvSpPr>
        <dsp:cNvPr id="0" name=""/>
        <dsp:cNvSpPr/>
      </dsp:nvSpPr>
      <dsp:spPr>
        <a:xfrm>
          <a:off x="2204629" y="518022"/>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3C2E39-7A93-4DC0-8CCA-146BF7C289E3}">
      <dsp:nvSpPr>
        <dsp:cNvPr id="0" name=""/>
        <dsp:cNvSpPr/>
      </dsp:nvSpPr>
      <dsp:spPr>
        <a:xfrm>
          <a:off x="2369976" y="542659"/>
          <a:ext cx="4243911" cy="492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Font typeface="Arial" panose="020B0604020202020204" pitchFamily="34" charset="0"/>
            <a:buNone/>
          </a:pPr>
          <a:r>
            <a:rPr lang="en-US" sz="1050" kern="1200" dirty="0"/>
            <a:t>Many vendors (e.g., Cisco, Fortinet, Versa, Zscaler integrations) allow GRE as a tunnel type because:</a:t>
          </a:r>
        </a:p>
      </dsp:txBody>
      <dsp:txXfrm>
        <a:off x="2369976" y="542659"/>
        <a:ext cx="4243911" cy="492738"/>
      </dsp:txXfrm>
    </dsp:sp>
    <dsp:sp modelId="{883AD7DB-22EF-465E-9B2D-2D7FE77B4472}">
      <dsp:nvSpPr>
        <dsp:cNvPr id="0" name=""/>
        <dsp:cNvSpPr/>
      </dsp:nvSpPr>
      <dsp:spPr>
        <a:xfrm>
          <a:off x="6779234" y="542659"/>
          <a:ext cx="4243911" cy="24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kern="1200" dirty="0"/>
            <a:t>Some edge devices can process GRE faster (less crypto overhead).</a:t>
          </a:r>
        </a:p>
      </dsp:txBody>
      <dsp:txXfrm>
        <a:off x="6779234" y="542659"/>
        <a:ext cx="4243911" cy="246369"/>
      </dsp:txXfrm>
    </dsp:sp>
    <dsp:sp modelId="{81CC2BF7-3113-4B82-869F-20DF3D4C53C4}">
      <dsp:nvSpPr>
        <dsp:cNvPr id="0" name=""/>
        <dsp:cNvSpPr/>
      </dsp:nvSpPr>
      <dsp:spPr>
        <a:xfrm>
          <a:off x="6613887" y="789029"/>
          <a:ext cx="4243911"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285AAC-6E4C-4BAC-8935-E13002E5B5A5}">
      <dsp:nvSpPr>
        <dsp:cNvPr id="0" name=""/>
        <dsp:cNvSpPr/>
      </dsp:nvSpPr>
      <dsp:spPr>
        <a:xfrm>
          <a:off x="6779234" y="789029"/>
          <a:ext cx="4243911" cy="24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kern="1200" dirty="0"/>
            <a:t>It’s firewall/NAT friendly in many environments.</a:t>
          </a:r>
        </a:p>
      </dsp:txBody>
      <dsp:txXfrm>
        <a:off x="6779234" y="789029"/>
        <a:ext cx="4243911" cy="246369"/>
      </dsp:txXfrm>
    </dsp:sp>
    <dsp:sp modelId="{C9392B41-786F-4220-9982-E2781471F980}">
      <dsp:nvSpPr>
        <dsp:cNvPr id="0" name=""/>
        <dsp:cNvSpPr/>
      </dsp:nvSpPr>
      <dsp:spPr>
        <a:xfrm>
          <a:off x="2204629" y="1035398"/>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A0572C-3232-468F-84B2-041773B26424}">
      <dsp:nvSpPr>
        <dsp:cNvPr id="0" name=""/>
        <dsp:cNvSpPr/>
      </dsp:nvSpPr>
      <dsp:spPr>
        <a:xfrm>
          <a:off x="0" y="1060656"/>
          <a:ext cx="11023146"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2AB53D-D655-44E7-90C2-E8A441BE1084}">
      <dsp:nvSpPr>
        <dsp:cNvPr id="0" name=""/>
        <dsp:cNvSpPr/>
      </dsp:nvSpPr>
      <dsp:spPr>
        <a:xfrm>
          <a:off x="0" y="1060656"/>
          <a:ext cx="2204629" cy="1060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2. Encryption Consideration</a:t>
          </a:r>
          <a:endParaRPr lang="en-US" sz="1200" kern="1200" dirty="0"/>
        </a:p>
      </dsp:txBody>
      <dsp:txXfrm>
        <a:off x="0" y="1060656"/>
        <a:ext cx="2204629" cy="1060009"/>
      </dsp:txXfrm>
    </dsp:sp>
    <dsp:sp modelId="{5A6BD4C2-1645-4AA8-B8D9-403B6CFB2ABA}">
      <dsp:nvSpPr>
        <dsp:cNvPr id="0" name=""/>
        <dsp:cNvSpPr/>
      </dsp:nvSpPr>
      <dsp:spPr>
        <a:xfrm>
          <a:off x="2369976" y="1085293"/>
          <a:ext cx="4243911" cy="492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b="1" kern="1200" dirty="0"/>
            <a:t>Plain GRE = no encryption</a:t>
          </a:r>
          <a:r>
            <a:rPr lang="en-US" sz="1100" kern="1200" dirty="0"/>
            <a:t> — just encapsulation.</a:t>
          </a:r>
        </a:p>
      </dsp:txBody>
      <dsp:txXfrm>
        <a:off x="2369976" y="1085293"/>
        <a:ext cx="4243911" cy="492738"/>
      </dsp:txXfrm>
    </dsp:sp>
    <dsp:sp modelId="{B3F84002-247F-4D1F-97D2-FE009A84880A}">
      <dsp:nvSpPr>
        <dsp:cNvPr id="0" name=""/>
        <dsp:cNvSpPr/>
      </dsp:nvSpPr>
      <dsp:spPr>
        <a:xfrm>
          <a:off x="6779234" y="1085293"/>
          <a:ext cx="4243911" cy="492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kern="1200" dirty="0"/>
            <a:t>In a </a:t>
          </a:r>
          <a:r>
            <a:rPr lang="en-US" sz="1100" b="1" kern="1200" dirty="0"/>
            <a:t>SASE/SSE context</a:t>
          </a:r>
          <a:r>
            <a:rPr lang="en-US" sz="1100" kern="1200" dirty="0"/>
            <a:t>, where traffic security is mandatory, GRE is often paired with:</a:t>
          </a:r>
        </a:p>
      </dsp:txBody>
      <dsp:txXfrm>
        <a:off x="6779234" y="1085293"/>
        <a:ext cx="4243911" cy="492738"/>
      </dsp:txXfrm>
    </dsp:sp>
    <dsp:sp modelId="{787A6A29-F339-485B-82AC-523896660A41}">
      <dsp:nvSpPr>
        <dsp:cNvPr id="0" name=""/>
        <dsp:cNvSpPr/>
      </dsp:nvSpPr>
      <dsp:spPr>
        <a:xfrm>
          <a:off x="2204629" y="1578032"/>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1630B0-AEBC-4A61-9CB1-41934D111AB5}">
      <dsp:nvSpPr>
        <dsp:cNvPr id="0" name=""/>
        <dsp:cNvSpPr/>
      </dsp:nvSpPr>
      <dsp:spPr>
        <a:xfrm>
          <a:off x="2369976" y="1602669"/>
          <a:ext cx="4243911" cy="492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b="1" kern="1200" dirty="0"/>
            <a:t>IPSec wrapping</a:t>
          </a:r>
          <a:r>
            <a:rPr lang="en-US" sz="1100" kern="1200" dirty="0"/>
            <a:t> (GRE over IPSec) for confidentiality and integrity.</a:t>
          </a:r>
        </a:p>
      </dsp:txBody>
      <dsp:txXfrm>
        <a:off x="2369976" y="1602669"/>
        <a:ext cx="4243911" cy="492738"/>
      </dsp:txXfrm>
    </dsp:sp>
    <dsp:sp modelId="{E788A38D-DD06-4342-A760-4FC06EACE931}">
      <dsp:nvSpPr>
        <dsp:cNvPr id="0" name=""/>
        <dsp:cNvSpPr/>
      </dsp:nvSpPr>
      <dsp:spPr>
        <a:xfrm>
          <a:off x="6779234" y="1602669"/>
          <a:ext cx="4243911" cy="492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kern="1200" dirty="0"/>
            <a:t>Or used only in scenarios where encryption is provided elsewhere (e.g., TLS/HTTPS apps).</a:t>
          </a:r>
        </a:p>
      </dsp:txBody>
      <dsp:txXfrm>
        <a:off x="6779234" y="1602669"/>
        <a:ext cx="4243911" cy="492738"/>
      </dsp:txXfrm>
    </dsp:sp>
    <dsp:sp modelId="{1B792610-863B-4EE7-9A5E-A73E0F1C1215}">
      <dsp:nvSpPr>
        <dsp:cNvPr id="0" name=""/>
        <dsp:cNvSpPr/>
      </dsp:nvSpPr>
      <dsp:spPr>
        <a:xfrm>
          <a:off x="2204629" y="2095408"/>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827F87-1966-4EBB-A55E-7FE03330A131}">
      <dsp:nvSpPr>
        <dsp:cNvPr id="0" name=""/>
        <dsp:cNvSpPr/>
      </dsp:nvSpPr>
      <dsp:spPr>
        <a:xfrm>
          <a:off x="0" y="2120666"/>
          <a:ext cx="11023146"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17B2EA-D92C-4C08-B5FC-C66F430D29C0}">
      <dsp:nvSpPr>
        <dsp:cNvPr id="0" name=""/>
        <dsp:cNvSpPr/>
      </dsp:nvSpPr>
      <dsp:spPr>
        <a:xfrm>
          <a:off x="0" y="2120666"/>
          <a:ext cx="2204629" cy="1060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3. Vendor Examples</a:t>
          </a:r>
          <a:endParaRPr lang="en-US" sz="1200" kern="1200" dirty="0"/>
        </a:p>
      </dsp:txBody>
      <dsp:txXfrm>
        <a:off x="0" y="2120666"/>
        <a:ext cx="2204629" cy="1060009"/>
      </dsp:txXfrm>
    </dsp:sp>
    <dsp:sp modelId="{8A6E5F56-41F8-4197-88A1-0CE528C2B09F}">
      <dsp:nvSpPr>
        <dsp:cNvPr id="0" name=""/>
        <dsp:cNvSpPr/>
      </dsp:nvSpPr>
      <dsp:spPr>
        <a:xfrm>
          <a:off x="2369976" y="2145303"/>
          <a:ext cx="4243911" cy="492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b="1" kern="1200" dirty="0"/>
            <a:t>Zscaler Internet Access (ZIA):</a:t>
          </a:r>
          <a:r>
            <a:rPr lang="en-US" sz="1100" kern="1200" dirty="0"/>
            <a:t> Supports GRE tunnels from branch firewalls/routers into their SSE cloud PoPs. Often used for performance (vs. IPSec).</a:t>
          </a:r>
        </a:p>
      </dsp:txBody>
      <dsp:txXfrm>
        <a:off x="2369976" y="2145303"/>
        <a:ext cx="4243911" cy="492738"/>
      </dsp:txXfrm>
    </dsp:sp>
    <dsp:sp modelId="{B00479CD-E9F5-4918-AAB6-710B01A4D86F}">
      <dsp:nvSpPr>
        <dsp:cNvPr id="0" name=""/>
        <dsp:cNvSpPr/>
      </dsp:nvSpPr>
      <dsp:spPr>
        <a:xfrm>
          <a:off x="6779234" y="2145303"/>
          <a:ext cx="4243911" cy="492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b="1" kern="1200" dirty="0"/>
            <a:t>Cisco Viptela/Versa/Prisma SD-WAN:</a:t>
          </a:r>
          <a:r>
            <a:rPr lang="en-US" sz="1100" kern="1200" dirty="0"/>
            <a:t> Can support both IPSec and GRE tunnels. IPSec is preferred for encryption, GRE for performance.</a:t>
          </a:r>
        </a:p>
      </dsp:txBody>
      <dsp:txXfrm>
        <a:off x="6779234" y="2145303"/>
        <a:ext cx="4243911" cy="492738"/>
      </dsp:txXfrm>
    </dsp:sp>
    <dsp:sp modelId="{C901FD01-34B3-4611-8A3D-97EB0DED48B8}">
      <dsp:nvSpPr>
        <dsp:cNvPr id="0" name=""/>
        <dsp:cNvSpPr/>
      </dsp:nvSpPr>
      <dsp:spPr>
        <a:xfrm>
          <a:off x="2204629" y="2638042"/>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367304-A2FE-4F44-B841-B025FDB6478A}">
      <dsp:nvSpPr>
        <dsp:cNvPr id="0" name=""/>
        <dsp:cNvSpPr/>
      </dsp:nvSpPr>
      <dsp:spPr>
        <a:xfrm>
          <a:off x="2369976" y="2662679"/>
          <a:ext cx="4243911" cy="492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b="1" kern="1200" dirty="0"/>
            <a:t>Fortinet:</a:t>
          </a:r>
          <a:r>
            <a:rPr lang="en-US" sz="1100" kern="1200" dirty="0"/>
            <a:t> Primarily IPSec, but can run GRE/IPSec if needed for specific integration.</a:t>
          </a:r>
        </a:p>
      </dsp:txBody>
      <dsp:txXfrm>
        <a:off x="2369976" y="2662679"/>
        <a:ext cx="4243911" cy="492738"/>
      </dsp:txXfrm>
    </dsp:sp>
    <dsp:sp modelId="{43F0861C-AF76-4AFB-8858-F80415F287AC}">
      <dsp:nvSpPr>
        <dsp:cNvPr id="0" name=""/>
        <dsp:cNvSpPr/>
      </dsp:nvSpPr>
      <dsp:spPr>
        <a:xfrm>
          <a:off x="2204629" y="3155418"/>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57BD0D-76A5-4C20-A0F3-17E403A1278D}">
      <dsp:nvSpPr>
        <dsp:cNvPr id="0" name=""/>
        <dsp:cNvSpPr/>
      </dsp:nvSpPr>
      <dsp:spPr>
        <a:xfrm>
          <a:off x="0" y="3180676"/>
          <a:ext cx="11023146"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5DC0E0-B0BE-49BB-8CCF-6AD179721CD0}">
      <dsp:nvSpPr>
        <dsp:cNvPr id="0" name=""/>
        <dsp:cNvSpPr/>
      </dsp:nvSpPr>
      <dsp:spPr>
        <a:xfrm>
          <a:off x="0" y="3180676"/>
          <a:ext cx="2204629" cy="1060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4. How it Fits into SASE</a:t>
          </a:r>
          <a:endParaRPr lang="en-US" sz="1200" kern="1200" dirty="0"/>
        </a:p>
      </dsp:txBody>
      <dsp:txXfrm>
        <a:off x="0" y="3180676"/>
        <a:ext cx="2204629" cy="1060009"/>
      </dsp:txXfrm>
    </dsp:sp>
    <dsp:sp modelId="{77FC9232-0321-441E-A6B0-6DAA31A1BD59}">
      <dsp:nvSpPr>
        <dsp:cNvPr id="0" name=""/>
        <dsp:cNvSpPr/>
      </dsp:nvSpPr>
      <dsp:spPr>
        <a:xfrm>
          <a:off x="2369976" y="3205313"/>
          <a:ext cx="4243911" cy="492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b="1" kern="1200" dirty="0"/>
            <a:t>Branch → SASE </a:t>
          </a:r>
          <a:r>
            <a:rPr lang="en-US" sz="1100" b="1" kern="1200" dirty="0" err="1"/>
            <a:t>PoP</a:t>
          </a:r>
          <a:r>
            <a:rPr lang="en-US" sz="1100" b="1" kern="1200" dirty="0"/>
            <a:t>:</a:t>
          </a:r>
          <a:endParaRPr lang="en-US" sz="1100" kern="1200" dirty="0"/>
        </a:p>
      </dsp:txBody>
      <dsp:txXfrm>
        <a:off x="2369976" y="3205313"/>
        <a:ext cx="4243911" cy="492738"/>
      </dsp:txXfrm>
    </dsp:sp>
    <dsp:sp modelId="{7DB1F8BF-AD9E-465A-9596-7C94BB7E1F8B}">
      <dsp:nvSpPr>
        <dsp:cNvPr id="0" name=""/>
        <dsp:cNvSpPr/>
      </dsp:nvSpPr>
      <dsp:spPr>
        <a:xfrm>
          <a:off x="6779234" y="3205313"/>
          <a:ext cx="4243911" cy="492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kern="1200" dirty="0"/>
            <a:t>Tunnel can be GRE or IPSec. GRE often chosen for speed, IPSec for security.</a:t>
          </a:r>
        </a:p>
      </dsp:txBody>
      <dsp:txXfrm>
        <a:off x="6779234" y="3205313"/>
        <a:ext cx="4243911" cy="492738"/>
      </dsp:txXfrm>
    </dsp:sp>
    <dsp:sp modelId="{04237DD0-59CC-4F67-BE90-C62DD1FFAAF8}">
      <dsp:nvSpPr>
        <dsp:cNvPr id="0" name=""/>
        <dsp:cNvSpPr/>
      </dsp:nvSpPr>
      <dsp:spPr>
        <a:xfrm>
          <a:off x="2204629" y="3698052"/>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ECC0EF-216B-49B8-A8D8-3D2580248267}">
      <dsp:nvSpPr>
        <dsp:cNvPr id="0" name=""/>
        <dsp:cNvSpPr/>
      </dsp:nvSpPr>
      <dsp:spPr>
        <a:xfrm>
          <a:off x="2369976" y="3722689"/>
          <a:ext cx="4243911" cy="492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b="1" kern="1200" dirty="0"/>
            <a:t>Inside SASE fabric:</a:t>
          </a:r>
          <a:endParaRPr lang="en-US" sz="1100" kern="1200" dirty="0"/>
        </a:p>
      </dsp:txBody>
      <dsp:txXfrm>
        <a:off x="2369976" y="3722689"/>
        <a:ext cx="4243911" cy="492738"/>
      </dsp:txXfrm>
    </dsp:sp>
    <dsp:sp modelId="{ED32688D-D435-46DC-A11F-011D871AE8A5}">
      <dsp:nvSpPr>
        <dsp:cNvPr id="0" name=""/>
        <dsp:cNvSpPr/>
      </dsp:nvSpPr>
      <dsp:spPr>
        <a:xfrm>
          <a:off x="6779234" y="3722689"/>
          <a:ext cx="4243911" cy="492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kern="1200" dirty="0"/>
            <a:t>Traffic is re-secured/inspected anyway (SWG, CASB, ZTNA, DLP), so GRE is acceptable if performance outweighs encryption needs.</a:t>
          </a:r>
        </a:p>
      </dsp:txBody>
      <dsp:txXfrm>
        <a:off x="6779234" y="3722689"/>
        <a:ext cx="4243911" cy="492738"/>
      </dsp:txXfrm>
    </dsp:sp>
    <dsp:sp modelId="{764E551A-A50C-4A14-9DB5-C29499081FEF}">
      <dsp:nvSpPr>
        <dsp:cNvPr id="0" name=""/>
        <dsp:cNvSpPr/>
      </dsp:nvSpPr>
      <dsp:spPr>
        <a:xfrm>
          <a:off x="2204629" y="4215428"/>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76D481-1AE9-4CF7-ADCF-F189AC3AFDD8}">
      <dsp:nvSpPr>
        <dsp:cNvPr id="0" name=""/>
        <dsp:cNvSpPr/>
      </dsp:nvSpPr>
      <dsp:spPr>
        <a:xfrm>
          <a:off x="0" y="4240686"/>
          <a:ext cx="11023146"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D126A1-18EB-43F9-A51A-EDCE73CAAD1A}">
      <dsp:nvSpPr>
        <dsp:cNvPr id="0" name=""/>
        <dsp:cNvSpPr/>
      </dsp:nvSpPr>
      <dsp:spPr>
        <a:xfrm>
          <a:off x="0" y="4240686"/>
          <a:ext cx="2204629" cy="1060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5. Answer in plain terms</a:t>
          </a:r>
        </a:p>
      </dsp:txBody>
      <dsp:txXfrm>
        <a:off x="0" y="4240686"/>
        <a:ext cx="2204629" cy="1060009"/>
      </dsp:txXfrm>
    </dsp:sp>
    <dsp:sp modelId="{27C14E0C-EF5D-4E09-A332-81E9983D1DA8}">
      <dsp:nvSpPr>
        <dsp:cNvPr id="0" name=""/>
        <dsp:cNvSpPr/>
      </dsp:nvSpPr>
      <dsp:spPr>
        <a:xfrm>
          <a:off x="2369976" y="4288821"/>
          <a:ext cx="4243911" cy="962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0" kern="1200" dirty="0"/>
            <a:t>Yes, SD-WAN sometimes uses GRE tunnels in SASE deployments, especially for branch-to-</a:t>
          </a:r>
          <a:r>
            <a:rPr lang="en-US" sz="1100" b="0" kern="1200" dirty="0" err="1"/>
            <a:t>PoP</a:t>
          </a:r>
          <a:r>
            <a:rPr lang="en-US" sz="1100" b="0" kern="1200" dirty="0"/>
            <a:t> traffic. </a:t>
          </a:r>
        </a:p>
      </dsp:txBody>
      <dsp:txXfrm>
        <a:off x="2369976" y="4288821"/>
        <a:ext cx="4243911" cy="962704"/>
      </dsp:txXfrm>
    </dsp:sp>
    <dsp:sp modelId="{3D6730DF-30B2-420F-BA9D-9809664E6A31}">
      <dsp:nvSpPr>
        <dsp:cNvPr id="0" name=""/>
        <dsp:cNvSpPr/>
      </dsp:nvSpPr>
      <dsp:spPr>
        <a:xfrm>
          <a:off x="6779234" y="4288821"/>
          <a:ext cx="4243911" cy="962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0" kern="1200" dirty="0"/>
            <a:t>But since GRE doesn’t encrypt, it’s either combined with IPSec (GRE over IPSec) or limited to cases where encryption is handled elsewhere. Most vendors still recommend IPSec as default for SASE, with GRE as an optimization option.</a:t>
          </a:r>
        </a:p>
      </dsp:txBody>
      <dsp:txXfrm>
        <a:off x="6779234" y="4288821"/>
        <a:ext cx="4243911" cy="962704"/>
      </dsp:txXfrm>
    </dsp:sp>
    <dsp:sp modelId="{125355B1-2709-45A0-8F3F-08005BFDA725}">
      <dsp:nvSpPr>
        <dsp:cNvPr id="0" name=""/>
        <dsp:cNvSpPr/>
      </dsp:nvSpPr>
      <dsp:spPr>
        <a:xfrm>
          <a:off x="2204629" y="5251525"/>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D06C4-4B00-4A02-8D3C-ECB15C7D8A55}">
      <dsp:nvSpPr>
        <dsp:cNvPr id="0" name=""/>
        <dsp:cNvSpPr/>
      </dsp:nvSpPr>
      <dsp:spPr>
        <a:xfrm>
          <a:off x="4144" y="110038"/>
          <a:ext cx="2492049" cy="996819"/>
        </a:xfrm>
        <a:prstGeom prst="rect">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t>How it works?</a:t>
          </a:r>
          <a:endParaRPr lang="en-US" sz="1200" kern="1200" dirty="0"/>
        </a:p>
      </dsp:txBody>
      <dsp:txXfrm>
        <a:off x="4144" y="110038"/>
        <a:ext cx="2492049" cy="996819"/>
      </dsp:txXfrm>
    </dsp:sp>
    <dsp:sp modelId="{71EDE12A-CF83-423D-8C11-CF2E836D330D}">
      <dsp:nvSpPr>
        <dsp:cNvPr id="0" name=""/>
        <dsp:cNvSpPr/>
      </dsp:nvSpPr>
      <dsp:spPr>
        <a:xfrm>
          <a:off x="0" y="1138539"/>
          <a:ext cx="2492049" cy="4103774"/>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Font typeface="+mj-lt"/>
            <a:buAutoNum type="arabicPeriod"/>
          </a:pPr>
          <a:r>
            <a:rPr lang="en-US" sz="1000" b="1" kern="1200" dirty="0"/>
            <a:t>Logical segmentation:</a:t>
          </a:r>
          <a:endParaRPr lang="en-US" sz="1000" kern="1200" dirty="0"/>
        </a:p>
        <a:p>
          <a:pPr marL="114300" lvl="2" indent="-57150" algn="l" defTabSz="444500">
            <a:lnSpc>
              <a:spcPct val="90000"/>
            </a:lnSpc>
            <a:spcBef>
              <a:spcPct val="0"/>
            </a:spcBef>
            <a:spcAft>
              <a:spcPct val="15000"/>
            </a:spcAft>
            <a:buFont typeface="Arial" panose="020B0604020202020204" pitchFamily="34" charset="0"/>
            <a:buChar char="•"/>
          </a:pPr>
          <a:r>
            <a:rPr lang="en-US" sz="1000" kern="1200" dirty="0"/>
            <a:t>Uses technologies like VLANs, subnets, and ACLs to separate traffic.</a:t>
          </a:r>
        </a:p>
        <a:p>
          <a:pPr marL="57150" lvl="1" indent="-57150" algn="l" defTabSz="444500">
            <a:lnSpc>
              <a:spcPct val="90000"/>
            </a:lnSpc>
            <a:spcBef>
              <a:spcPct val="0"/>
            </a:spcBef>
            <a:spcAft>
              <a:spcPct val="15000"/>
            </a:spcAft>
            <a:buFont typeface="+mj-lt"/>
            <a:buAutoNum type="arabicPeriod"/>
          </a:pPr>
          <a:r>
            <a:rPr lang="en-US" sz="1000" b="1" kern="1200" dirty="0"/>
            <a:t>Physical segmentation:</a:t>
          </a:r>
          <a:endParaRPr lang="en-US" sz="1000" kern="1200" dirty="0"/>
        </a:p>
        <a:p>
          <a:pPr marL="114300" lvl="2" indent="-57150" algn="l" defTabSz="444500">
            <a:lnSpc>
              <a:spcPct val="90000"/>
            </a:lnSpc>
            <a:spcBef>
              <a:spcPct val="0"/>
            </a:spcBef>
            <a:spcAft>
              <a:spcPct val="15000"/>
            </a:spcAft>
            <a:buFont typeface="Arial" panose="020B0604020202020204" pitchFamily="34" charset="0"/>
            <a:buChar char="•"/>
          </a:pPr>
          <a:r>
            <a:rPr lang="en-US" sz="1000" kern="1200" dirty="0"/>
            <a:t>Uses separate switches, routers, or firewalls for isolation.</a:t>
          </a:r>
        </a:p>
        <a:p>
          <a:pPr marL="57150" lvl="1" indent="-57150" algn="l" defTabSz="444500">
            <a:lnSpc>
              <a:spcPct val="90000"/>
            </a:lnSpc>
            <a:spcBef>
              <a:spcPct val="0"/>
            </a:spcBef>
            <a:spcAft>
              <a:spcPct val="15000"/>
            </a:spcAft>
            <a:buFont typeface="+mj-lt"/>
            <a:buAutoNum type="arabicPeriod"/>
          </a:pPr>
          <a:r>
            <a:rPr lang="en-US" sz="1000" b="1" kern="1200" dirty="0"/>
            <a:t>Microsegmentation:</a:t>
          </a:r>
          <a:endParaRPr lang="en-US" sz="1000" kern="1200" dirty="0"/>
        </a:p>
        <a:p>
          <a:pPr marL="114300" lvl="2" indent="-57150" algn="l" defTabSz="444500">
            <a:lnSpc>
              <a:spcPct val="90000"/>
            </a:lnSpc>
            <a:spcBef>
              <a:spcPct val="0"/>
            </a:spcBef>
            <a:spcAft>
              <a:spcPct val="15000"/>
            </a:spcAft>
            <a:buFont typeface="Arial" panose="020B0604020202020204" pitchFamily="34" charset="0"/>
            <a:buChar char="•"/>
          </a:pPr>
          <a:r>
            <a:rPr lang="en-US" sz="1000" kern="1200" dirty="0"/>
            <a:t>A finer-grained approach (common in data centers and cloud environments) where policies are enforced down to the workload or application level.</a:t>
          </a:r>
        </a:p>
      </dsp:txBody>
      <dsp:txXfrm>
        <a:off x="0" y="1138539"/>
        <a:ext cx="2492049" cy="4103774"/>
      </dsp:txXfrm>
    </dsp:sp>
    <dsp:sp modelId="{2480DB5E-F055-4F19-9703-0E7C92E1E81E}">
      <dsp:nvSpPr>
        <dsp:cNvPr id="0" name=""/>
        <dsp:cNvSpPr/>
      </dsp:nvSpPr>
      <dsp:spPr>
        <a:xfrm>
          <a:off x="2845080" y="110038"/>
          <a:ext cx="2492049" cy="996819"/>
        </a:xfrm>
        <a:prstGeom prst="rect">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t>Benefits (Pros)</a:t>
          </a:r>
          <a:endParaRPr lang="en-US" sz="1200" kern="1200" dirty="0"/>
        </a:p>
      </dsp:txBody>
      <dsp:txXfrm>
        <a:off x="2845080" y="110038"/>
        <a:ext cx="2492049" cy="996819"/>
      </dsp:txXfrm>
    </dsp:sp>
    <dsp:sp modelId="{4C8CA628-C8B8-4D4C-B338-63A8335583E4}">
      <dsp:nvSpPr>
        <dsp:cNvPr id="0" name=""/>
        <dsp:cNvSpPr/>
      </dsp:nvSpPr>
      <dsp:spPr>
        <a:xfrm>
          <a:off x="2845080" y="1106858"/>
          <a:ext cx="2492049" cy="4103774"/>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Font typeface="+mj-lt"/>
            <a:buAutoNum type="arabicPeriod"/>
          </a:pPr>
          <a:r>
            <a:rPr lang="en-US" sz="1000" b="1" kern="1200" dirty="0"/>
            <a:t>Improved Security</a:t>
          </a:r>
          <a:endParaRPr lang="en-US" sz="1000" kern="1200" dirty="0"/>
        </a:p>
        <a:p>
          <a:pPr marL="114300" lvl="2" indent="-57150" algn="l" defTabSz="444500">
            <a:lnSpc>
              <a:spcPct val="90000"/>
            </a:lnSpc>
            <a:spcBef>
              <a:spcPct val="0"/>
            </a:spcBef>
            <a:spcAft>
              <a:spcPct val="15000"/>
            </a:spcAft>
            <a:buFont typeface="Arial" panose="020B0604020202020204" pitchFamily="34" charset="0"/>
            <a:buChar char="•"/>
          </a:pPr>
          <a:r>
            <a:rPr lang="en-US" sz="1000" kern="1200" dirty="0"/>
            <a:t>Limits lateral movement for attackers—if one segment is breached, others remain safe.</a:t>
          </a:r>
        </a:p>
        <a:p>
          <a:pPr marL="114300" lvl="2" indent="-57150" algn="l" defTabSz="444500">
            <a:lnSpc>
              <a:spcPct val="90000"/>
            </a:lnSpc>
            <a:spcBef>
              <a:spcPct val="0"/>
            </a:spcBef>
            <a:spcAft>
              <a:spcPct val="15000"/>
            </a:spcAft>
            <a:buFont typeface="Arial" panose="020B0604020202020204" pitchFamily="34" charset="0"/>
            <a:buChar char="•"/>
          </a:pPr>
          <a:r>
            <a:rPr lang="en-US" sz="1000" kern="1200" dirty="0"/>
            <a:t>Helps enforce “least privilege” by controlling which devices/users can access specific resources.</a:t>
          </a:r>
        </a:p>
        <a:p>
          <a:pPr marL="114300" lvl="2" indent="-57150" algn="l" defTabSz="444500">
            <a:lnSpc>
              <a:spcPct val="90000"/>
            </a:lnSpc>
            <a:spcBef>
              <a:spcPct val="0"/>
            </a:spcBef>
            <a:spcAft>
              <a:spcPct val="15000"/>
            </a:spcAft>
            <a:buFont typeface="Arial" panose="020B0604020202020204" pitchFamily="34" charset="0"/>
            <a:buChar char="•"/>
          </a:pPr>
          <a:r>
            <a:rPr lang="en-US" sz="1000" kern="1200" dirty="0"/>
            <a:t>Supports compliance requirements (e.g., PCI DSS requires segmentation of payment card data systems).</a:t>
          </a:r>
        </a:p>
        <a:p>
          <a:pPr marL="57150" lvl="1" indent="-57150" algn="l" defTabSz="444500">
            <a:lnSpc>
              <a:spcPct val="90000"/>
            </a:lnSpc>
            <a:spcBef>
              <a:spcPct val="0"/>
            </a:spcBef>
            <a:spcAft>
              <a:spcPct val="15000"/>
            </a:spcAft>
            <a:buFont typeface="+mj-lt"/>
            <a:buAutoNum type="arabicPeriod"/>
          </a:pPr>
          <a:r>
            <a:rPr lang="en-US" sz="1000" b="1" kern="1200" dirty="0"/>
            <a:t>Performance Optimization</a:t>
          </a:r>
          <a:endParaRPr lang="en-US" sz="1000" kern="1200" dirty="0"/>
        </a:p>
        <a:p>
          <a:pPr marL="114300" lvl="2" indent="-57150" algn="l" defTabSz="444500">
            <a:lnSpc>
              <a:spcPct val="90000"/>
            </a:lnSpc>
            <a:spcBef>
              <a:spcPct val="0"/>
            </a:spcBef>
            <a:spcAft>
              <a:spcPct val="15000"/>
            </a:spcAft>
            <a:buFont typeface="Arial" panose="020B0604020202020204" pitchFamily="34" charset="0"/>
            <a:buChar char="•"/>
          </a:pPr>
          <a:r>
            <a:rPr lang="en-US" sz="1000" kern="1200" dirty="0"/>
            <a:t>Reduces broadcast traffic and network congestion.</a:t>
          </a:r>
        </a:p>
        <a:p>
          <a:pPr marL="114300" lvl="2" indent="-57150" algn="l" defTabSz="444500">
            <a:lnSpc>
              <a:spcPct val="90000"/>
            </a:lnSpc>
            <a:spcBef>
              <a:spcPct val="0"/>
            </a:spcBef>
            <a:spcAft>
              <a:spcPct val="15000"/>
            </a:spcAft>
            <a:buFont typeface="Arial" panose="020B0604020202020204" pitchFamily="34" charset="0"/>
            <a:buChar char="•"/>
          </a:pPr>
          <a:r>
            <a:rPr lang="en-US" sz="1000" kern="1200" dirty="0"/>
            <a:t>Helps prioritize critical application traffic.</a:t>
          </a:r>
        </a:p>
        <a:p>
          <a:pPr marL="57150" lvl="1" indent="-57150" algn="l" defTabSz="444500">
            <a:lnSpc>
              <a:spcPct val="90000"/>
            </a:lnSpc>
            <a:spcBef>
              <a:spcPct val="0"/>
            </a:spcBef>
            <a:spcAft>
              <a:spcPct val="15000"/>
            </a:spcAft>
            <a:buFont typeface="+mj-lt"/>
            <a:buAutoNum type="arabicPeriod"/>
          </a:pPr>
          <a:r>
            <a:rPr lang="en-US" sz="1000" b="1" kern="1200" dirty="0"/>
            <a:t>Simplified Monitoring &amp; Troubleshooting</a:t>
          </a:r>
          <a:endParaRPr lang="en-US" sz="1000" kern="1200" dirty="0"/>
        </a:p>
        <a:p>
          <a:pPr marL="114300" lvl="2" indent="-57150" algn="l" defTabSz="444500">
            <a:lnSpc>
              <a:spcPct val="90000"/>
            </a:lnSpc>
            <a:spcBef>
              <a:spcPct val="0"/>
            </a:spcBef>
            <a:spcAft>
              <a:spcPct val="15000"/>
            </a:spcAft>
            <a:buFont typeface="Arial" panose="020B0604020202020204" pitchFamily="34" charset="0"/>
            <a:buChar char="•"/>
          </a:pPr>
          <a:r>
            <a:rPr lang="en-US" sz="1000" kern="1200" dirty="0"/>
            <a:t>Makes it easier to detect unusual traffic patterns within smaller segments.</a:t>
          </a:r>
        </a:p>
        <a:p>
          <a:pPr marL="114300" lvl="2" indent="-57150" algn="l" defTabSz="444500">
            <a:lnSpc>
              <a:spcPct val="90000"/>
            </a:lnSpc>
            <a:spcBef>
              <a:spcPct val="0"/>
            </a:spcBef>
            <a:spcAft>
              <a:spcPct val="15000"/>
            </a:spcAft>
            <a:buFont typeface="Arial" panose="020B0604020202020204" pitchFamily="34" charset="0"/>
            <a:buChar char="•"/>
          </a:pPr>
          <a:r>
            <a:rPr lang="en-US" sz="1000" kern="1200" dirty="0"/>
            <a:t>Provides better visibility into what’s happening in each zone.</a:t>
          </a:r>
        </a:p>
        <a:p>
          <a:pPr marL="57150" lvl="1" indent="-57150" algn="l" defTabSz="444500">
            <a:lnSpc>
              <a:spcPct val="90000"/>
            </a:lnSpc>
            <a:spcBef>
              <a:spcPct val="0"/>
            </a:spcBef>
            <a:spcAft>
              <a:spcPct val="15000"/>
            </a:spcAft>
            <a:buFont typeface="+mj-lt"/>
            <a:buAutoNum type="arabicPeriod"/>
          </a:pPr>
          <a:r>
            <a:rPr lang="en-US" sz="1000" b="1" kern="1200" dirty="0"/>
            <a:t>Containment of Issues</a:t>
          </a:r>
          <a:endParaRPr lang="en-US" sz="1000" kern="1200" dirty="0"/>
        </a:p>
        <a:p>
          <a:pPr marL="114300" lvl="2" indent="-57150" algn="l" defTabSz="444500">
            <a:lnSpc>
              <a:spcPct val="90000"/>
            </a:lnSpc>
            <a:spcBef>
              <a:spcPct val="0"/>
            </a:spcBef>
            <a:spcAft>
              <a:spcPct val="15000"/>
            </a:spcAft>
            <a:buFont typeface="Arial" panose="020B0604020202020204" pitchFamily="34" charset="0"/>
            <a:buChar char="•"/>
          </a:pPr>
          <a:r>
            <a:rPr lang="en-US" sz="1000" kern="1200" dirty="0"/>
            <a:t>Limits the spread of malware, ransomware, or misconfigurations.</a:t>
          </a:r>
        </a:p>
        <a:p>
          <a:pPr marL="114300" lvl="2" indent="-57150" algn="l" defTabSz="444500">
            <a:lnSpc>
              <a:spcPct val="90000"/>
            </a:lnSpc>
            <a:spcBef>
              <a:spcPct val="0"/>
            </a:spcBef>
            <a:spcAft>
              <a:spcPct val="15000"/>
            </a:spcAft>
            <a:buFont typeface="Arial" panose="020B0604020202020204" pitchFamily="34" charset="0"/>
            <a:buChar char="•"/>
          </a:pPr>
          <a:r>
            <a:rPr lang="en-US" sz="1000" kern="1200" dirty="0"/>
            <a:t>Prevents a single failure from affecting the entire network.</a:t>
          </a:r>
        </a:p>
      </dsp:txBody>
      <dsp:txXfrm>
        <a:off x="2845080" y="1106858"/>
        <a:ext cx="2492049" cy="4103774"/>
      </dsp:txXfrm>
    </dsp:sp>
    <dsp:sp modelId="{5C328EEB-535A-441D-8D9B-D1BB4EA03227}">
      <dsp:nvSpPr>
        <dsp:cNvPr id="0" name=""/>
        <dsp:cNvSpPr/>
      </dsp:nvSpPr>
      <dsp:spPr>
        <a:xfrm>
          <a:off x="5686016" y="110038"/>
          <a:ext cx="2492049" cy="996819"/>
        </a:xfrm>
        <a:prstGeom prst="rect">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t>Drawbacks (Cons)</a:t>
          </a:r>
          <a:endParaRPr lang="en-US" sz="1200" kern="1200" dirty="0"/>
        </a:p>
      </dsp:txBody>
      <dsp:txXfrm>
        <a:off x="5686016" y="110038"/>
        <a:ext cx="2492049" cy="996819"/>
      </dsp:txXfrm>
    </dsp:sp>
    <dsp:sp modelId="{6EE0AAEC-21D7-42CA-AF0A-CBCF5364DE78}">
      <dsp:nvSpPr>
        <dsp:cNvPr id="0" name=""/>
        <dsp:cNvSpPr/>
      </dsp:nvSpPr>
      <dsp:spPr>
        <a:xfrm>
          <a:off x="5686016" y="1106858"/>
          <a:ext cx="2492049" cy="4103774"/>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Font typeface="+mj-lt"/>
            <a:buAutoNum type="arabicPeriod"/>
          </a:pPr>
          <a:r>
            <a:rPr lang="en-US" sz="1000" b="1" kern="1200" dirty="0"/>
            <a:t>Increased Complexity</a:t>
          </a:r>
          <a:endParaRPr lang="en-US" sz="1000" kern="1200" dirty="0"/>
        </a:p>
        <a:p>
          <a:pPr marL="114300" lvl="2" indent="-57150" algn="l" defTabSz="444500">
            <a:lnSpc>
              <a:spcPct val="90000"/>
            </a:lnSpc>
            <a:spcBef>
              <a:spcPct val="0"/>
            </a:spcBef>
            <a:spcAft>
              <a:spcPct val="15000"/>
            </a:spcAft>
            <a:buFont typeface="Arial" panose="020B0604020202020204" pitchFamily="34" charset="0"/>
            <a:buChar char="•"/>
          </a:pPr>
          <a:r>
            <a:rPr lang="en-US" sz="1000" kern="1200" dirty="0"/>
            <a:t>More planning, design, and ongoing management required.</a:t>
          </a:r>
        </a:p>
        <a:p>
          <a:pPr marL="114300" lvl="2" indent="-57150" algn="l" defTabSz="444500">
            <a:lnSpc>
              <a:spcPct val="90000"/>
            </a:lnSpc>
            <a:spcBef>
              <a:spcPct val="0"/>
            </a:spcBef>
            <a:spcAft>
              <a:spcPct val="15000"/>
            </a:spcAft>
            <a:buFont typeface="Arial" panose="020B0604020202020204" pitchFamily="34" charset="0"/>
            <a:buChar char="•"/>
          </a:pPr>
          <a:r>
            <a:rPr lang="en-US" sz="1000" kern="1200" dirty="0"/>
            <a:t>Misconfigured rules can block legitimate traffic or create gaps.</a:t>
          </a:r>
        </a:p>
        <a:p>
          <a:pPr marL="57150" lvl="1" indent="-57150" algn="l" defTabSz="444500">
            <a:lnSpc>
              <a:spcPct val="90000"/>
            </a:lnSpc>
            <a:spcBef>
              <a:spcPct val="0"/>
            </a:spcBef>
            <a:spcAft>
              <a:spcPct val="15000"/>
            </a:spcAft>
            <a:buFont typeface="+mj-lt"/>
            <a:buAutoNum type="arabicPeriod"/>
          </a:pPr>
          <a:r>
            <a:rPr lang="en-US" sz="1000" b="1" kern="1200" dirty="0"/>
            <a:t>Higher Costs</a:t>
          </a:r>
          <a:endParaRPr lang="en-US" sz="1000" kern="1200" dirty="0"/>
        </a:p>
        <a:p>
          <a:pPr marL="114300" lvl="2" indent="-57150" algn="l" defTabSz="444500">
            <a:lnSpc>
              <a:spcPct val="90000"/>
            </a:lnSpc>
            <a:spcBef>
              <a:spcPct val="0"/>
            </a:spcBef>
            <a:spcAft>
              <a:spcPct val="15000"/>
            </a:spcAft>
            <a:buFont typeface="Arial" panose="020B0604020202020204" pitchFamily="34" charset="0"/>
            <a:buChar char="•"/>
          </a:pPr>
          <a:r>
            <a:rPr lang="en-US" sz="1000" kern="1200" dirty="0"/>
            <a:t>May require additional hardware (firewalls, routers) or advanced software licenses.</a:t>
          </a:r>
        </a:p>
        <a:p>
          <a:pPr marL="114300" lvl="2" indent="-57150" algn="l" defTabSz="444500">
            <a:lnSpc>
              <a:spcPct val="90000"/>
            </a:lnSpc>
            <a:spcBef>
              <a:spcPct val="0"/>
            </a:spcBef>
            <a:spcAft>
              <a:spcPct val="15000"/>
            </a:spcAft>
            <a:buFont typeface="Arial" panose="020B0604020202020204" pitchFamily="34" charset="0"/>
            <a:buChar char="•"/>
          </a:pPr>
          <a:r>
            <a:rPr lang="en-US" sz="1000" kern="1200" dirty="0"/>
            <a:t>Time and labor costs for designing and maintaining segmentation policies.</a:t>
          </a:r>
        </a:p>
        <a:p>
          <a:pPr marL="57150" lvl="1" indent="-57150" algn="l" defTabSz="444500">
            <a:lnSpc>
              <a:spcPct val="90000"/>
            </a:lnSpc>
            <a:spcBef>
              <a:spcPct val="0"/>
            </a:spcBef>
            <a:spcAft>
              <a:spcPct val="15000"/>
            </a:spcAft>
            <a:buFont typeface="+mj-lt"/>
            <a:buAutoNum type="arabicPeriod"/>
          </a:pPr>
          <a:r>
            <a:rPr lang="en-US" sz="1000" b="1" kern="1200" dirty="0"/>
            <a:t>Potential Performance Bottlenecks</a:t>
          </a:r>
          <a:endParaRPr lang="en-US" sz="1000" kern="1200" dirty="0"/>
        </a:p>
        <a:p>
          <a:pPr marL="114300" lvl="2" indent="-57150" algn="l" defTabSz="444500">
            <a:lnSpc>
              <a:spcPct val="90000"/>
            </a:lnSpc>
            <a:spcBef>
              <a:spcPct val="0"/>
            </a:spcBef>
            <a:spcAft>
              <a:spcPct val="15000"/>
            </a:spcAft>
            <a:buFont typeface="Arial" panose="020B0604020202020204" pitchFamily="34" charset="0"/>
            <a:buChar char="•"/>
          </a:pPr>
          <a:r>
            <a:rPr lang="en-US" sz="1000" kern="1200" dirty="0"/>
            <a:t>If all traffic between segments must pass through a firewall or security appliance, it can create latency or throughput issues.</a:t>
          </a:r>
        </a:p>
        <a:p>
          <a:pPr marL="57150" lvl="1" indent="-57150" algn="l" defTabSz="444500">
            <a:lnSpc>
              <a:spcPct val="90000"/>
            </a:lnSpc>
            <a:spcBef>
              <a:spcPct val="0"/>
            </a:spcBef>
            <a:spcAft>
              <a:spcPct val="15000"/>
            </a:spcAft>
            <a:buFont typeface="+mj-lt"/>
            <a:buAutoNum type="arabicPeriod"/>
          </a:pPr>
          <a:r>
            <a:rPr lang="en-US" sz="1000" b="1" kern="1200" dirty="0"/>
            <a:t>User/Operational Friction</a:t>
          </a:r>
          <a:endParaRPr lang="en-US" sz="1000" kern="1200" dirty="0"/>
        </a:p>
        <a:p>
          <a:pPr marL="114300" lvl="2" indent="-57150" algn="l" defTabSz="444500">
            <a:lnSpc>
              <a:spcPct val="90000"/>
            </a:lnSpc>
            <a:spcBef>
              <a:spcPct val="0"/>
            </a:spcBef>
            <a:spcAft>
              <a:spcPct val="15000"/>
            </a:spcAft>
            <a:buFont typeface="Arial" panose="020B0604020202020204" pitchFamily="34" charset="0"/>
            <a:buChar char="•"/>
          </a:pPr>
          <a:r>
            <a:rPr lang="en-US" sz="1000" kern="1200" dirty="0"/>
            <a:t>Employees or apps may face access restrictions that feel inconvenient if not designed carefully.</a:t>
          </a:r>
        </a:p>
        <a:p>
          <a:pPr marL="114300" lvl="2" indent="-57150" algn="l" defTabSz="444500">
            <a:lnSpc>
              <a:spcPct val="90000"/>
            </a:lnSpc>
            <a:spcBef>
              <a:spcPct val="0"/>
            </a:spcBef>
            <a:spcAft>
              <a:spcPct val="15000"/>
            </a:spcAft>
            <a:buFont typeface="Arial" panose="020B0604020202020204" pitchFamily="34" charset="0"/>
            <a:buChar char="•"/>
          </a:pPr>
          <a:r>
            <a:rPr lang="en-US" sz="1000" kern="1200" dirty="0"/>
            <a:t>Can require more exception handling.</a:t>
          </a:r>
        </a:p>
      </dsp:txBody>
      <dsp:txXfrm>
        <a:off x="5686016" y="1106858"/>
        <a:ext cx="2492049" cy="4103774"/>
      </dsp:txXfrm>
    </dsp:sp>
    <dsp:sp modelId="{0A33F8C1-0E71-444D-810C-C67CF2A58550}">
      <dsp:nvSpPr>
        <dsp:cNvPr id="0" name=""/>
        <dsp:cNvSpPr/>
      </dsp:nvSpPr>
      <dsp:spPr>
        <a:xfrm>
          <a:off x="8526952" y="110038"/>
          <a:ext cx="2492049" cy="996819"/>
        </a:xfrm>
        <a:prstGeom prst="rect">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t>Real-World Use Cases</a:t>
          </a:r>
          <a:endParaRPr lang="en-US" sz="1200" kern="1200" dirty="0"/>
        </a:p>
      </dsp:txBody>
      <dsp:txXfrm>
        <a:off x="8526952" y="110038"/>
        <a:ext cx="2492049" cy="996819"/>
      </dsp:txXfrm>
    </dsp:sp>
    <dsp:sp modelId="{C0A6FB71-DEF5-42E5-8557-A24EBE1F5535}">
      <dsp:nvSpPr>
        <dsp:cNvPr id="0" name=""/>
        <dsp:cNvSpPr/>
      </dsp:nvSpPr>
      <dsp:spPr>
        <a:xfrm>
          <a:off x="8526952" y="1106858"/>
          <a:ext cx="2492049" cy="4103774"/>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Font typeface="+mj-lt"/>
            <a:buAutoNum type="arabicPeriod"/>
          </a:pPr>
          <a:r>
            <a:rPr lang="en-US" sz="1000" b="1" kern="1200" dirty="0"/>
            <a:t>Enterprise Security:</a:t>
          </a:r>
          <a:endParaRPr lang="en-US" sz="1000" kern="1200" dirty="0"/>
        </a:p>
        <a:p>
          <a:pPr marL="114300" lvl="2" indent="-57150" algn="l" defTabSz="444500">
            <a:lnSpc>
              <a:spcPct val="90000"/>
            </a:lnSpc>
            <a:spcBef>
              <a:spcPct val="0"/>
            </a:spcBef>
            <a:spcAft>
              <a:spcPct val="15000"/>
            </a:spcAft>
            <a:buFont typeface="Arial" panose="020B0604020202020204" pitchFamily="34" charset="0"/>
            <a:buChar char="•"/>
          </a:pPr>
          <a:r>
            <a:rPr lang="en-US" sz="1000" kern="1200" dirty="0"/>
            <a:t>Isolating HR, Finance, and Guest Wi-Fi networks.</a:t>
          </a:r>
        </a:p>
        <a:p>
          <a:pPr marL="57150" lvl="1" indent="-57150" algn="l" defTabSz="444500">
            <a:lnSpc>
              <a:spcPct val="90000"/>
            </a:lnSpc>
            <a:spcBef>
              <a:spcPct val="0"/>
            </a:spcBef>
            <a:spcAft>
              <a:spcPct val="15000"/>
            </a:spcAft>
            <a:buFont typeface="+mj-lt"/>
            <a:buAutoNum type="arabicPeriod"/>
          </a:pPr>
          <a:r>
            <a:rPr lang="en-US" sz="1000" b="1" kern="1200" dirty="0"/>
            <a:t>Data Centers/Cloud:</a:t>
          </a:r>
          <a:endParaRPr lang="en-US" sz="1000" kern="1200" dirty="0"/>
        </a:p>
        <a:p>
          <a:pPr marL="114300" lvl="2" indent="-57150" algn="l" defTabSz="444500">
            <a:lnSpc>
              <a:spcPct val="90000"/>
            </a:lnSpc>
            <a:spcBef>
              <a:spcPct val="0"/>
            </a:spcBef>
            <a:spcAft>
              <a:spcPct val="15000"/>
            </a:spcAft>
            <a:buFont typeface="Arial" panose="020B0604020202020204" pitchFamily="34" charset="0"/>
            <a:buChar char="•"/>
          </a:pPr>
          <a:r>
            <a:rPr lang="en-US" sz="1000" kern="1200" dirty="0"/>
            <a:t>Microsegmentation of applications and workloads to limit breach impact.</a:t>
          </a:r>
        </a:p>
        <a:p>
          <a:pPr marL="57150" lvl="1" indent="-57150" algn="l" defTabSz="444500">
            <a:lnSpc>
              <a:spcPct val="90000"/>
            </a:lnSpc>
            <a:spcBef>
              <a:spcPct val="0"/>
            </a:spcBef>
            <a:spcAft>
              <a:spcPct val="15000"/>
            </a:spcAft>
            <a:buFont typeface="+mj-lt"/>
            <a:buAutoNum type="arabicPeriod"/>
          </a:pPr>
          <a:r>
            <a:rPr lang="en-US" sz="1000" b="1" kern="1200" dirty="0"/>
            <a:t>Industrial/OT Networks:</a:t>
          </a:r>
          <a:endParaRPr lang="en-US" sz="1000" kern="1200" dirty="0"/>
        </a:p>
        <a:p>
          <a:pPr marL="114300" lvl="2" indent="-57150" algn="l" defTabSz="444500">
            <a:lnSpc>
              <a:spcPct val="90000"/>
            </a:lnSpc>
            <a:spcBef>
              <a:spcPct val="0"/>
            </a:spcBef>
            <a:spcAft>
              <a:spcPct val="15000"/>
            </a:spcAft>
            <a:buFont typeface="Arial" panose="020B0604020202020204" pitchFamily="34" charset="0"/>
            <a:buChar char="•"/>
          </a:pPr>
          <a:r>
            <a:rPr lang="en-US" sz="1000" kern="1200" dirty="0"/>
            <a:t>Separating production equipment from corporate IT traffic.</a:t>
          </a:r>
        </a:p>
        <a:p>
          <a:pPr marL="57150" lvl="1" indent="-57150" algn="l" defTabSz="444500">
            <a:lnSpc>
              <a:spcPct val="90000"/>
            </a:lnSpc>
            <a:spcBef>
              <a:spcPct val="0"/>
            </a:spcBef>
            <a:spcAft>
              <a:spcPct val="15000"/>
            </a:spcAft>
            <a:buFont typeface="+mj-lt"/>
            <a:buAutoNum type="arabicPeriod"/>
          </a:pPr>
          <a:r>
            <a:rPr lang="en-US" sz="1000" b="1" kern="1200" dirty="0"/>
            <a:t>Regulatory Compliance:</a:t>
          </a:r>
          <a:endParaRPr lang="en-US" sz="1000" kern="1200" dirty="0"/>
        </a:p>
        <a:p>
          <a:pPr marL="114300" lvl="2" indent="-57150" algn="l" defTabSz="444500">
            <a:lnSpc>
              <a:spcPct val="90000"/>
            </a:lnSpc>
            <a:spcBef>
              <a:spcPct val="0"/>
            </a:spcBef>
            <a:spcAft>
              <a:spcPct val="15000"/>
            </a:spcAft>
            <a:buFont typeface="Arial" panose="020B0604020202020204" pitchFamily="34" charset="0"/>
            <a:buChar char="•"/>
          </a:pPr>
          <a:r>
            <a:rPr lang="en-US" sz="1000" kern="1200" dirty="0"/>
            <a:t>Keeping sensitive data (e.g., cardholder, medical, financial) in isolated environments.</a:t>
          </a:r>
        </a:p>
      </dsp:txBody>
      <dsp:txXfrm>
        <a:off x="8526952" y="1106858"/>
        <a:ext cx="2492049" cy="4103774"/>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6350E-DE54-4AAD-8A7A-77A01EC3CED8}">
      <dsp:nvSpPr>
        <dsp:cNvPr id="0" name=""/>
        <dsp:cNvSpPr/>
      </dsp:nvSpPr>
      <dsp:spPr>
        <a:xfrm>
          <a:off x="0" y="2524"/>
          <a:ext cx="535221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72E69F-3FA4-4252-86DE-14087108AD2E}">
      <dsp:nvSpPr>
        <dsp:cNvPr id="0" name=""/>
        <dsp:cNvSpPr/>
      </dsp:nvSpPr>
      <dsp:spPr>
        <a:xfrm>
          <a:off x="0" y="2524"/>
          <a:ext cx="1070443" cy="860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b="1" kern="1200" dirty="0"/>
            <a:t>“Never trust, always verify.”</a:t>
          </a:r>
          <a:endParaRPr lang="en-US" sz="900" kern="1200" dirty="0"/>
        </a:p>
      </dsp:txBody>
      <dsp:txXfrm>
        <a:off x="0" y="2524"/>
        <a:ext cx="1070443" cy="860932"/>
      </dsp:txXfrm>
    </dsp:sp>
    <dsp:sp modelId="{D6C270DE-7AD8-4F73-A173-1BE506D7F417}">
      <dsp:nvSpPr>
        <dsp:cNvPr id="0" name=""/>
        <dsp:cNvSpPr/>
      </dsp:nvSpPr>
      <dsp:spPr>
        <a:xfrm>
          <a:off x="1150726" y="22534"/>
          <a:ext cx="4201491" cy="400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kern="1200"/>
            <a:t>No subnet, VLAN, or user segment is considered inherently trusted — not even inside the “internal zone.”</a:t>
          </a:r>
        </a:p>
      </dsp:txBody>
      <dsp:txXfrm>
        <a:off x="1150726" y="22534"/>
        <a:ext cx="4201491" cy="400199"/>
      </dsp:txXfrm>
    </dsp:sp>
    <dsp:sp modelId="{AB815329-B297-4D20-A0AA-5B66F315C714}">
      <dsp:nvSpPr>
        <dsp:cNvPr id="0" name=""/>
        <dsp:cNvSpPr/>
      </dsp:nvSpPr>
      <dsp:spPr>
        <a:xfrm>
          <a:off x="1070443" y="422733"/>
          <a:ext cx="4281774"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C2FC91-32E6-40D9-9F86-A3657E487602}">
      <dsp:nvSpPr>
        <dsp:cNvPr id="0" name=""/>
        <dsp:cNvSpPr/>
      </dsp:nvSpPr>
      <dsp:spPr>
        <a:xfrm>
          <a:off x="1150726" y="442743"/>
          <a:ext cx="4201491" cy="400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kern="1200"/>
            <a:t>Every flow (north-south or east-west) must be </a:t>
          </a:r>
          <a:r>
            <a:rPr lang="en-US" sz="900" b="1" kern="1200"/>
            <a:t>authenticated, authorized, and inspected</a:t>
          </a:r>
          <a:r>
            <a:rPr lang="en-US" sz="900" kern="1200"/>
            <a:t> before being allowed.</a:t>
          </a:r>
        </a:p>
      </dsp:txBody>
      <dsp:txXfrm>
        <a:off x="1150726" y="442743"/>
        <a:ext cx="4201491" cy="400199"/>
      </dsp:txXfrm>
    </dsp:sp>
    <dsp:sp modelId="{CB16A42A-45E3-47D2-99EA-A15ABF6CBC9F}">
      <dsp:nvSpPr>
        <dsp:cNvPr id="0" name=""/>
        <dsp:cNvSpPr/>
      </dsp:nvSpPr>
      <dsp:spPr>
        <a:xfrm>
          <a:off x="1070443" y="842943"/>
          <a:ext cx="4281774"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2F0E13-693A-45FC-9662-4BD2AE819345}">
      <dsp:nvSpPr>
        <dsp:cNvPr id="0" name=""/>
        <dsp:cNvSpPr/>
      </dsp:nvSpPr>
      <dsp:spPr>
        <a:xfrm>
          <a:off x="0" y="863457"/>
          <a:ext cx="535221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F83F79-A654-4393-9297-8C1DEF821327}">
      <dsp:nvSpPr>
        <dsp:cNvPr id="0" name=""/>
        <dsp:cNvSpPr/>
      </dsp:nvSpPr>
      <dsp:spPr>
        <a:xfrm>
          <a:off x="0" y="863457"/>
          <a:ext cx="1070443" cy="860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Intra-VLAN Traffic (within the same VLAN)</a:t>
          </a:r>
          <a:endParaRPr lang="en-US" sz="1000" kern="1200" dirty="0"/>
        </a:p>
      </dsp:txBody>
      <dsp:txXfrm>
        <a:off x="0" y="863457"/>
        <a:ext cx="1070443" cy="860932"/>
      </dsp:txXfrm>
    </dsp:sp>
    <dsp:sp modelId="{00E46ADA-9971-4CFC-9A11-C7DC2B55DDEA}">
      <dsp:nvSpPr>
        <dsp:cNvPr id="0" name=""/>
        <dsp:cNvSpPr/>
      </dsp:nvSpPr>
      <dsp:spPr>
        <a:xfrm>
          <a:off x="1150726" y="883467"/>
          <a:ext cx="4201491" cy="400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kern="1200" dirty="0"/>
            <a:t>Devices can still talk to each other at L2 unless you apply </a:t>
          </a:r>
          <a:r>
            <a:rPr lang="en-US" sz="900" b="1" kern="1200" dirty="0"/>
            <a:t>micro-segmentation</a:t>
          </a:r>
          <a:r>
            <a:rPr lang="en-US" sz="900" kern="1200" dirty="0"/>
            <a:t> (e.g., private VLANs, host isolation, hypervisor firewalls, NAC policies).</a:t>
          </a:r>
        </a:p>
      </dsp:txBody>
      <dsp:txXfrm>
        <a:off x="1150726" y="883467"/>
        <a:ext cx="4201491" cy="400199"/>
      </dsp:txXfrm>
    </dsp:sp>
    <dsp:sp modelId="{A4382609-42CF-4237-B787-A6EE87108459}">
      <dsp:nvSpPr>
        <dsp:cNvPr id="0" name=""/>
        <dsp:cNvSpPr/>
      </dsp:nvSpPr>
      <dsp:spPr>
        <a:xfrm>
          <a:off x="1070443" y="1283666"/>
          <a:ext cx="4281774"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2EE685-38DC-40C6-870F-419B7368158D}">
      <dsp:nvSpPr>
        <dsp:cNvPr id="0" name=""/>
        <dsp:cNvSpPr/>
      </dsp:nvSpPr>
      <dsp:spPr>
        <a:xfrm>
          <a:off x="1150726" y="1303676"/>
          <a:ext cx="4201491" cy="400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kern="1200" dirty="0"/>
            <a:t>In Zero Trust, even within the same VLAN, security controls may apply (e.g., “Workstation A can’t talk to Workstation B directly without policy approval”).</a:t>
          </a:r>
        </a:p>
      </dsp:txBody>
      <dsp:txXfrm>
        <a:off x="1150726" y="1303676"/>
        <a:ext cx="4201491" cy="400199"/>
      </dsp:txXfrm>
    </dsp:sp>
    <dsp:sp modelId="{12E86FA5-53BA-4E6A-814B-F885CCBE2AAA}">
      <dsp:nvSpPr>
        <dsp:cNvPr id="0" name=""/>
        <dsp:cNvSpPr/>
      </dsp:nvSpPr>
      <dsp:spPr>
        <a:xfrm>
          <a:off x="1070443" y="1703875"/>
          <a:ext cx="4281774"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E97D54-C6ED-40F4-AE1D-5599928692AD}">
      <dsp:nvSpPr>
        <dsp:cNvPr id="0" name=""/>
        <dsp:cNvSpPr/>
      </dsp:nvSpPr>
      <dsp:spPr>
        <a:xfrm>
          <a:off x="0" y="1724390"/>
          <a:ext cx="535221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96823D-6C69-4B48-9E03-BC8C5EA2609E}">
      <dsp:nvSpPr>
        <dsp:cNvPr id="0" name=""/>
        <dsp:cNvSpPr/>
      </dsp:nvSpPr>
      <dsp:spPr>
        <a:xfrm>
          <a:off x="0" y="1724390"/>
          <a:ext cx="1070443" cy="860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Inter-VLAN Traffic (between VLANs)</a:t>
          </a:r>
          <a:endParaRPr lang="en-US" sz="1000" kern="1200" dirty="0"/>
        </a:p>
      </dsp:txBody>
      <dsp:txXfrm>
        <a:off x="0" y="1724390"/>
        <a:ext cx="1070443" cy="860932"/>
      </dsp:txXfrm>
    </dsp:sp>
    <dsp:sp modelId="{149E894A-21CD-49CF-B20B-2B8093957794}">
      <dsp:nvSpPr>
        <dsp:cNvPr id="0" name=""/>
        <dsp:cNvSpPr/>
      </dsp:nvSpPr>
      <dsp:spPr>
        <a:xfrm>
          <a:off x="1150726" y="1737842"/>
          <a:ext cx="4201491" cy="269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kern="1200" dirty="0"/>
            <a:t>By default, routed by an L3 switch or firewall.</a:t>
          </a:r>
        </a:p>
      </dsp:txBody>
      <dsp:txXfrm>
        <a:off x="1150726" y="1737842"/>
        <a:ext cx="4201491" cy="269041"/>
      </dsp:txXfrm>
    </dsp:sp>
    <dsp:sp modelId="{D1805BBF-DC73-4BF0-B659-F41769D0FE6B}">
      <dsp:nvSpPr>
        <dsp:cNvPr id="0" name=""/>
        <dsp:cNvSpPr/>
      </dsp:nvSpPr>
      <dsp:spPr>
        <a:xfrm>
          <a:off x="1070443" y="2006883"/>
          <a:ext cx="4281774"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DC33B7-BA32-4C1D-8178-CB5F139D7B92}">
      <dsp:nvSpPr>
        <dsp:cNvPr id="0" name=""/>
        <dsp:cNvSpPr/>
      </dsp:nvSpPr>
      <dsp:spPr>
        <a:xfrm>
          <a:off x="1150726" y="2020335"/>
          <a:ext cx="4201491" cy="269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kern="1200" dirty="0"/>
            <a:t>In Zero Trust, you </a:t>
          </a:r>
          <a:r>
            <a:rPr lang="en-US" sz="900" b="1" kern="1200" dirty="0"/>
            <a:t>force that routing through a policy enforcement point (PEP)</a:t>
          </a:r>
          <a:r>
            <a:rPr lang="en-US" sz="900" kern="1200" dirty="0"/>
            <a:t>, often a </a:t>
          </a:r>
          <a:r>
            <a:rPr lang="en-US" sz="900" b="1" kern="1200" dirty="0"/>
            <a:t>firewall with DPI</a:t>
          </a:r>
          <a:r>
            <a:rPr lang="en-US" sz="900" kern="1200" dirty="0"/>
            <a:t> or a </a:t>
          </a:r>
          <a:r>
            <a:rPr lang="en-US" sz="900" b="1" kern="1200" dirty="0"/>
            <a:t>micro-segmentation agent</a:t>
          </a:r>
          <a:r>
            <a:rPr lang="en-US" sz="900" kern="1200" dirty="0"/>
            <a:t> (like Illumio, Zscaler Workload Segmentation, NSX-T).</a:t>
          </a:r>
        </a:p>
      </dsp:txBody>
      <dsp:txXfrm>
        <a:off x="1150726" y="2020335"/>
        <a:ext cx="4201491" cy="269041"/>
      </dsp:txXfrm>
    </dsp:sp>
    <dsp:sp modelId="{CB16C4B6-0D90-44D6-B071-14CD9EBD428A}">
      <dsp:nvSpPr>
        <dsp:cNvPr id="0" name=""/>
        <dsp:cNvSpPr/>
      </dsp:nvSpPr>
      <dsp:spPr>
        <a:xfrm>
          <a:off x="1070443" y="2289377"/>
          <a:ext cx="4281774"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E4EFD3-7022-4B5F-9DC5-627D1224AF3A}">
      <dsp:nvSpPr>
        <dsp:cNvPr id="0" name=""/>
        <dsp:cNvSpPr/>
      </dsp:nvSpPr>
      <dsp:spPr>
        <a:xfrm>
          <a:off x="1150726" y="2302829"/>
          <a:ext cx="4201491" cy="269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kern="1200" dirty="0"/>
            <a:t>No “trusted subnet” assumption → every flow requires explicit policy.</a:t>
          </a:r>
        </a:p>
      </dsp:txBody>
      <dsp:txXfrm>
        <a:off x="1150726" y="2302829"/>
        <a:ext cx="4201491" cy="269041"/>
      </dsp:txXfrm>
    </dsp:sp>
    <dsp:sp modelId="{E4A262BE-B780-4EF5-AD0E-9392ECEED529}">
      <dsp:nvSpPr>
        <dsp:cNvPr id="0" name=""/>
        <dsp:cNvSpPr/>
      </dsp:nvSpPr>
      <dsp:spPr>
        <a:xfrm>
          <a:off x="1070443" y="2571870"/>
          <a:ext cx="4281774"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A54315-5A53-498D-A649-7F0996C96E6D}">
      <dsp:nvSpPr>
        <dsp:cNvPr id="0" name=""/>
        <dsp:cNvSpPr/>
      </dsp:nvSpPr>
      <dsp:spPr>
        <a:xfrm>
          <a:off x="0" y="2585323"/>
          <a:ext cx="535221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564A25-5320-45E1-8756-7B6FB302E0B2}">
      <dsp:nvSpPr>
        <dsp:cNvPr id="0" name=""/>
        <dsp:cNvSpPr/>
      </dsp:nvSpPr>
      <dsp:spPr>
        <a:xfrm>
          <a:off x="0" y="2585323"/>
          <a:ext cx="1070443" cy="860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Big Difference vs Traditional Network</a:t>
          </a:r>
          <a:endParaRPr lang="en-US" sz="1000" kern="1200" dirty="0"/>
        </a:p>
      </dsp:txBody>
      <dsp:txXfrm>
        <a:off x="0" y="2585323"/>
        <a:ext cx="1070443" cy="860932"/>
      </dsp:txXfrm>
    </dsp:sp>
    <dsp:sp modelId="{FDC1A560-5870-4101-B22A-152005B4C869}">
      <dsp:nvSpPr>
        <dsp:cNvPr id="0" name=""/>
        <dsp:cNvSpPr/>
      </dsp:nvSpPr>
      <dsp:spPr>
        <a:xfrm>
          <a:off x="1150726" y="2598775"/>
          <a:ext cx="4201491" cy="269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b="1" kern="1200"/>
            <a:t>Traditional</a:t>
          </a:r>
          <a:r>
            <a:rPr lang="en-US" sz="900" kern="1200"/>
            <a:t>:</a:t>
          </a:r>
        </a:p>
      </dsp:txBody>
      <dsp:txXfrm>
        <a:off x="1150726" y="2598775"/>
        <a:ext cx="4201491" cy="269041"/>
      </dsp:txXfrm>
    </dsp:sp>
    <dsp:sp modelId="{E99E2D58-73A4-47F9-A877-7FD9CA671C72}">
      <dsp:nvSpPr>
        <dsp:cNvPr id="0" name=""/>
        <dsp:cNvSpPr/>
      </dsp:nvSpPr>
      <dsp:spPr>
        <a:xfrm>
          <a:off x="1070443" y="2867816"/>
          <a:ext cx="4281774"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FFD231-472E-4F80-BA35-DC929E84CE60}">
      <dsp:nvSpPr>
        <dsp:cNvPr id="0" name=""/>
        <dsp:cNvSpPr/>
      </dsp:nvSpPr>
      <dsp:spPr>
        <a:xfrm>
          <a:off x="1150726" y="2881268"/>
          <a:ext cx="4201491" cy="269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kern="1200" dirty="0"/>
            <a:t>“Internal VLANs are trusted.”</a:t>
          </a:r>
        </a:p>
      </dsp:txBody>
      <dsp:txXfrm>
        <a:off x="1150726" y="2881268"/>
        <a:ext cx="4201491" cy="269041"/>
      </dsp:txXfrm>
    </dsp:sp>
    <dsp:sp modelId="{84CC7DDF-F0C3-4A15-BEBA-304C3437AEE6}">
      <dsp:nvSpPr>
        <dsp:cNvPr id="0" name=""/>
        <dsp:cNvSpPr/>
      </dsp:nvSpPr>
      <dsp:spPr>
        <a:xfrm>
          <a:off x="1070443" y="3150310"/>
          <a:ext cx="4281774"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E0E182-125F-4263-9AC9-B4D49C4BDB7C}">
      <dsp:nvSpPr>
        <dsp:cNvPr id="0" name=""/>
        <dsp:cNvSpPr/>
      </dsp:nvSpPr>
      <dsp:spPr>
        <a:xfrm>
          <a:off x="1150726" y="3163762"/>
          <a:ext cx="4201491" cy="269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kern="1200" dirty="0"/>
            <a:t>Inter-VLAN routing may bypass DPI for performance reasons.</a:t>
          </a:r>
        </a:p>
      </dsp:txBody>
      <dsp:txXfrm>
        <a:off x="1150726" y="3163762"/>
        <a:ext cx="4201491" cy="269041"/>
      </dsp:txXfrm>
    </dsp:sp>
    <dsp:sp modelId="{F08D0A21-B394-48C3-AA7A-D8D1E7156819}">
      <dsp:nvSpPr>
        <dsp:cNvPr id="0" name=""/>
        <dsp:cNvSpPr/>
      </dsp:nvSpPr>
      <dsp:spPr>
        <a:xfrm>
          <a:off x="1070443" y="3432803"/>
          <a:ext cx="4281774"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538E44-C5C9-4344-8BA4-DA181C4A113C}">
      <dsp:nvSpPr>
        <dsp:cNvPr id="0" name=""/>
        <dsp:cNvSpPr/>
      </dsp:nvSpPr>
      <dsp:spPr>
        <a:xfrm>
          <a:off x="0" y="3446255"/>
          <a:ext cx="535221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395239-C4CE-4838-9135-570024E96525}">
      <dsp:nvSpPr>
        <dsp:cNvPr id="0" name=""/>
        <dsp:cNvSpPr/>
      </dsp:nvSpPr>
      <dsp:spPr>
        <a:xfrm>
          <a:off x="0" y="3446255"/>
          <a:ext cx="1070443" cy="860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Zero Trust</a:t>
          </a:r>
          <a:r>
            <a:rPr lang="en-US" sz="1000" kern="1200" dirty="0"/>
            <a:t>:</a:t>
          </a:r>
        </a:p>
      </dsp:txBody>
      <dsp:txXfrm>
        <a:off x="0" y="3446255"/>
        <a:ext cx="1070443" cy="860932"/>
      </dsp:txXfrm>
    </dsp:sp>
    <dsp:sp modelId="{286BFFA1-B919-405E-9F3E-D8094375BE80}">
      <dsp:nvSpPr>
        <dsp:cNvPr id="0" name=""/>
        <dsp:cNvSpPr/>
      </dsp:nvSpPr>
      <dsp:spPr>
        <a:xfrm>
          <a:off x="1150726" y="3466265"/>
          <a:ext cx="4201491" cy="400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kern="1200" dirty="0"/>
            <a:t>No VLAN is inherently trusted.</a:t>
          </a:r>
        </a:p>
      </dsp:txBody>
      <dsp:txXfrm>
        <a:off x="1150726" y="3466265"/>
        <a:ext cx="4201491" cy="400199"/>
      </dsp:txXfrm>
    </dsp:sp>
    <dsp:sp modelId="{1DF76011-0255-4A47-AD2E-6BD0582F05B8}">
      <dsp:nvSpPr>
        <dsp:cNvPr id="0" name=""/>
        <dsp:cNvSpPr/>
      </dsp:nvSpPr>
      <dsp:spPr>
        <a:xfrm>
          <a:off x="1070443" y="3866464"/>
          <a:ext cx="4281774"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317328-6CD4-4A17-B119-59C89A437E82}">
      <dsp:nvSpPr>
        <dsp:cNvPr id="0" name=""/>
        <dsp:cNvSpPr/>
      </dsp:nvSpPr>
      <dsp:spPr>
        <a:xfrm>
          <a:off x="1150726" y="3886474"/>
          <a:ext cx="4201491" cy="400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kern="1200" dirty="0"/>
            <a:t>Every flow is subject to </a:t>
          </a:r>
          <a:r>
            <a:rPr lang="en-US" sz="900" b="1" kern="1200" dirty="0"/>
            <a:t>policy + inspection</a:t>
          </a:r>
          <a:r>
            <a:rPr lang="en-US" sz="900" kern="1200" dirty="0"/>
            <a:t> (either at the network or host level).</a:t>
          </a:r>
        </a:p>
      </dsp:txBody>
      <dsp:txXfrm>
        <a:off x="1150726" y="3886474"/>
        <a:ext cx="4201491" cy="400199"/>
      </dsp:txXfrm>
    </dsp:sp>
    <dsp:sp modelId="{1DB124D6-0BF4-4085-BBC5-98E6C1CD896D}">
      <dsp:nvSpPr>
        <dsp:cNvPr id="0" name=""/>
        <dsp:cNvSpPr/>
      </dsp:nvSpPr>
      <dsp:spPr>
        <a:xfrm>
          <a:off x="1070443" y="4286674"/>
          <a:ext cx="4281774"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25C8AB-05B3-432C-A44A-34C8E9CA3FB7}">
      <dsp:nvSpPr>
        <dsp:cNvPr id="0" name=""/>
        <dsp:cNvSpPr/>
      </dsp:nvSpPr>
      <dsp:spPr>
        <a:xfrm>
          <a:off x="0" y="4307188"/>
          <a:ext cx="535221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3D3DB1-512F-471B-AFB9-8CD3E744CE78}">
      <dsp:nvSpPr>
        <dsp:cNvPr id="0" name=""/>
        <dsp:cNvSpPr/>
      </dsp:nvSpPr>
      <dsp:spPr>
        <a:xfrm>
          <a:off x="0" y="4307188"/>
          <a:ext cx="1070443" cy="860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In a Zero Trust design:</a:t>
          </a:r>
        </a:p>
      </dsp:txBody>
      <dsp:txXfrm>
        <a:off x="0" y="4307188"/>
        <a:ext cx="1070443" cy="860932"/>
      </dsp:txXfrm>
    </dsp:sp>
    <dsp:sp modelId="{52F952BE-1737-4B69-8DAA-27DF4E45473B}">
      <dsp:nvSpPr>
        <dsp:cNvPr id="0" name=""/>
        <dsp:cNvSpPr/>
      </dsp:nvSpPr>
      <dsp:spPr>
        <a:xfrm>
          <a:off x="1150726" y="4320640"/>
          <a:ext cx="4201491" cy="269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Intra-VLAN traffic</a:t>
          </a:r>
          <a:r>
            <a:rPr lang="en-US" sz="1000" kern="1200" dirty="0"/>
            <a:t> can be restricted or inspected via micro-segmentation.</a:t>
          </a:r>
        </a:p>
      </dsp:txBody>
      <dsp:txXfrm>
        <a:off x="1150726" y="4320640"/>
        <a:ext cx="4201491" cy="269041"/>
      </dsp:txXfrm>
    </dsp:sp>
    <dsp:sp modelId="{ED835EE5-83AC-46C2-B491-F2C0032BC6F9}">
      <dsp:nvSpPr>
        <dsp:cNvPr id="0" name=""/>
        <dsp:cNvSpPr/>
      </dsp:nvSpPr>
      <dsp:spPr>
        <a:xfrm>
          <a:off x="1070443" y="4589682"/>
          <a:ext cx="4281774"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7D0DB9-14FE-4192-9582-0430846B4FCC}">
      <dsp:nvSpPr>
        <dsp:cNvPr id="0" name=""/>
        <dsp:cNvSpPr/>
      </dsp:nvSpPr>
      <dsp:spPr>
        <a:xfrm>
          <a:off x="1150726" y="4603134"/>
          <a:ext cx="4201491" cy="269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Inter-VLAN traffic</a:t>
          </a:r>
          <a:r>
            <a:rPr lang="en-US" sz="1000" kern="1200" dirty="0"/>
            <a:t> must always pass through </a:t>
          </a:r>
          <a:r>
            <a:rPr lang="en-US" sz="1000" b="1" kern="1200" dirty="0"/>
            <a:t>security measures</a:t>
          </a:r>
          <a:r>
            <a:rPr lang="en-US" sz="1000" kern="1200" dirty="0"/>
            <a:t> (firewall, DPI, ZTNA policies, micro-segmentation tools).</a:t>
          </a:r>
        </a:p>
      </dsp:txBody>
      <dsp:txXfrm>
        <a:off x="1150726" y="4603134"/>
        <a:ext cx="4201491" cy="269041"/>
      </dsp:txXfrm>
    </dsp:sp>
    <dsp:sp modelId="{53451924-12BF-44E4-8E46-DF0D9BB56658}">
      <dsp:nvSpPr>
        <dsp:cNvPr id="0" name=""/>
        <dsp:cNvSpPr/>
      </dsp:nvSpPr>
      <dsp:spPr>
        <a:xfrm>
          <a:off x="1070443" y="4872175"/>
          <a:ext cx="4281774"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1B5576-7DCA-4C82-B2C6-DDC6BB7F7EE0}">
      <dsp:nvSpPr>
        <dsp:cNvPr id="0" name=""/>
        <dsp:cNvSpPr/>
      </dsp:nvSpPr>
      <dsp:spPr>
        <a:xfrm>
          <a:off x="1150726" y="4885627"/>
          <a:ext cx="4201491" cy="269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The concept of a “trusted subnet” is </a:t>
          </a:r>
          <a:r>
            <a:rPr lang="en-US" sz="1000" b="1" kern="1200" dirty="0"/>
            <a:t>eliminated</a:t>
          </a:r>
          <a:r>
            <a:rPr lang="en-US" sz="1000" kern="1200" dirty="0"/>
            <a:t> — only explicitly allowed traffic flows.</a:t>
          </a:r>
        </a:p>
      </dsp:txBody>
      <dsp:txXfrm>
        <a:off x="1150726" y="4885627"/>
        <a:ext cx="4201491" cy="269041"/>
      </dsp:txXfrm>
    </dsp:sp>
    <dsp:sp modelId="{F8B6852E-FA6F-4505-952F-CD57DE8CA1A3}">
      <dsp:nvSpPr>
        <dsp:cNvPr id="0" name=""/>
        <dsp:cNvSpPr/>
      </dsp:nvSpPr>
      <dsp:spPr>
        <a:xfrm>
          <a:off x="1070443" y="5154669"/>
          <a:ext cx="4281774"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550D8-2362-46AE-8840-C56FB65A4463}">
      <dsp:nvSpPr>
        <dsp:cNvPr id="0" name=""/>
        <dsp:cNvSpPr/>
      </dsp:nvSpPr>
      <dsp:spPr>
        <a:xfrm>
          <a:off x="0" y="2569"/>
          <a:ext cx="1100450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5758D4-3E4D-4F94-8571-43C9C9863492}">
      <dsp:nvSpPr>
        <dsp:cNvPr id="0" name=""/>
        <dsp:cNvSpPr/>
      </dsp:nvSpPr>
      <dsp:spPr>
        <a:xfrm>
          <a:off x="0" y="2569"/>
          <a:ext cx="2200900" cy="876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i="0" kern="1200" dirty="0"/>
            <a:t>802.1X + RADIUS (dynamic VLAN assignment)</a:t>
          </a:r>
          <a:endParaRPr lang="en-US" sz="1000" i="0" kern="1200" dirty="0"/>
        </a:p>
      </dsp:txBody>
      <dsp:txXfrm>
        <a:off x="0" y="2569"/>
        <a:ext cx="2200900" cy="876306"/>
      </dsp:txXfrm>
    </dsp:sp>
    <dsp:sp modelId="{82581540-E747-4C18-B297-A44EC2A5A653}">
      <dsp:nvSpPr>
        <dsp:cNvPr id="0" name=""/>
        <dsp:cNvSpPr/>
      </dsp:nvSpPr>
      <dsp:spPr>
        <a:xfrm>
          <a:off x="2365968" y="9469"/>
          <a:ext cx="8638535" cy="137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i="0" kern="1200"/>
            <a:t>SSID uses WPA2/WPA3-Enterprise.</a:t>
          </a:r>
        </a:p>
      </dsp:txBody>
      <dsp:txXfrm>
        <a:off x="2365968" y="9469"/>
        <a:ext cx="8638535" cy="137992"/>
      </dsp:txXfrm>
    </dsp:sp>
    <dsp:sp modelId="{DC6A38D8-E1E7-4588-83D9-BE98FED386C4}">
      <dsp:nvSpPr>
        <dsp:cNvPr id="0" name=""/>
        <dsp:cNvSpPr/>
      </dsp:nvSpPr>
      <dsp:spPr>
        <a:xfrm>
          <a:off x="2200900" y="147462"/>
          <a:ext cx="8803603"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A25B56-934F-4BEE-BEE7-6218AEC23C1F}">
      <dsp:nvSpPr>
        <dsp:cNvPr id="0" name=""/>
        <dsp:cNvSpPr/>
      </dsp:nvSpPr>
      <dsp:spPr>
        <a:xfrm>
          <a:off x="2365968" y="154361"/>
          <a:ext cx="8638535" cy="137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i="0" kern="1200" dirty="0"/>
            <a:t>Client authenticates (EAP-TLS/PEAP/etc.) to a RADIUS server (Cisco ISE, Aruba ClearPass, </a:t>
          </a:r>
          <a:r>
            <a:rPr lang="en-US" sz="800" i="0" kern="1200" dirty="0" err="1"/>
            <a:t>FreeRADIUS</a:t>
          </a:r>
          <a:r>
            <a:rPr lang="en-US" sz="800" i="0" kern="1200" dirty="0"/>
            <a:t>).</a:t>
          </a:r>
        </a:p>
      </dsp:txBody>
      <dsp:txXfrm>
        <a:off x="2365968" y="154361"/>
        <a:ext cx="8638535" cy="137992"/>
      </dsp:txXfrm>
    </dsp:sp>
    <dsp:sp modelId="{7A34B0E7-A390-4662-A212-F8C9CB5D3736}">
      <dsp:nvSpPr>
        <dsp:cNvPr id="0" name=""/>
        <dsp:cNvSpPr/>
      </dsp:nvSpPr>
      <dsp:spPr>
        <a:xfrm>
          <a:off x="2200900" y="292354"/>
          <a:ext cx="8803603"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7A5395-48C6-4C75-A216-9CCD77A44E50}">
      <dsp:nvSpPr>
        <dsp:cNvPr id="0" name=""/>
        <dsp:cNvSpPr/>
      </dsp:nvSpPr>
      <dsp:spPr>
        <a:xfrm>
          <a:off x="2365968" y="299253"/>
          <a:ext cx="8638535" cy="137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i="0" kern="1200"/>
            <a:t>RADIUS returns attributes (e.g., Tunnel-Private-Group-ID) that tell the AP which VLAN to put the client in.</a:t>
          </a:r>
        </a:p>
      </dsp:txBody>
      <dsp:txXfrm>
        <a:off x="2365968" y="299253"/>
        <a:ext cx="8638535" cy="137992"/>
      </dsp:txXfrm>
    </dsp:sp>
    <dsp:sp modelId="{6426D86F-F220-4732-8EDA-6695D75C9D1A}">
      <dsp:nvSpPr>
        <dsp:cNvPr id="0" name=""/>
        <dsp:cNvSpPr/>
      </dsp:nvSpPr>
      <dsp:spPr>
        <a:xfrm>
          <a:off x="2200900" y="437246"/>
          <a:ext cx="8803603"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5E9F2F-6FC8-4EFC-8983-83BD118C6718}">
      <dsp:nvSpPr>
        <dsp:cNvPr id="0" name=""/>
        <dsp:cNvSpPr/>
      </dsp:nvSpPr>
      <dsp:spPr>
        <a:xfrm>
          <a:off x="2365968" y="444146"/>
          <a:ext cx="8638535" cy="137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i="0" kern="1200"/>
            <a:t>Decision can use user group, device type, posture, etc.</a:t>
          </a:r>
        </a:p>
      </dsp:txBody>
      <dsp:txXfrm>
        <a:off x="2365968" y="444146"/>
        <a:ext cx="8638535" cy="137992"/>
      </dsp:txXfrm>
    </dsp:sp>
    <dsp:sp modelId="{8500E763-ACED-4293-A508-578FECFA026B}">
      <dsp:nvSpPr>
        <dsp:cNvPr id="0" name=""/>
        <dsp:cNvSpPr/>
      </dsp:nvSpPr>
      <dsp:spPr>
        <a:xfrm>
          <a:off x="2200900" y="582138"/>
          <a:ext cx="8803603"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A15875-C16A-4715-AD5E-CF084C71B582}">
      <dsp:nvSpPr>
        <dsp:cNvPr id="0" name=""/>
        <dsp:cNvSpPr/>
      </dsp:nvSpPr>
      <dsp:spPr>
        <a:xfrm>
          <a:off x="2365968" y="589038"/>
          <a:ext cx="8638535" cy="137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i="0" kern="1200"/>
            <a:t>DHCP then comes from that VLAN’s scope; downloadable ACLs/roles can add per-user L3/L7 policy.</a:t>
          </a:r>
        </a:p>
      </dsp:txBody>
      <dsp:txXfrm>
        <a:off x="2365968" y="589038"/>
        <a:ext cx="8638535" cy="137992"/>
      </dsp:txXfrm>
    </dsp:sp>
    <dsp:sp modelId="{5B9E5184-4894-4772-BDA0-9CB3BD2DE429}">
      <dsp:nvSpPr>
        <dsp:cNvPr id="0" name=""/>
        <dsp:cNvSpPr/>
      </dsp:nvSpPr>
      <dsp:spPr>
        <a:xfrm>
          <a:off x="2200900" y="727031"/>
          <a:ext cx="8803603"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575359-01C9-40CD-9BD4-98FBFA24FBB9}">
      <dsp:nvSpPr>
        <dsp:cNvPr id="0" name=""/>
        <dsp:cNvSpPr/>
      </dsp:nvSpPr>
      <dsp:spPr>
        <a:xfrm>
          <a:off x="2365968" y="733930"/>
          <a:ext cx="8638535" cy="137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i="0" kern="1200"/>
            <a:t>Best practice for “Zero Trust” Wi-Fi.</a:t>
          </a:r>
        </a:p>
      </dsp:txBody>
      <dsp:txXfrm>
        <a:off x="2365968" y="733930"/>
        <a:ext cx="8638535" cy="137992"/>
      </dsp:txXfrm>
    </dsp:sp>
    <dsp:sp modelId="{78729AE4-0AC1-46C3-8FAA-220CA3A26A2D}">
      <dsp:nvSpPr>
        <dsp:cNvPr id="0" name=""/>
        <dsp:cNvSpPr/>
      </dsp:nvSpPr>
      <dsp:spPr>
        <a:xfrm>
          <a:off x="2200900" y="871923"/>
          <a:ext cx="8803603"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752132-9D58-4A1C-8411-15A3B74B9DDA}">
      <dsp:nvSpPr>
        <dsp:cNvPr id="0" name=""/>
        <dsp:cNvSpPr/>
      </dsp:nvSpPr>
      <dsp:spPr>
        <a:xfrm>
          <a:off x="0" y="878876"/>
          <a:ext cx="1100450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3508B5-1949-4837-A050-8077E251920B}">
      <dsp:nvSpPr>
        <dsp:cNvPr id="0" name=""/>
        <dsp:cNvSpPr/>
      </dsp:nvSpPr>
      <dsp:spPr>
        <a:xfrm>
          <a:off x="0" y="878876"/>
          <a:ext cx="2200900" cy="876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i="0" kern="1200" dirty="0"/>
            <a:t>DPSK / PPSK / Identity PSK (per-device or per-user pre-shared keys)</a:t>
          </a:r>
          <a:endParaRPr lang="en-US" sz="1000" i="0" kern="1200" dirty="0"/>
        </a:p>
      </dsp:txBody>
      <dsp:txXfrm>
        <a:off x="0" y="878876"/>
        <a:ext cx="2200900" cy="876306"/>
      </dsp:txXfrm>
    </dsp:sp>
    <dsp:sp modelId="{5CDC74E9-9098-45C5-AC0F-A60050E681E7}">
      <dsp:nvSpPr>
        <dsp:cNvPr id="0" name=""/>
        <dsp:cNvSpPr/>
      </dsp:nvSpPr>
      <dsp:spPr>
        <a:xfrm>
          <a:off x="2365968" y="892568"/>
          <a:ext cx="8638535" cy="273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i="0" kern="1200"/>
            <a:t>One SSID; each user/device gets a unique PSK that maps to a VLAN and/or role.</a:t>
          </a:r>
        </a:p>
      </dsp:txBody>
      <dsp:txXfrm>
        <a:off x="2365968" y="892568"/>
        <a:ext cx="8638535" cy="273845"/>
      </dsp:txXfrm>
    </dsp:sp>
    <dsp:sp modelId="{A942FC24-7447-4AC5-BB12-DEF9F4F85067}">
      <dsp:nvSpPr>
        <dsp:cNvPr id="0" name=""/>
        <dsp:cNvSpPr/>
      </dsp:nvSpPr>
      <dsp:spPr>
        <a:xfrm>
          <a:off x="2200900" y="1166414"/>
          <a:ext cx="8803603"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F06FCB-E2CD-4EB1-B031-FAA256780E1A}">
      <dsp:nvSpPr>
        <dsp:cNvPr id="0" name=""/>
        <dsp:cNvSpPr/>
      </dsp:nvSpPr>
      <dsp:spPr>
        <a:xfrm>
          <a:off x="2365968" y="1180106"/>
          <a:ext cx="8638535" cy="273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i="0" kern="1200"/>
            <a:t>Supported by Ruckus DPSK, Aruba PPSK, Meraki iPSK, Mist/Extreme equivalents.</a:t>
          </a:r>
        </a:p>
      </dsp:txBody>
      <dsp:txXfrm>
        <a:off x="2365968" y="1180106"/>
        <a:ext cx="8638535" cy="273845"/>
      </dsp:txXfrm>
    </dsp:sp>
    <dsp:sp modelId="{2BA29342-8A33-4648-98AE-884574BADFFF}">
      <dsp:nvSpPr>
        <dsp:cNvPr id="0" name=""/>
        <dsp:cNvSpPr/>
      </dsp:nvSpPr>
      <dsp:spPr>
        <a:xfrm>
          <a:off x="2200900" y="1453952"/>
          <a:ext cx="8803603"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E73017-6B13-4373-A112-76393477C6F9}">
      <dsp:nvSpPr>
        <dsp:cNvPr id="0" name=""/>
        <dsp:cNvSpPr/>
      </dsp:nvSpPr>
      <dsp:spPr>
        <a:xfrm>
          <a:off x="2365968" y="1467644"/>
          <a:ext cx="8638535" cy="273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i="0" kern="1200"/>
            <a:t>Great for devices that can’t do 802.1X but still need segmentation without many SSIDs.</a:t>
          </a:r>
        </a:p>
      </dsp:txBody>
      <dsp:txXfrm>
        <a:off x="2365968" y="1467644"/>
        <a:ext cx="8638535" cy="273845"/>
      </dsp:txXfrm>
    </dsp:sp>
    <dsp:sp modelId="{F439F25F-4CD3-467E-A195-0D54B2D4756C}">
      <dsp:nvSpPr>
        <dsp:cNvPr id="0" name=""/>
        <dsp:cNvSpPr/>
      </dsp:nvSpPr>
      <dsp:spPr>
        <a:xfrm>
          <a:off x="2200900" y="1741490"/>
          <a:ext cx="8803603"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069748-EA6F-4358-8771-2E5048DF5B4C}">
      <dsp:nvSpPr>
        <dsp:cNvPr id="0" name=""/>
        <dsp:cNvSpPr/>
      </dsp:nvSpPr>
      <dsp:spPr>
        <a:xfrm>
          <a:off x="0" y="1755182"/>
          <a:ext cx="1100450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A18B71-A428-49E2-AED5-80A7D74BD090}">
      <dsp:nvSpPr>
        <dsp:cNvPr id="0" name=""/>
        <dsp:cNvSpPr/>
      </dsp:nvSpPr>
      <dsp:spPr>
        <a:xfrm>
          <a:off x="0" y="1755182"/>
          <a:ext cx="2200900" cy="876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i="0" kern="1200" dirty="0"/>
            <a:t>MAC Authentication Bypass (MAB) / MAC-based VLAN</a:t>
          </a:r>
          <a:endParaRPr lang="en-US" sz="1000" i="0" kern="1200" dirty="0"/>
        </a:p>
      </dsp:txBody>
      <dsp:txXfrm>
        <a:off x="0" y="1755182"/>
        <a:ext cx="2200900" cy="876306"/>
      </dsp:txXfrm>
    </dsp:sp>
    <dsp:sp modelId="{C72BE6D2-7145-48F8-9FE4-1B8EC94690AB}">
      <dsp:nvSpPr>
        <dsp:cNvPr id="0" name=""/>
        <dsp:cNvSpPr/>
      </dsp:nvSpPr>
      <dsp:spPr>
        <a:xfrm>
          <a:off x="2365968" y="1775550"/>
          <a:ext cx="8638535" cy="407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i="0" kern="1200"/>
            <a:t>AP sends the device MAC to RADIUS; if it matches, RADIUS returns a VLAN.</a:t>
          </a:r>
        </a:p>
      </dsp:txBody>
      <dsp:txXfrm>
        <a:off x="2365968" y="1775550"/>
        <a:ext cx="8638535" cy="407345"/>
      </dsp:txXfrm>
    </dsp:sp>
    <dsp:sp modelId="{F1C51CD4-7E0B-41EF-B364-86D79941FB3E}">
      <dsp:nvSpPr>
        <dsp:cNvPr id="0" name=""/>
        <dsp:cNvSpPr/>
      </dsp:nvSpPr>
      <dsp:spPr>
        <a:xfrm>
          <a:off x="2200900" y="2182895"/>
          <a:ext cx="8803603"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A0F77E-8C22-4116-AF2E-4C2499E87167}">
      <dsp:nvSpPr>
        <dsp:cNvPr id="0" name=""/>
        <dsp:cNvSpPr/>
      </dsp:nvSpPr>
      <dsp:spPr>
        <a:xfrm>
          <a:off x="2365968" y="2203263"/>
          <a:ext cx="8638535" cy="407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i="0" kern="1200"/>
            <a:t>Works for “dumb” devices (badge readers, cameras), but MACs are spoofable—use only when you must, ideally with profiling and tight ACLs.</a:t>
          </a:r>
        </a:p>
      </dsp:txBody>
      <dsp:txXfrm>
        <a:off x="2365968" y="2203263"/>
        <a:ext cx="8638535" cy="407345"/>
      </dsp:txXfrm>
    </dsp:sp>
    <dsp:sp modelId="{130D1FE7-B8DC-4A82-AADE-1A6907D0DC0A}">
      <dsp:nvSpPr>
        <dsp:cNvPr id="0" name=""/>
        <dsp:cNvSpPr/>
      </dsp:nvSpPr>
      <dsp:spPr>
        <a:xfrm>
          <a:off x="2200900" y="2610608"/>
          <a:ext cx="8803603"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87829B-6923-4015-A981-3EF7CF6962F1}">
      <dsp:nvSpPr>
        <dsp:cNvPr id="0" name=""/>
        <dsp:cNvSpPr/>
      </dsp:nvSpPr>
      <dsp:spPr>
        <a:xfrm>
          <a:off x="0" y="2631489"/>
          <a:ext cx="1100450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C6BDCC-C743-4C56-8C33-9C507608FE10}">
      <dsp:nvSpPr>
        <dsp:cNvPr id="0" name=""/>
        <dsp:cNvSpPr/>
      </dsp:nvSpPr>
      <dsp:spPr>
        <a:xfrm>
          <a:off x="0" y="2631489"/>
          <a:ext cx="2200900" cy="876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i="0" kern="1200" dirty="0"/>
            <a:t>Multiple SSIDs, each statically tagged to a VLAN</a:t>
          </a:r>
          <a:endParaRPr lang="en-US" sz="1000" i="0" kern="1200" dirty="0"/>
        </a:p>
      </dsp:txBody>
      <dsp:txXfrm>
        <a:off x="0" y="2631489"/>
        <a:ext cx="2200900" cy="876306"/>
      </dsp:txXfrm>
    </dsp:sp>
    <dsp:sp modelId="{5CA0EE47-A06B-457B-B044-9DCBCBFEF555}">
      <dsp:nvSpPr>
        <dsp:cNvPr id="0" name=""/>
        <dsp:cNvSpPr/>
      </dsp:nvSpPr>
      <dsp:spPr>
        <a:xfrm>
          <a:off x="2365968" y="2639747"/>
          <a:ext cx="8638535" cy="165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i="0" kern="1200"/>
            <a:t>Simple and universal, but every extra SSID wastes airtime. Try to keep ≤3–4 SSIDs total.</a:t>
          </a:r>
        </a:p>
      </dsp:txBody>
      <dsp:txXfrm>
        <a:off x="2365968" y="2639747"/>
        <a:ext cx="8638535" cy="165163"/>
      </dsp:txXfrm>
    </dsp:sp>
    <dsp:sp modelId="{7FE4D259-499F-491E-9948-00BB3E6AD456}">
      <dsp:nvSpPr>
        <dsp:cNvPr id="0" name=""/>
        <dsp:cNvSpPr/>
      </dsp:nvSpPr>
      <dsp:spPr>
        <a:xfrm>
          <a:off x="2200900" y="2804910"/>
          <a:ext cx="8803603"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94238D-7B9F-4729-8B3D-C937191823E3}">
      <dsp:nvSpPr>
        <dsp:cNvPr id="0" name=""/>
        <dsp:cNvSpPr/>
      </dsp:nvSpPr>
      <dsp:spPr>
        <a:xfrm>
          <a:off x="2365968" y="2813169"/>
          <a:ext cx="8638535" cy="165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i="0" kern="1200"/>
            <a:t>How the backhaul/trunks work</a:t>
          </a:r>
        </a:p>
      </dsp:txBody>
      <dsp:txXfrm>
        <a:off x="2365968" y="2813169"/>
        <a:ext cx="8638535" cy="165163"/>
      </dsp:txXfrm>
    </dsp:sp>
    <dsp:sp modelId="{1DF9899E-52D2-4354-84EB-A459704971A8}">
      <dsp:nvSpPr>
        <dsp:cNvPr id="0" name=""/>
        <dsp:cNvSpPr/>
      </dsp:nvSpPr>
      <dsp:spPr>
        <a:xfrm>
          <a:off x="2200900" y="2978332"/>
          <a:ext cx="8803603"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363BF3-386A-4961-875F-913FA52EAC5F}">
      <dsp:nvSpPr>
        <dsp:cNvPr id="0" name=""/>
        <dsp:cNvSpPr/>
      </dsp:nvSpPr>
      <dsp:spPr>
        <a:xfrm>
          <a:off x="2365968" y="2986590"/>
          <a:ext cx="8638535" cy="165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i="0" kern="1200"/>
            <a:t>On the wired side, AP uplinks are typically a 802.1Q trunk (or an AP-to-controller tunnel) carrying all the VLANs you’ll assign.</a:t>
          </a:r>
        </a:p>
      </dsp:txBody>
      <dsp:txXfrm>
        <a:off x="2365968" y="2986590"/>
        <a:ext cx="8638535" cy="165163"/>
      </dsp:txXfrm>
    </dsp:sp>
    <dsp:sp modelId="{9E2F81CB-D9FA-4E8C-877D-4E79C576A38E}">
      <dsp:nvSpPr>
        <dsp:cNvPr id="0" name=""/>
        <dsp:cNvSpPr/>
      </dsp:nvSpPr>
      <dsp:spPr>
        <a:xfrm>
          <a:off x="2200900" y="3151753"/>
          <a:ext cx="8803603"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2A9151-2517-4677-AF49-F7F9B088C12A}">
      <dsp:nvSpPr>
        <dsp:cNvPr id="0" name=""/>
        <dsp:cNvSpPr/>
      </dsp:nvSpPr>
      <dsp:spPr>
        <a:xfrm>
          <a:off x="2365968" y="3160011"/>
          <a:ext cx="8638535" cy="165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i="0" kern="1200"/>
            <a:t>In “bridge/local” mode the AP tags frames onto the switch trunk. In “tunnel/centralized” mode, client traffic is GRE/CAPWAP-tunneled to a controller/gateway where VLAN/ACLs are applied.</a:t>
          </a:r>
        </a:p>
      </dsp:txBody>
      <dsp:txXfrm>
        <a:off x="2365968" y="3160011"/>
        <a:ext cx="8638535" cy="165163"/>
      </dsp:txXfrm>
    </dsp:sp>
    <dsp:sp modelId="{5B5C9971-44DC-47F8-B339-28DBA13F9466}">
      <dsp:nvSpPr>
        <dsp:cNvPr id="0" name=""/>
        <dsp:cNvSpPr/>
      </dsp:nvSpPr>
      <dsp:spPr>
        <a:xfrm>
          <a:off x="2200900" y="3325175"/>
          <a:ext cx="8803603"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74CAE8-90B8-4223-BC42-1D08AF3F0118}">
      <dsp:nvSpPr>
        <dsp:cNvPr id="0" name=""/>
        <dsp:cNvSpPr/>
      </dsp:nvSpPr>
      <dsp:spPr>
        <a:xfrm>
          <a:off x="2365968" y="3333433"/>
          <a:ext cx="8638535" cy="165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i="0" kern="1200"/>
            <a:t>Ensure your switches/routers have DHCP helpers and routing for each client VLAN.</a:t>
          </a:r>
        </a:p>
      </dsp:txBody>
      <dsp:txXfrm>
        <a:off x="2365968" y="3333433"/>
        <a:ext cx="8638535" cy="165163"/>
      </dsp:txXfrm>
    </dsp:sp>
    <dsp:sp modelId="{34F7E269-FCA9-4BE4-81B6-F5E01A281F31}">
      <dsp:nvSpPr>
        <dsp:cNvPr id="0" name=""/>
        <dsp:cNvSpPr/>
      </dsp:nvSpPr>
      <dsp:spPr>
        <a:xfrm>
          <a:off x="2200900" y="3498596"/>
          <a:ext cx="8803603"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49E390-66FF-43D6-90A3-8E2896896560}">
      <dsp:nvSpPr>
        <dsp:cNvPr id="0" name=""/>
        <dsp:cNvSpPr/>
      </dsp:nvSpPr>
      <dsp:spPr>
        <a:xfrm>
          <a:off x="0" y="3507796"/>
          <a:ext cx="1100450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8DD3C1-3DF4-4BFB-B87F-C6EAAD142A62}">
      <dsp:nvSpPr>
        <dsp:cNvPr id="0" name=""/>
        <dsp:cNvSpPr/>
      </dsp:nvSpPr>
      <dsp:spPr>
        <a:xfrm>
          <a:off x="0" y="3507796"/>
          <a:ext cx="2200900" cy="876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i="0" kern="1200" dirty="0"/>
            <a:t>Roaming &amp; design gotchas</a:t>
          </a:r>
          <a:endParaRPr lang="en-US" sz="1000" i="0" kern="1200" dirty="0"/>
        </a:p>
      </dsp:txBody>
      <dsp:txXfrm>
        <a:off x="0" y="3507796"/>
        <a:ext cx="2200900" cy="876306"/>
      </dsp:txXfrm>
    </dsp:sp>
    <dsp:sp modelId="{E856EC46-6DAD-4878-B7A9-C625F476B13E}">
      <dsp:nvSpPr>
        <dsp:cNvPr id="0" name=""/>
        <dsp:cNvSpPr/>
      </dsp:nvSpPr>
      <dsp:spPr>
        <a:xfrm>
          <a:off x="2365968" y="3518097"/>
          <a:ext cx="8638535" cy="206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i="0" kern="1200" dirty="0"/>
            <a:t>Dynamic VLANs must exist wherever the client can roam (or use tunnel mode so the gateway is the L3 anchor).</a:t>
          </a:r>
        </a:p>
      </dsp:txBody>
      <dsp:txXfrm>
        <a:off x="2365968" y="3518097"/>
        <a:ext cx="8638535" cy="206026"/>
      </dsp:txXfrm>
    </dsp:sp>
    <dsp:sp modelId="{BD36479A-BBF7-498A-9BCC-17DC3F2BC50F}">
      <dsp:nvSpPr>
        <dsp:cNvPr id="0" name=""/>
        <dsp:cNvSpPr/>
      </dsp:nvSpPr>
      <dsp:spPr>
        <a:xfrm>
          <a:off x="2200900" y="3724123"/>
          <a:ext cx="8803603"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29DBD6-AB45-40A3-A156-9B7010D720F8}">
      <dsp:nvSpPr>
        <dsp:cNvPr id="0" name=""/>
        <dsp:cNvSpPr/>
      </dsp:nvSpPr>
      <dsp:spPr>
        <a:xfrm>
          <a:off x="2365968" y="3734424"/>
          <a:ext cx="8638535" cy="206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i="0" kern="1200" dirty="0"/>
            <a:t>Too many SSIDs = high beacon/management overhead, slower Wi-Fi.</a:t>
          </a:r>
        </a:p>
      </dsp:txBody>
      <dsp:txXfrm>
        <a:off x="2365968" y="3734424"/>
        <a:ext cx="8638535" cy="206026"/>
      </dsp:txXfrm>
    </dsp:sp>
    <dsp:sp modelId="{71C9B523-6F27-43BE-8869-718672903B27}">
      <dsp:nvSpPr>
        <dsp:cNvPr id="0" name=""/>
        <dsp:cNvSpPr/>
      </dsp:nvSpPr>
      <dsp:spPr>
        <a:xfrm>
          <a:off x="2200900" y="3940451"/>
          <a:ext cx="8803603"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318C51-AE7D-4965-9F28-ED60F6D6602B}">
      <dsp:nvSpPr>
        <dsp:cNvPr id="0" name=""/>
        <dsp:cNvSpPr/>
      </dsp:nvSpPr>
      <dsp:spPr>
        <a:xfrm>
          <a:off x="2365968" y="3950752"/>
          <a:ext cx="8638535" cy="206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i="0" kern="1200" dirty="0"/>
            <a:t>MAC-based methods are weakest for security; prefer 802.1X or (next) PPSK/</a:t>
          </a:r>
          <a:r>
            <a:rPr lang="en-US" sz="800" i="0" kern="1200" dirty="0" err="1"/>
            <a:t>iPSK</a:t>
          </a:r>
          <a:r>
            <a:rPr lang="en-US" sz="800" i="0" kern="1200" dirty="0"/>
            <a:t>.</a:t>
          </a:r>
        </a:p>
      </dsp:txBody>
      <dsp:txXfrm>
        <a:off x="2365968" y="3950752"/>
        <a:ext cx="8638535" cy="206026"/>
      </dsp:txXfrm>
    </dsp:sp>
    <dsp:sp modelId="{17E1A6B1-102F-4A0F-884E-0A8F4CD2214D}">
      <dsp:nvSpPr>
        <dsp:cNvPr id="0" name=""/>
        <dsp:cNvSpPr/>
      </dsp:nvSpPr>
      <dsp:spPr>
        <a:xfrm>
          <a:off x="2200900" y="4156778"/>
          <a:ext cx="8803603"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40D737-B376-480E-85F9-F7ADAD650A17}">
      <dsp:nvSpPr>
        <dsp:cNvPr id="0" name=""/>
        <dsp:cNvSpPr/>
      </dsp:nvSpPr>
      <dsp:spPr>
        <a:xfrm>
          <a:off x="2365968" y="4167079"/>
          <a:ext cx="8638535" cy="206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i="0" kern="1200" dirty="0"/>
            <a:t>For true Zero Trust, pair VLANs with per-user/device policies (roles/ACLs) rather than relying on VLANs alone.</a:t>
          </a:r>
        </a:p>
      </dsp:txBody>
      <dsp:txXfrm>
        <a:off x="2365968" y="4167079"/>
        <a:ext cx="8638535" cy="206026"/>
      </dsp:txXfrm>
    </dsp:sp>
    <dsp:sp modelId="{E87F05B7-82FD-4C4A-B0EB-EA75F1CF4C7B}">
      <dsp:nvSpPr>
        <dsp:cNvPr id="0" name=""/>
        <dsp:cNvSpPr/>
      </dsp:nvSpPr>
      <dsp:spPr>
        <a:xfrm>
          <a:off x="2200900" y="4373106"/>
          <a:ext cx="8803603"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5F782B-81F7-4A89-8E87-37AC63DEE409}">
      <dsp:nvSpPr>
        <dsp:cNvPr id="0" name=""/>
        <dsp:cNvSpPr/>
      </dsp:nvSpPr>
      <dsp:spPr>
        <a:xfrm>
          <a:off x="0" y="4384102"/>
          <a:ext cx="1100450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7348C0-C4DB-4E9C-9D9C-BD6F91CD1E08}">
      <dsp:nvSpPr>
        <dsp:cNvPr id="0" name=""/>
        <dsp:cNvSpPr/>
      </dsp:nvSpPr>
      <dsp:spPr>
        <a:xfrm>
          <a:off x="0" y="4384102"/>
          <a:ext cx="2200900" cy="876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i="0" kern="1200" dirty="0"/>
            <a:t>Quick setup blueprint (802.1X dynamic VLAN)</a:t>
          </a:r>
          <a:endParaRPr lang="en-US" sz="1000" i="0" kern="1200" dirty="0"/>
        </a:p>
      </dsp:txBody>
      <dsp:txXfrm>
        <a:off x="0" y="4384102"/>
        <a:ext cx="2200900" cy="876306"/>
      </dsp:txXfrm>
    </dsp:sp>
    <dsp:sp modelId="{9645C454-31CF-41F7-8E2B-4198259E0283}">
      <dsp:nvSpPr>
        <dsp:cNvPr id="0" name=""/>
        <dsp:cNvSpPr/>
      </dsp:nvSpPr>
      <dsp:spPr>
        <a:xfrm>
          <a:off x="2365968" y="4391002"/>
          <a:ext cx="8638535" cy="137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i="0" kern="1200" dirty="0"/>
            <a:t>Create one “corporate” SSID (WPA2/WPA3-Enterprise).</a:t>
          </a:r>
        </a:p>
      </dsp:txBody>
      <dsp:txXfrm>
        <a:off x="2365968" y="4391002"/>
        <a:ext cx="8638535" cy="137992"/>
      </dsp:txXfrm>
    </dsp:sp>
    <dsp:sp modelId="{FCA99852-ABB6-4CAF-8A76-9723ADCF4AAA}">
      <dsp:nvSpPr>
        <dsp:cNvPr id="0" name=""/>
        <dsp:cNvSpPr/>
      </dsp:nvSpPr>
      <dsp:spPr>
        <a:xfrm>
          <a:off x="2200900" y="4528994"/>
          <a:ext cx="8803603"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7F8496-E28E-4201-AADF-BF598F09CF14}">
      <dsp:nvSpPr>
        <dsp:cNvPr id="0" name=""/>
        <dsp:cNvSpPr/>
      </dsp:nvSpPr>
      <dsp:spPr>
        <a:xfrm>
          <a:off x="2365968" y="4535894"/>
          <a:ext cx="8638535" cy="137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i="0" kern="1200"/>
            <a:t>Point it at your RADIUS (ISE/ClearPass/FreeRADIUS) with proper shared secret.</a:t>
          </a:r>
        </a:p>
      </dsp:txBody>
      <dsp:txXfrm>
        <a:off x="2365968" y="4535894"/>
        <a:ext cx="8638535" cy="137992"/>
      </dsp:txXfrm>
    </dsp:sp>
    <dsp:sp modelId="{0E1DB2FE-866F-4FCE-9FEA-6056011593C5}">
      <dsp:nvSpPr>
        <dsp:cNvPr id="0" name=""/>
        <dsp:cNvSpPr/>
      </dsp:nvSpPr>
      <dsp:spPr>
        <a:xfrm>
          <a:off x="2200900" y="4673887"/>
          <a:ext cx="8803603"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0A9431-F825-4FB4-B505-6EC33342E309}">
      <dsp:nvSpPr>
        <dsp:cNvPr id="0" name=""/>
        <dsp:cNvSpPr/>
      </dsp:nvSpPr>
      <dsp:spPr>
        <a:xfrm>
          <a:off x="2365968" y="4680786"/>
          <a:ext cx="8638535" cy="137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i="0" kern="1200"/>
            <a:t>In RADIUS, build policies: if user in “Finance AD group” ⇒ return VLAN 30 + role “finance-acl”; if device = printer MAC OUIs ⇒ VLAN 50 + restricted ACL; etc.</a:t>
          </a:r>
        </a:p>
      </dsp:txBody>
      <dsp:txXfrm>
        <a:off x="2365968" y="4680786"/>
        <a:ext cx="8638535" cy="137992"/>
      </dsp:txXfrm>
    </dsp:sp>
    <dsp:sp modelId="{C9A3665A-3AB9-4701-A19D-61B86CA5838F}">
      <dsp:nvSpPr>
        <dsp:cNvPr id="0" name=""/>
        <dsp:cNvSpPr/>
      </dsp:nvSpPr>
      <dsp:spPr>
        <a:xfrm>
          <a:off x="2200900" y="4818779"/>
          <a:ext cx="8803603"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22CF76-5344-48B5-A985-B5E5A564A838}">
      <dsp:nvSpPr>
        <dsp:cNvPr id="0" name=""/>
        <dsp:cNvSpPr/>
      </dsp:nvSpPr>
      <dsp:spPr>
        <a:xfrm>
          <a:off x="2365968" y="4825678"/>
          <a:ext cx="8638535" cy="137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i="0" kern="1200"/>
            <a:t>Trunk the AP ports (or use controller tunnels) with allowed VLANs.</a:t>
          </a:r>
        </a:p>
      </dsp:txBody>
      <dsp:txXfrm>
        <a:off x="2365968" y="4825678"/>
        <a:ext cx="8638535" cy="137992"/>
      </dsp:txXfrm>
    </dsp:sp>
    <dsp:sp modelId="{7EEDF925-1711-4328-A98E-25F7D8B6281F}">
      <dsp:nvSpPr>
        <dsp:cNvPr id="0" name=""/>
        <dsp:cNvSpPr/>
      </dsp:nvSpPr>
      <dsp:spPr>
        <a:xfrm>
          <a:off x="2200900" y="4963671"/>
          <a:ext cx="8803603"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680561-F6EC-43D2-84CF-B0B3950C8EBF}">
      <dsp:nvSpPr>
        <dsp:cNvPr id="0" name=""/>
        <dsp:cNvSpPr/>
      </dsp:nvSpPr>
      <dsp:spPr>
        <a:xfrm>
          <a:off x="2365968" y="4970571"/>
          <a:ext cx="8638535" cy="137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i="0" kern="1200" dirty="0"/>
            <a:t>Configure DHCP scopes and IP helper-addresses for each VLAN on your L3 gateway/firewall.</a:t>
          </a:r>
        </a:p>
      </dsp:txBody>
      <dsp:txXfrm>
        <a:off x="2365968" y="4970571"/>
        <a:ext cx="8638535" cy="137992"/>
      </dsp:txXfrm>
    </dsp:sp>
    <dsp:sp modelId="{9EE08C75-DAC9-45F9-99FF-C6A41CB4799D}">
      <dsp:nvSpPr>
        <dsp:cNvPr id="0" name=""/>
        <dsp:cNvSpPr/>
      </dsp:nvSpPr>
      <dsp:spPr>
        <a:xfrm>
          <a:off x="2200900" y="5108563"/>
          <a:ext cx="8803603"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96E311-2062-46C2-A6B6-D4D2D65A35D2}">
      <dsp:nvSpPr>
        <dsp:cNvPr id="0" name=""/>
        <dsp:cNvSpPr/>
      </dsp:nvSpPr>
      <dsp:spPr>
        <a:xfrm>
          <a:off x="2365968" y="5115463"/>
          <a:ext cx="8638535" cy="137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i="0" kern="1200"/>
            <a:t>Test with one user per group; verify they pull the correct IP and policies.</a:t>
          </a:r>
        </a:p>
      </dsp:txBody>
      <dsp:txXfrm>
        <a:off x="2365968" y="5115463"/>
        <a:ext cx="8638535" cy="137992"/>
      </dsp:txXfrm>
    </dsp:sp>
    <dsp:sp modelId="{1C1A8287-6CF8-4A4C-BF4F-E3C675CF8566}">
      <dsp:nvSpPr>
        <dsp:cNvPr id="0" name=""/>
        <dsp:cNvSpPr/>
      </dsp:nvSpPr>
      <dsp:spPr>
        <a:xfrm>
          <a:off x="2200900" y="5253456"/>
          <a:ext cx="8803603"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E036B-C029-4643-A776-E0DE2832084D}">
      <dsp:nvSpPr>
        <dsp:cNvPr id="0" name=""/>
        <dsp:cNvSpPr/>
      </dsp:nvSpPr>
      <dsp:spPr>
        <a:xfrm>
          <a:off x="0" y="2588"/>
          <a:ext cx="11023146"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992CD5-D8AE-4479-915A-F76C24B33DF2}">
      <dsp:nvSpPr>
        <dsp:cNvPr id="0" name=""/>
        <dsp:cNvSpPr/>
      </dsp:nvSpPr>
      <dsp:spPr>
        <a:xfrm>
          <a:off x="0" y="2588"/>
          <a:ext cx="2204629" cy="1765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t>Secure Browser (concept)</a:t>
          </a:r>
        </a:p>
      </dsp:txBody>
      <dsp:txXfrm>
        <a:off x="0" y="2588"/>
        <a:ext cx="2204629" cy="1765388"/>
      </dsp:txXfrm>
    </dsp:sp>
    <dsp:sp modelId="{1EE686FF-FB0B-4B0C-B161-FDAEFAC01DF7}">
      <dsp:nvSpPr>
        <dsp:cNvPr id="0" name=""/>
        <dsp:cNvSpPr/>
      </dsp:nvSpPr>
      <dsp:spPr>
        <a:xfrm>
          <a:off x="2369976" y="82755"/>
          <a:ext cx="8653169" cy="1603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A secure browser is a web client designed to minimize exposure to malicious content by isolating, controlling, or hardening how web code is executed. Instead of rendering untrusted code directly on the endpoint, it uses techniques such as sandboxing, virtualization, or remote browser isolation (RBI) to keep threats away from local systems.</a:t>
          </a:r>
        </a:p>
      </dsp:txBody>
      <dsp:txXfrm>
        <a:off x="2369976" y="82755"/>
        <a:ext cx="8653169" cy="1603331"/>
      </dsp:txXfrm>
    </dsp:sp>
    <dsp:sp modelId="{2FE247C3-9B87-456F-AF08-6B270435FE58}">
      <dsp:nvSpPr>
        <dsp:cNvPr id="0" name=""/>
        <dsp:cNvSpPr/>
      </dsp:nvSpPr>
      <dsp:spPr>
        <a:xfrm>
          <a:off x="2204629" y="1686086"/>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6211B2-90B0-4775-9992-B96D3A460226}">
      <dsp:nvSpPr>
        <dsp:cNvPr id="0" name=""/>
        <dsp:cNvSpPr/>
      </dsp:nvSpPr>
      <dsp:spPr>
        <a:xfrm>
          <a:off x="0" y="1767977"/>
          <a:ext cx="11023146"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E8B589-A296-4F45-A47D-89EF2564021D}">
      <dsp:nvSpPr>
        <dsp:cNvPr id="0" name=""/>
        <dsp:cNvSpPr/>
      </dsp:nvSpPr>
      <dsp:spPr>
        <a:xfrm>
          <a:off x="0" y="1767977"/>
          <a:ext cx="2204629" cy="1765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Core mechanics:</a:t>
          </a:r>
          <a:endParaRPr lang="en-US" sz="1200" kern="1200" dirty="0"/>
        </a:p>
      </dsp:txBody>
      <dsp:txXfrm>
        <a:off x="0" y="1767977"/>
        <a:ext cx="2204629" cy="1765388"/>
      </dsp:txXfrm>
    </dsp:sp>
    <dsp:sp modelId="{CE60F823-7F68-4769-8096-DEB5232C9F97}">
      <dsp:nvSpPr>
        <dsp:cNvPr id="0" name=""/>
        <dsp:cNvSpPr/>
      </dsp:nvSpPr>
      <dsp:spPr>
        <a:xfrm>
          <a:off x="2369976" y="1788729"/>
          <a:ext cx="8653169" cy="41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Isolation</a:t>
          </a:r>
          <a:r>
            <a:rPr lang="en-US" sz="1200" kern="1200" dirty="0"/>
            <a:t>: Web sessions run in a container, sandbox, or remote VM; only safe rendering data (pixels, streams) is delivered to the user device.</a:t>
          </a:r>
        </a:p>
      </dsp:txBody>
      <dsp:txXfrm>
        <a:off x="2369976" y="1788729"/>
        <a:ext cx="8653169" cy="415055"/>
      </dsp:txXfrm>
    </dsp:sp>
    <dsp:sp modelId="{2BBDAEAC-910E-414C-8B49-D5B8DE37D9C9}">
      <dsp:nvSpPr>
        <dsp:cNvPr id="0" name=""/>
        <dsp:cNvSpPr/>
      </dsp:nvSpPr>
      <dsp:spPr>
        <a:xfrm>
          <a:off x="2204629" y="2203785"/>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9B9F5C-325B-4EE8-95DC-A9372EC39299}">
      <dsp:nvSpPr>
        <dsp:cNvPr id="0" name=""/>
        <dsp:cNvSpPr/>
      </dsp:nvSpPr>
      <dsp:spPr>
        <a:xfrm>
          <a:off x="2369976" y="2224538"/>
          <a:ext cx="8653169" cy="41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Policy enforcement</a:t>
          </a:r>
          <a:r>
            <a:rPr lang="en-US" sz="1200" kern="1200" dirty="0"/>
            <a:t>: Controls like copy/paste restrictions, download blocking, and DLP integration.</a:t>
          </a:r>
        </a:p>
      </dsp:txBody>
      <dsp:txXfrm>
        <a:off x="2369976" y="2224538"/>
        <a:ext cx="8653169" cy="415055"/>
      </dsp:txXfrm>
    </dsp:sp>
    <dsp:sp modelId="{341298EF-BD7B-4E75-BEFD-9DF9E99B76E9}">
      <dsp:nvSpPr>
        <dsp:cNvPr id="0" name=""/>
        <dsp:cNvSpPr/>
      </dsp:nvSpPr>
      <dsp:spPr>
        <a:xfrm>
          <a:off x="2204629" y="2639594"/>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15B52B-78FD-41E3-B064-12ED408C6EA0}">
      <dsp:nvSpPr>
        <dsp:cNvPr id="0" name=""/>
        <dsp:cNvSpPr/>
      </dsp:nvSpPr>
      <dsp:spPr>
        <a:xfrm>
          <a:off x="2369976" y="2660347"/>
          <a:ext cx="8653169" cy="41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Encryption</a:t>
          </a:r>
          <a:r>
            <a:rPr lang="en-US" sz="1200" kern="1200" dirty="0"/>
            <a:t>: TLS ensures session confidentiality; integration with SASE/SSE for inline inspection.</a:t>
          </a:r>
        </a:p>
      </dsp:txBody>
      <dsp:txXfrm>
        <a:off x="2369976" y="2660347"/>
        <a:ext cx="8653169" cy="415055"/>
      </dsp:txXfrm>
    </dsp:sp>
    <dsp:sp modelId="{F118CC1E-9816-462C-848D-D9883E818B62}">
      <dsp:nvSpPr>
        <dsp:cNvPr id="0" name=""/>
        <dsp:cNvSpPr/>
      </dsp:nvSpPr>
      <dsp:spPr>
        <a:xfrm>
          <a:off x="2204629" y="3075403"/>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25F964-AAEC-4107-AB79-E366316B0C32}">
      <dsp:nvSpPr>
        <dsp:cNvPr id="0" name=""/>
        <dsp:cNvSpPr/>
      </dsp:nvSpPr>
      <dsp:spPr>
        <a:xfrm>
          <a:off x="2369976" y="3096156"/>
          <a:ext cx="8653169" cy="41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Lifecycle</a:t>
          </a:r>
          <a:r>
            <a:rPr lang="en-US" sz="1200" kern="1200" dirty="0"/>
            <a:t>: Each session can be ephemeral (destroyed after use) to eliminate persistence of malware.</a:t>
          </a:r>
        </a:p>
      </dsp:txBody>
      <dsp:txXfrm>
        <a:off x="2369976" y="3096156"/>
        <a:ext cx="8653169" cy="415055"/>
      </dsp:txXfrm>
    </dsp:sp>
    <dsp:sp modelId="{C4E374DD-938C-46A4-B51B-0A598B6B7F54}">
      <dsp:nvSpPr>
        <dsp:cNvPr id="0" name=""/>
        <dsp:cNvSpPr/>
      </dsp:nvSpPr>
      <dsp:spPr>
        <a:xfrm>
          <a:off x="2204629" y="3511212"/>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0C62D9-6FF6-4D40-AB4B-66A461485FBC}">
      <dsp:nvSpPr>
        <dsp:cNvPr id="0" name=""/>
        <dsp:cNvSpPr/>
      </dsp:nvSpPr>
      <dsp:spPr>
        <a:xfrm>
          <a:off x="0" y="3533365"/>
          <a:ext cx="11023146"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AD4079-B40A-4391-835E-92C528840C0E}">
      <dsp:nvSpPr>
        <dsp:cNvPr id="0" name=""/>
        <dsp:cNvSpPr/>
      </dsp:nvSpPr>
      <dsp:spPr>
        <a:xfrm>
          <a:off x="0" y="3533365"/>
          <a:ext cx="2204629" cy="1765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t>Use case:</a:t>
          </a:r>
          <a:endParaRPr lang="en-US" sz="1200" kern="1200"/>
        </a:p>
      </dsp:txBody>
      <dsp:txXfrm>
        <a:off x="0" y="3533365"/>
        <a:ext cx="2204629" cy="1765388"/>
      </dsp:txXfrm>
    </dsp:sp>
    <dsp:sp modelId="{0F0742F4-F8C4-40A3-AE77-4387EE99C94D}">
      <dsp:nvSpPr>
        <dsp:cNvPr id="0" name=""/>
        <dsp:cNvSpPr/>
      </dsp:nvSpPr>
      <dsp:spPr>
        <a:xfrm>
          <a:off x="2369976" y="3560950"/>
          <a:ext cx="8653169" cy="551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Prevent phishing and drive-by malware.</a:t>
          </a:r>
        </a:p>
      </dsp:txBody>
      <dsp:txXfrm>
        <a:off x="2369976" y="3560950"/>
        <a:ext cx="8653169" cy="551683"/>
      </dsp:txXfrm>
    </dsp:sp>
    <dsp:sp modelId="{CB158555-7C1E-492E-97CB-EA915025164E}">
      <dsp:nvSpPr>
        <dsp:cNvPr id="0" name=""/>
        <dsp:cNvSpPr/>
      </dsp:nvSpPr>
      <dsp:spPr>
        <a:xfrm>
          <a:off x="2204629" y="4112633"/>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8E682A-B8F3-49CE-92D0-D0F2E4E254CB}">
      <dsp:nvSpPr>
        <dsp:cNvPr id="0" name=""/>
        <dsp:cNvSpPr/>
      </dsp:nvSpPr>
      <dsp:spPr>
        <a:xfrm>
          <a:off x="2369976" y="4140218"/>
          <a:ext cx="8653169" cy="551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Enforce Zero Trust browsing (every session untrusted until verified).</a:t>
          </a:r>
        </a:p>
      </dsp:txBody>
      <dsp:txXfrm>
        <a:off x="2369976" y="4140218"/>
        <a:ext cx="8653169" cy="551683"/>
      </dsp:txXfrm>
    </dsp:sp>
    <dsp:sp modelId="{0EA554A7-C54D-4545-A7C3-AFF299D63152}">
      <dsp:nvSpPr>
        <dsp:cNvPr id="0" name=""/>
        <dsp:cNvSpPr/>
      </dsp:nvSpPr>
      <dsp:spPr>
        <a:xfrm>
          <a:off x="2204629" y="4691902"/>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466D1E-FA3A-4B18-B9AB-1684CE73DC8C}">
      <dsp:nvSpPr>
        <dsp:cNvPr id="0" name=""/>
        <dsp:cNvSpPr/>
      </dsp:nvSpPr>
      <dsp:spPr>
        <a:xfrm>
          <a:off x="2369976" y="4719486"/>
          <a:ext cx="8653169" cy="551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Meet compliance by isolating risky categories (contractors, unmanaged devices, privileged users).</a:t>
          </a:r>
        </a:p>
      </dsp:txBody>
      <dsp:txXfrm>
        <a:off x="2369976" y="4719486"/>
        <a:ext cx="8653169" cy="551683"/>
      </dsp:txXfrm>
    </dsp:sp>
    <dsp:sp modelId="{900278EA-EB42-4743-A7C8-CDF23ED2C9EE}">
      <dsp:nvSpPr>
        <dsp:cNvPr id="0" name=""/>
        <dsp:cNvSpPr/>
      </dsp:nvSpPr>
      <dsp:spPr>
        <a:xfrm>
          <a:off x="2204629" y="5271170"/>
          <a:ext cx="8818516"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C8FA7-9D74-46C4-9661-B6F5C3A9B046}">
      <dsp:nvSpPr>
        <dsp:cNvPr id="0" name=""/>
        <dsp:cNvSpPr/>
      </dsp:nvSpPr>
      <dsp:spPr>
        <a:xfrm>
          <a:off x="0" y="0"/>
          <a:ext cx="1093708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265E71-955D-4A41-AC34-559D2C7B1C83}">
      <dsp:nvSpPr>
        <dsp:cNvPr id="0" name=""/>
        <dsp:cNvSpPr/>
      </dsp:nvSpPr>
      <dsp:spPr>
        <a:xfrm>
          <a:off x="0" y="0"/>
          <a:ext cx="2187416" cy="126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Brute force attacks:</a:t>
          </a:r>
          <a:endParaRPr lang="en-US" sz="1200" kern="1200" dirty="0"/>
        </a:p>
      </dsp:txBody>
      <dsp:txXfrm>
        <a:off x="0" y="0"/>
        <a:ext cx="2187416" cy="1263149"/>
      </dsp:txXfrm>
    </dsp:sp>
    <dsp:sp modelId="{0A77184C-4024-4C4C-B22D-A3D7D7FA0AB1}">
      <dsp:nvSpPr>
        <dsp:cNvPr id="0" name=""/>
        <dsp:cNvSpPr/>
      </dsp:nvSpPr>
      <dsp:spPr>
        <a:xfrm>
          <a:off x="2351472" y="57359"/>
          <a:ext cx="8585609" cy="1147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Trying all possible keys.</a:t>
          </a:r>
        </a:p>
      </dsp:txBody>
      <dsp:txXfrm>
        <a:off x="2351472" y="57359"/>
        <a:ext cx="8585609" cy="1147195"/>
      </dsp:txXfrm>
    </dsp:sp>
    <dsp:sp modelId="{A471653E-17A8-4F59-839A-FDB814F04B1D}">
      <dsp:nvSpPr>
        <dsp:cNvPr id="0" name=""/>
        <dsp:cNvSpPr/>
      </dsp:nvSpPr>
      <dsp:spPr>
        <a:xfrm>
          <a:off x="2187416" y="1204555"/>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BA6CC4-BEC1-47BD-9539-C7C47A8A9AF5}">
      <dsp:nvSpPr>
        <dsp:cNvPr id="0" name=""/>
        <dsp:cNvSpPr/>
      </dsp:nvSpPr>
      <dsp:spPr>
        <a:xfrm>
          <a:off x="0" y="1263149"/>
          <a:ext cx="1093708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21C846-702B-4CC4-A632-C77D948093AC}">
      <dsp:nvSpPr>
        <dsp:cNvPr id="0" name=""/>
        <dsp:cNvSpPr/>
      </dsp:nvSpPr>
      <dsp:spPr>
        <a:xfrm>
          <a:off x="0" y="1263149"/>
          <a:ext cx="2187416" cy="126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Man-in-the-Middle (MITM):</a:t>
          </a:r>
          <a:endParaRPr lang="en-US" sz="1200" kern="1200" dirty="0"/>
        </a:p>
      </dsp:txBody>
      <dsp:txXfrm>
        <a:off x="0" y="1263149"/>
        <a:ext cx="2187416" cy="1263149"/>
      </dsp:txXfrm>
    </dsp:sp>
    <dsp:sp modelId="{DF9CB21C-D57B-49ED-B686-317C07D0E2AE}">
      <dsp:nvSpPr>
        <dsp:cNvPr id="0" name=""/>
        <dsp:cNvSpPr/>
      </dsp:nvSpPr>
      <dsp:spPr>
        <a:xfrm>
          <a:off x="2351472" y="1320508"/>
          <a:ext cx="8585609" cy="1147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 Intercepting traffic if handshake isn’t validated.</a:t>
          </a:r>
        </a:p>
      </dsp:txBody>
      <dsp:txXfrm>
        <a:off x="2351472" y="1320508"/>
        <a:ext cx="8585609" cy="1147195"/>
      </dsp:txXfrm>
    </dsp:sp>
    <dsp:sp modelId="{8F8DAB8E-5ADE-4A75-94CB-2B9BBDEB584E}">
      <dsp:nvSpPr>
        <dsp:cNvPr id="0" name=""/>
        <dsp:cNvSpPr/>
      </dsp:nvSpPr>
      <dsp:spPr>
        <a:xfrm>
          <a:off x="2187416" y="2467704"/>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BF70AD-F151-4AEC-A72B-1293EB1DE270}">
      <dsp:nvSpPr>
        <dsp:cNvPr id="0" name=""/>
        <dsp:cNvSpPr/>
      </dsp:nvSpPr>
      <dsp:spPr>
        <a:xfrm>
          <a:off x="0" y="2526298"/>
          <a:ext cx="1093708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C69746-47FA-4C3B-9045-62F061589D61}">
      <dsp:nvSpPr>
        <dsp:cNvPr id="0" name=""/>
        <dsp:cNvSpPr/>
      </dsp:nvSpPr>
      <dsp:spPr>
        <a:xfrm>
          <a:off x="0" y="2526298"/>
          <a:ext cx="2187416" cy="126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Weak algorithms:</a:t>
          </a:r>
          <a:endParaRPr lang="en-US" sz="1200" kern="1200" dirty="0"/>
        </a:p>
      </dsp:txBody>
      <dsp:txXfrm>
        <a:off x="0" y="2526298"/>
        <a:ext cx="2187416" cy="1263149"/>
      </dsp:txXfrm>
    </dsp:sp>
    <dsp:sp modelId="{5AE79C6E-542C-4F6C-9982-9E08C50EC1B7}">
      <dsp:nvSpPr>
        <dsp:cNvPr id="0" name=""/>
        <dsp:cNvSpPr/>
      </dsp:nvSpPr>
      <dsp:spPr>
        <a:xfrm>
          <a:off x="2351472" y="2583657"/>
          <a:ext cx="8585609" cy="1147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DES, MD5, SHA-1 no longer secure.</a:t>
          </a:r>
        </a:p>
      </dsp:txBody>
      <dsp:txXfrm>
        <a:off x="2351472" y="2583657"/>
        <a:ext cx="8585609" cy="1147195"/>
      </dsp:txXfrm>
    </dsp:sp>
    <dsp:sp modelId="{93676CB8-167B-4411-8384-60E3AB0DA3E3}">
      <dsp:nvSpPr>
        <dsp:cNvPr id="0" name=""/>
        <dsp:cNvSpPr/>
      </dsp:nvSpPr>
      <dsp:spPr>
        <a:xfrm>
          <a:off x="2187416" y="3730853"/>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AE765C-ADD9-420D-A486-AD7CA7856C52}">
      <dsp:nvSpPr>
        <dsp:cNvPr id="0" name=""/>
        <dsp:cNvSpPr/>
      </dsp:nvSpPr>
      <dsp:spPr>
        <a:xfrm>
          <a:off x="0" y="3789446"/>
          <a:ext cx="1093708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80039D-CE30-49F5-87DA-5CE73C606732}">
      <dsp:nvSpPr>
        <dsp:cNvPr id="0" name=""/>
        <dsp:cNvSpPr/>
      </dsp:nvSpPr>
      <dsp:spPr>
        <a:xfrm>
          <a:off x="0" y="3789447"/>
          <a:ext cx="2187416" cy="126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Key mismanagement:</a:t>
          </a:r>
          <a:endParaRPr lang="en-US" sz="1200" kern="1200" dirty="0"/>
        </a:p>
      </dsp:txBody>
      <dsp:txXfrm>
        <a:off x="0" y="3789447"/>
        <a:ext cx="2187416" cy="1263149"/>
      </dsp:txXfrm>
    </dsp:sp>
    <dsp:sp modelId="{13DABB43-D865-4D4A-80AD-CDA5AAD65F1B}">
      <dsp:nvSpPr>
        <dsp:cNvPr id="0" name=""/>
        <dsp:cNvSpPr/>
      </dsp:nvSpPr>
      <dsp:spPr>
        <a:xfrm>
          <a:off x="2351472" y="3846806"/>
          <a:ext cx="8585609" cy="1147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Leaked keys, weak passwords, no rotation.</a:t>
          </a:r>
        </a:p>
      </dsp:txBody>
      <dsp:txXfrm>
        <a:off x="2351472" y="3846806"/>
        <a:ext cx="8585609" cy="1147195"/>
      </dsp:txXfrm>
    </dsp:sp>
    <dsp:sp modelId="{6FF353A5-71FA-4AEA-B6C8-82E269A801F5}">
      <dsp:nvSpPr>
        <dsp:cNvPr id="0" name=""/>
        <dsp:cNvSpPr/>
      </dsp:nvSpPr>
      <dsp:spPr>
        <a:xfrm>
          <a:off x="2187416" y="4994002"/>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C8FA7-9D74-46C4-9661-B6F5C3A9B046}">
      <dsp:nvSpPr>
        <dsp:cNvPr id="0" name=""/>
        <dsp:cNvSpPr/>
      </dsp:nvSpPr>
      <dsp:spPr>
        <a:xfrm>
          <a:off x="0" y="616"/>
          <a:ext cx="1093708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265E71-955D-4A41-AC34-559D2C7B1C83}">
      <dsp:nvSpPr>
        <dsp:cNvPr id="0" name=""/>
        <dsp:cNvSpPr/>
      </dsp:nvSpPr>
      <dsp:spPr>
        <a:xfrm>
          <a:off x="0" y="616"/>
          <a:ext cx="2187416" cy="1010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Zero Trust + Encryption:</a:t>
          </a:r>
          <a:endParaRPr lang="en-US" sz="1200" kern="1200" dirty="0"/>
        </a:p>
      </dsp:txBody>
      <dsp:txXfrm>
        <a:off x="0" y="616"/>
        <a:ext cx="2187416" cy="1010272"/>
      </dsp:txXfrm>
    </dsp:sp>
    <dsp:sp modelId="{1FDF9E31-2F91-4A6C-8139-40CE525BAB41}">
      <dsp:nvSpPr>
        <dsp:cNvPr id="0" name=""/>
        <dsp:cNvSpPr/>
      </dsp:nvSpPr>
      <dsp:spPr>
        <a:xfrm>
          <a:off x="2351472" y="46493"/>
          <a:ext cx="8585609" cy="917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Encrypt everywhere, but still validate identity and device posture.</a:t>
          </a:r>
          <a:endParaRPr lang="en-US" sz="1200" kern="1200" dirty="0"/>
        </a:p>
      </dsp:txBody>
      <dsp:txXfrm>
        <a:off x="2351472" y="46493"/>
        <a:ext cx="8585609" cy="917532"/>
      </dsp:txXfrm>
    </dsp:sp>
    <dsp:sp modelId="{733A6FFB-0EE9-4503-80CC-A63AED57B7D6}">
      <dsp:nvSpPr>
        <dsp:cNvPr id="0" name=""/>
        <dsp:cNvSpPr/>
      </dsp:nvSpPr>
      <dsp:spPr>
        <a:xfrm>
          <a:off x="2187416" y="964026"/>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A52D0F-FD69-4145-B7D5-1084814DED93}">
      <dsp:nvSpPr>
        <dsp:cNvPr id="0" name=""/>
        <dsp:cNvSpPr/>
      </dsp:nvSpPr>
      <dsp:spPr>
        <a:xfrm>
          <a:off x="0" y="1010889"/>
          <a:ext cx="1093708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17D358-27C1-4A0C-996A-2AA38058004B}">
      <dsp:nvSpPr>
        <dsp:cNvPr id="0" name=""/>
        <dsp:cNvSpPr/>
      </dsp:nvSpPr>
      <dsp:spPr>
        <a:xfrm>
          <a:off x="0" y="1010889"/>
          <a:ext cx="2187416" cy="1010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t>TLS inspection (SSL decryption):</a:t>
          </a:r>
          <a:endParaRPr lang="en-US" sz="1200" kern="1200" dirty="0"/>
        </a:p>
      </dsp:txBody>
      <dsp:txXfrm>
        <a:off x="0" y="1010889"/>
        <a:ext cx="2187416" cy="1010272"/>
      </dsp:txXfrm>
    </dsp:sp>
    <dsp:sp modelId="{1D49B663-4C7B-426A-B116-C08383D8D13B}">
      <dsp:nvSpPr>
        <dsp:cNvPr id="0" name=""/>
        <dsp:cNvSpPr/>
      </dsp:nvSpPr>
      <dsp:spPr>
        <a:xfrm>
          <a:off x="2351472" y="1056765"/>
          <a:ext cx="8585609" cy="917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a:t>Firewalls (like FortiGate) can decrypt SSL/TLS traffic, inspect for threats, then re-encrypt.</a:t>
          </a:r>
          <a:endParaRPr lang="en-US" sz="1200" kern="1200" dirty="0"/>
        </a:p>
      </dsp:txBody>
      <dsp:txXfrm>
        <a:off x="2351472" y="1056765"/>
        <a:ext cx="8585609" cy="917532"/>
      </dsp:txXfrm>
    </dsp:sp>
    <dsp:sp modelId="{C19A5EC7-5891-4118-A4BA-0A7DE894646E}">
      <dsp:nvSpPr>
        <dsp:cNvPr id="0" name=""/>
        <dsp:cNvSpPr/>
      </dsp:nvSpPr>
      <dsp:spPr>
        <a:xfrm>
          <a:off x="2187416" y="1974298"/>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2715F4-E762-431D-8031-199DC6DFC5B5}">
      <dsp:nvSpPr>
        <dsp:cNvPr id="0" name=""/>
        <dsp:cNvSpPr/>
      </dsp:nvSpPr>
      <dsp:spPr>
        <a:xfrm>
          <a:off x="0" y="2021161"/>
          <a:ext cx="1093708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DFBDC3-96CF-4E2F-9F83-CAD5B314DF3A}">
      <dsp:nvSpPr>
        <dsp:cNvPr id="0" name=""/>
        <dsp:cNvSpPr/>
      </dsp:nvSpPr>
      <dsp:spPr>
        <a:xfrm>
          <a:off x="0" y="2021161"/>
          <a:ext cx="2187416" cy="1010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a:t>Sales Engineers</a:t>
          </a:r>
          <a:endParaRPr lang="en-US" sz="1200" b="1" kern="1200" dirty="0"/>
        </a:p>
      </dsp:txBody>
      <dsp:txXfrm>
        <a:off x="0" y="2021161"/>
        <a:ext cx="2187416" cy="1010272"/>
      </dsp:txXfrm>
    </dsp:sp>
    <dsp:sp modelId="{5CA63671-074B-464D-9B64-A90FF0F036BE}">
      <dsp:nvSpPr>
        <dsp:cNvPr id="0" name=""/>
        <dsp:cNvSpPr/>
      </dsp:nvSpPr>
      <dsp:spPr>
        <a:xfrm>
          <a:off x="2351472" y="2067038"/>
          <a:ext cx="8585609" cy="917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a:t>Must know how to explain </a:t>
          </a:r>
          <a:r>
            <a:rPr lang="en-US" sz="1200" b="1" kern="1200"/>
            <a:t>privacy, compliance, and performance</a:t>
          </a:r>
          <a:r>
            <a:rPr lang="en-US" sz="1200" kern="1200"/>
            <a:t> trade-offs.</a:t>
          </a:r>
          <a:endParaRPr lang="en-US" sz="1200" kern="1200" dirty="0"/>
        </a:p>
      </dsp:txBody>
      <dsp:txXfrm>
        <a:off x="2351472" y="2067038"/>
        <a:ext cx="8585609" cy="917532"/>
      </dsp:txXfrm>
    </dsp:sp>
    <dsp:sp modelId="{E428DEB7-C8F6-4DB0-929B-B8202A927151}">
      <dsp:nvSpPr>
        <dsp:cNvPr id="0" name=""/>
        <dsp:cNvSpPr/>
      </dsp:nvSpPr>
      <dsp:spPr>
        <a:xfrm>
          <a:off x="2187416" y="2984571"/>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EB0E98-6D6F-4A94-90EA-CCED2E7A0071}">
      <dsp:nvSpPr>
        <dsp:cNvPr id="0" name=""/>
        <dsp:cNvSpPr/>
      </dsp:nvSpPr>
      <dsp:spPr>
        <a:xfrm>
          <a:off x="0" y="3031434"/>
          <a:ext cx="1093708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B9D43E-1ED5-4005-AB2A-1DF2E5869573}">
      <dsp:nvSpPr>
        <dsp:cNvPr id="0" name=""/>
        <dsp:cNvSpPr/>
      </dsp:nvSpPr>
      <dsp:spPr>
        <a:xfrm>
          <a:off x="0" y="3031434"/>
          <a:ext cx="2187416" cy="1010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t>Forward Secrecy:</a:t>
          </a:r>
          <a:endParaRPr lang="en-US" sz="1200" kern="1200" dirty="0"/>
        </a:p>
      </dsp:txBody>
      <dsp:txXfrm>
        <a:off x="0" y="3031434"/>
        <a:ext cx="2187416" cy="1010272"/>
      </dsp:txXfrm>
    </dsp:sp>
    <dsp:sp modelId="{7450F65C-288F-4260-9916-31290A2252F5}">
      <dsp:nvSpPr>
        <dsp:cNvPr id="0" name=""/>
        <dsp:cNvSpPr/>
      </dsp:nvSpPr>
      <dsp:spPr>
        <a:xfrm>
          <a:off x="2351472" y="3077310"/>
          <a:ext cx="8585609" cy="917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Session keys are ephemeral; even if a key is stolen later, past traffic stays safe.</a:t>
          </a:r>
          <a:endParaRPr lang="en-US" sz="1200" kern="1200" dirty="0"/>
        </a:p>
      </dsp:txBody>
      <dsp:txXfrm>
        <a:off x="2351472" y="3077310"/>
        <a:ext cx="8585609" cy="917532"/>
      </dsp:txXfrm>
    </dsp:sp>
    <dsp:sp modelId="{86CCCCBC-7BD0-49CD-BC04-F8A420222484}">
      <dsp:nvSpPr>
        <dsp:cNvPr id="0" name=""/>
        <dsp:cNvSpPr/>
      </dsp:nvSpPr>
      <dsp:spPr>
        <a:xfrm>
          <a:off x="2187416" y="3994843"/>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E30527-5DDF-4429-80AF-7A2BF778CF67}">
      <dsp:nvSpPr>
        <dsp:cNvPr id="0" name=""/>
        <dsp:cNvSpPr/>
      </dsp:nvSpPr>
      <dsp:spPr>
        <a:xfrm>
          <a:off x="0" y="4041706"/>
          <a:ext cx="1093708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095930-E511-412F-A56F-BDA0863B0067}">
      <dsp:nvSpPr>
        <dsp:cNvPr id="0" name=""/>
        <dsp:cNvSpPr/>
      </dsp:nvSpPr>
      <dsp:spPr>
        <a:xfrm>
          <a:off x="0" y="4041706"/>
          <a:ext cx="2187416" cy="1010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t>FIPS Compliance:</a:t>
          </a:r>
          <a:endParaRPr lang="en-US" sz="1200" kern="1200" dirty="0"/>
        </a:p>
      </dsp:txBody>
      <dsp:txXfrm>
        <a:off x="0" y="4041706"/>
        <a:ext cx="2187416" cy="1010272"/>
      </dsp:txXfrm>
    </dsp:sp>
    <dsp:sp modelId="{61FA7F55-DBCC-4F5E-AB7A-82939EF84B6D}">
      <dsp:nvSpPr>
        <dsp:cNvPr id="0" name=""/>
        <dsp:cNvSpPr/>
      </dsp:nvSpPr>
      <dsp:spPr>
        <a:xfrm>
          <a:off x="2351472" y="4087583"/>
          <a:ext cx="8585609" cy="917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Required for government contracts.</a:t>
          </a:r>
          <a:endParaRPr lang="en-US" sz="1200" kern="1200" dirty="0"/>
        </a:p>
      </dsp:txBody>
      <dsp:txXfrm>
        <a:off x="2351472" y="4087583"/>
        <a:ext cx="8585609" cy="917532"/>
      </dsp:txXfrm>
    </dsp:sp>
    <dsp:sp modelId="{A18E6F3B-D09A-4E8D-A0A2-3A12B9452AF4}">
      <dsp:nvSpPr>
        <dsp:cNvPr id="0" name=""/>
        <dsp:cNvSpPr/>
      </dsp:nvSpPr>
      <dsp:spPr>
        <a:xfrm>
          <a:off x="2187416" y="5005116"/>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C8FA7-9D74-46C4-9661-B6F5C3A9B046}">
      <dsp:nvSpPr>
        <dsp:cNvPr id="0" name=""/>
        <dsp:cNvSpPr/>
      </dsp:nvSpPr>
      <dsp:spPr>
        <a:xfrm>
          <a:off x="0" y="2467"/>
          <a:ext cx="1093708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265E71-955D-4A41-AC34-559D2C7B1C83}">
      <dsp:nvSpPr>
        <dsp:cNvPr id="0" name=""/>
        <dsp:cNvSpPr/>
      </dsp:nvSpPr>
      <dsp:spPr>
        <a:xfrm>
          <a:off x="0" y="2467"/>
          <a:ext cx="2187416" cy="168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How to Talk to Executives:</a:t>
          </a:r>
          <a:endParaRPr lang="en-US" sz="1200" kern="1200" dirty="0"/>
        </a:p>
      </dsp:txBody>
      <dsp:txXfrm>
        <a:off x="0" y="2467"/>
        <a:ext cx="2187416" cy="1682553"/>
      </dsp:txXfrm>
    </dsp:sp>
    <dsp:sp modelId="{FFD1D0DE-3CBB-4321-8B5D-C45C1279CBD9}">
      <dsp:nvSpPr>
        <dsp:cNvPr id="0" name=""/>
        <dsp:cNvSpPr/>
      </dsp:nvSpPr>
      <dsp:spPr>
        <a:xfrm>
          <a:off x="2351472" y="41573"/>
          <a:ext cx="8585609" cy="78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Focus on </a:t>
          </a:r>
          <a:r>
            <a:rPr lang="en-US" sz="1200" b="1" kern="1200" dirty="0"/>
            <a:t>business risk</a:t>
          </a:r>
          <a:r>
            <a:rPr lang="en-US" sz="1200" kern="1200" dirty="0"/>
            <a:t>: “Encryption ensures your customer data and IP stay confidential, keeping you compliant with HIPAA/PCI/GDPR.”</a:t>
          </a:r>
        </a:p>
      </dsp:txBody>
      <dsp:txXfrm>
        <a:off x="2351472" y="41573"/>
        <a:ext cx="8585609" cy="782124"/>
      </dsp:txXfrm>
    </dsp:sp>
    <dsp:sp modelId="{8D0F293F-736A-462B-8EF6-64411E18CB50}">
      <dsp:nvSpPr>
        <dsp:cNvPr id="0" name=""/>
        <dsp:cNvSpPr/>
      </dsp:nvSpPr>
      <dsp:spPr>
        <a:xfrm>
          <a:off x="2187416" y="823698"/>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FFB3C8-3FFE-4150-851A-17830099A4AE}">
      <dsp:nvSpPr>
        <dsp:cNvPr id="0" name=""/>
        <dsp:cNvSpPr/>
      </dsp:nvSpPr>
      <dsp:spPr>
        <a:xfrm>
          <a:off x="2351472" y="862804"/>
          <a:ext cx="8585609" cy="78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Mention </a:t>
          </a:r>
          <a:r>
            <a:rPr lang="en-US" sz="1200" b="1" kern="1200" dirty="0"/>
            <a:t>compliance/regulations</a:t>
          </a:r>
          <a:r>
            <a:rPr lang="en-US" sz="1200" kern="1200" dirty="0"/>
            <a:t>.</a:t>
          </a:r>
        </a:p>
      </dsp:txBody>
      <dsp:txXfrm>
        <a:off x="2351472" y="862804"/>
        <a:ext cx="8585609" cy="782124"/>
      </dsp:txXfrm>
    </dsp:sp>
    <dsp:sp modelId="{ADDA50B7-5714-4945-94B0-CBA188F49532}">
      <dsp:nvSpPr>
        <dsp:cNvPr id="0" name=""/>
        <dsp:cNvSpPr/>
      </dsp:nvSpPr>
      <dsp:spPr>
        <a:xfrm>
          <a:off x="2187416" y="1644928"/>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35E93E-1A19-443C-925B-4420FBC842D2}">
      <dsp:nvSpPr>
        <dsp:cNvPr id="0" name=""/>
        <dsp:cNvSpPr/>
      </dsp:nvSpPr>
      <dsp:spPr>
        <a:xfrm>
          <a:off x="0" y="1685021"/>
          <a:ext cx="1093708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0D698F-28C4-4199-978D-3D14E4308C1A}">
      <dsp:nvSpPr>
        <dsp:cNvPr id="0" name=""/>
        <dsp:cNvSpPr/>
      </dsp:nvSpPr>
      <dsp:spPr>
        <a:xfrm>
          <a:off x="0" y="1685021"/>
          <a:ext cx="2187416" cy="168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How to Talk to Engineers:</a:t>
          </a:r>
          <a:endParaRPr lang="en-US" sz="1200" kern="1200" dirty="0"/>
        </a:p>
      </dsp:txBody>
      <dsp:txXfrm>
        <a:off x="0" y="1685021"/>
        <a:ext cx="2187416" cy="1682553"/>
      </dsp:txXfrm>
    </dsp:sp>
    <dsp:sp modelId="{17184026-B313-45C5-AA24-03F7FDCB5BF5}">
      <dsp:nvSpPr>
        <dsp:cNvPr id="0" name=""/>
        <dsp:cNvSpPr/>
      </dsp:nvSpPr>
      <dsp:spPr>
        <a:xfrm>
          <a:off x="2351472" y="1724127"/>
          <a:ext cx="8585609" cy="78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Discuss </a:t>
          </a:r>
          <a:r>
            <a:rPr lang="en-US" sz="1200" b="1" kern="1200" dirty="0"/>
            <a:t>protocol support (IPSec, SSL/TLS, WPA2/WPA3)</a:t>
          </a:r>
          <a:r>
            <a:rPr lang="en-US" sz="1200" kern="1200" dirty="0"/>
            <a:t>, algorithm strengths (AES-256, ECC).</a:t>
          </a:r>
        </a:p>
      </dsp:txBody>
      <dsp:txXfrm>
        <a:off x="2351472" y="1724127"/>
        <a:ext cx="8585609" cy="782124"/>
      </dsp:txXfrm>
    </dsp:sp>
    <dsp:sp modelId="{93162C7F-DD28-4849-9B26-DB691210CB92}">
      <dsp:nvSpPr>
        <dsp:cNvPr id="0" name=""/>
        <dsp:cNvSpPr/>
      </dsp:nvSpPr>
      <dsp:spPr>
        <a:xfrm>
          <a:off x="2187416" y="2506251"/>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BDC2E6-4EF7-4D52-9A48-4DCA3383C0AB}">
      <dsp:nvSpPr>
        <dsp:cNvPr id="0" name=""/>
        <dsp:cNvSpPr/>
      </dsp:nvSpPr>
      <dsp:spPr>
        <a:xfrm>
          <a:off x="2351472" y="2545358"/>
          <a:ext cx="8585609" cy="78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Show familiarity with </a:t>
          </a:r>
          <a:r>
            <a:rPr lang="en-US" sz="1200" b="1" kern="1200" dirty="0"/>
            <a:t>TLS inspection</a:t>
          </a:r>
          <a:r>
            <a:rPr lang="en-US" sz="1200" kern="1200" dirty="0"/>
            <a:t>, VPN designs, and certificate handling.</a:t>
          </a:r>
        </a:p>
      </dsp:txBody>
      <dsp:txXfrm>
        <a:off x="2351472" y="2545358"/>
        <a:ext cx="8585609" cy="782124"/>
      </dsp:txXfrm>
    </dsp:sp>
    <dsp:sp modelId="{E491DB9F-5AD7-4469-ABBD-3E62B44907F1}">
      <dsp:nvSpPr>
        <dsp:cNvPr id="0" name=""/>
        <dsp:cNvSpPr/>
      </dsp:nvSpPr>
      <dsp:spPr>
        <a:xfrm>
          <a:off x="2187416" y="3327482"/>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3D642C-ED0C-4815-87EF-1FB7FE016EF9}">
      <dsp:nvSpPr>
        <dsp:cNvPr id="0" name=""/>
        <dsp:cNvSpPr/>
      </dsp:nvSpPr>
      <dsp:spPr>
        <a:xfrm>
          <a:off x="0" y="3367574"/>
          <a:ext cx="1093708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732A82-4F5B-443E-855D-2A205442AC12}">
      <dsp:nvSpPr>
        <dsp:cNvPr id="0" name=""/>
        <dsp:cNvSpPr/>
      </dsp:nvSpPr>
      <dsp:spPr>
        <a:xfrm>
          <a:off x="0" y="3367574"/>
          <a:ext cx="2187416" cy="168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Stories You Can Use:</a:t>
          </a:r>
          <a:endParaRPr lang="en-US" sz="1200" kern="1200" dirty="0"/>
        </a:p>
      </dsp:txBody>
      <dsp:txXfrm>
        <a:off x="0" y="3367574"/>
        <a:ext cx="2187416" cy="1682553"/>
      </dsp:txXfrm>
    </dsp:sp>
    <dsp:sp modelId="{20859E8E-FBF6-40B1-B437-E9CAE9406B3C}">
      <dsp:nvSpPr>
        <dsp:cNvPr id="0" name=""/>
        <dsp:cNvSpPr/>
      </dsp:nvSpPr>
      <dsp:spPr>
        <a:xfrm>
          <a:off x="2351472" y="3406681"/>
          <a:ext cx="8585609" cy="78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tabLst>
              <a:tab pos="403225" algn="l"/>
            </a:tabLst>
          </a:pPr>
          <a:r>
            <a:rPr lang="en-US" sz="1200" kern="1200" dirty="0"/>
            <a:t>Add a story you can use around the tech that you are discussing.</a:t>
          </a:r>
        </a:p>
      </dsp:txBody>
      <dsp:txXfrm>
        <a:off x="2351472" y="3406681"/>
        <a:ext cx="8585609" cy="782124"/>
      </dsp:txXfrm>
    </dsp:sp>
    <dsp:sp modelId="{8AD5C37A-0438-497A-8167-EA96C8BC8739}">
      <dsp:nvSpPr>
        <dsp:cNvPr id="0" name=""/>
        <dsp:cNvSpPr/>
      </dsp:nvSpPr>
      <dsp:spPr>
        <a:xfrm>
          <a:off x="2187416" y="4188805"/>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A9111D-2D91-46EC-BF26-2BC0CDC22FE9}">
      <dsp:nvSpPr>
        <dsp:cNvPr id="0" name=""/>
        <dsp:cNvSpPr/>
      </dsp:nvSpPr>
      <dsp:spPr>
        <a:xfrm>
          <a:off x="2351472" y="4227912"/>
          <a:ext cx="8585609" cy="78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Add a story you can use around the tech that you are discussing.</a:t>
          </a:r>
        </a:p>
      </dsp:txBody>
      <dsp:txXfrm>
        <a:off x="2351472" y="4227912"/>
        <a:ext cx="8585609" cy="782124"/>
      </dsp:txXfrm>
    </dsp:sp>
    <dsp:sp modelId="{D67179AB-70F9-4645-A2A9-0E01132D1083}">
      <dsp:nvSpPr>
        <dsp:cNvPr id="0" name=""/>
        <dsp:cNvSpPr/>
      </dsp:nvSpPr>
      <dsp:spPr>
        <a:xfrm>
          <a:off x="2187416" y="5010036"/>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C8FA7-9D74-46C4-9661-B6F5C3A9B046}">
      <dsp:nvSpPr>
        <dsp:cNvPr id="0" name=""/>
        <dsp:cNvSpPr/>
      </dsp:nvSpPr>
      <dsp:spPr>
        <a:xfrm>
          <a:off x="0" y="0"/>
          <a:ext cx="1093708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265E71-955D-4A41-AC34-559D2C7B1C83}">
      <dsp:nvSpPr>
        <dsp:cNvPr id="0" name=""/>
        <dsp:cNvSpPr/>
      </dsp:nvSpPr>
      <dsp:spPr>
        <a:xfrm>
          <a:off x="0" y="0"/>
          <a:ext cx="2187416" cy="126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How It Works (Simplified)</a:t>
          </a:r>
          <a:endParaRPr lang="en-US" sz="1200" kern="1200" dirty="0"/>
        </a:p>
      </dsp:txBody>
      <dsp:txXfrm>
        <a:off x="0" y="0"/>
        <a:ext cx="2187416" cy="1263149"/>
      </dsp:txXfrm>
    </dsp:sp>
    <dsp:sp modelId="{7F764E08-4B19-47C8-9FEB-9B1541F40A62}">
      <dsp:nvSpPr>
        <dsp:cNvPr id="0" name=""/>
        <dsp:cNvSpPr/>
      </dsp:nvSpPr>
      <dsp:spPr>
        <a:xfrm>
          <a:off x="2351472" y="11903"/>
          <a:ext cx="8585609" cy="238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mj-lt"/>
            <a:buNone/>
          </a:pPr>
          <a:r>
            <a:rPr lang="en-US" sz="1200" kern="1200" dirty="0"/>
            <a:t>Both sides agree on two public numbers: a </a:t>
          </a:r>
          <a:r>
            <a:rPr lang="en-US" sz="1200" b="1" kern="1200" dirty="0"/>
            <a:t>prime number (p)</a:t>
          </a:r>
          <a:r>
            <a:rPr lang="en-US" sz="1200" kern="1200" dirty="0"/>
            <a:t> and a </a:t>
          </a:r>
          <a:r>
            <a:rPr lang="en-US" sz="1200" b="1" kern="1200" dirty="0"/>
            <a:t>base (g)</a:t>
          </a:r>
          <a:r>
            <a:rPr lang="en-US" sz="1200" kern="1200" dirty="0"/>
            <a:t>.</a:t>
          </a:r>
        </a:p>
      </dsp:txBody>
      <dsp:txXfrm>
        <a:off x="2351472" y="11903"/>
        <a:ext cx="8585609" cy="238073"/>
      </dsp:txXfrm>
    </dsp:sp>
    <dsp:sp modelId="{AF75822D-0DB8-4E71-BD25-EFDE35F1F574}">
      <dsp:nvSpPr>
        <dsp:cNvPr id="0" name=""/>
        <dsp:cNvSpPr/>
      </dsp:nvSpPr>
      <dsp:spPr>
        <a:xfrm>
          <a:off x="2187416" y="249977"/>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C4828E-1E26-4655-830E-44C6ADD9AB41}">
      <dsp:nvSpPr>
        <dsp:cNvPr id="0" name=""/>
        <dsp:cNvSpPr/>
      </dsp:nvSpPr>
      <dsp:spPr>
        <a:xfrm>
          <a:off x="2351472" y="261881"/>
          <a:ext cx="8585609" cy="238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mj-lt"/>
            <a:buNone/>
          </a:pPr>
          <a:r>
            <a:rPr lang="en-US" sz="1200" kern="1200" dirty="0"/>
            <a:t>Each side picks a </a:t>
          </a:r>
          <a:r>
            <a:rPr lang="en-US" sz="1200" b="1" kern="1200" dirty="0"/>
            <a:t>private secret number</a:t>
          </a:r>
          <a:r>
            <a:rPr lang="en-US" sz="1200" kern="1200" dirty="0"/>
            <a:t> (like a password).</a:t>
          </a:r>
        </a:p>
      </dsp:txBody>
      <dsp:txXfrm>
        <a:off x="2351472" y="261881"/>
        <a:ext cx="8585609" cy="238073"/>
      </dsp:txXfrm>
    </dsp:sp>
    <dsp:sp modelId="{E77ADF40-83D7-43F1-95EA-42ECBA9C2854}">
      <dsp:nvSpPr>
        <dsp:cNvPr id="0" name=""/>
        <dsp:cNvSpPr/>
      </dsp:nvSpPr>
      <dsp:spPr>
        <a:xfrm>
          <a:off x="2187416" y="499955"/>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DD6651-EA22-4828-BC1B-EAFFFC7A2139}">
      <dsp:nvSpPr>
        <dsp:cNvPr id="0" name=""/>
        <dsp:cNvSpPr/>
      </dsp:nvSpPr>
      <dsp:spPr>
        <a:xfrm>
          <a:off x="2351472" y="511859"/>
          <a:ext cx="8585609" cy="238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mj-lt"/>
            <a:buNone/>
          </a:pPr>
          <a:r>
            <a:rPr lang="en-US" sz="1200" kern="1200" dirty="0"/>
            <a:t>They compute a public value using math (</a:t>
          </a:r>
          <a:r>
            <a:rPr lang="en-US" sz="1200" kern="1200" dirty="0" err="1"/>
            <a:t>g^secret</a:t>
          </a:r>
          <a:r>
            <a:rPr lang="en-US" sz="1200" kern="1200" dirty="0"/>
            <a:t> mod p) and exchange those public values.</a:t>
          </a:r>
        </a:p>
      </dsp:txBody>
      <dsp:txXfrm>
        <a:off x="2351472" y="511859"/>
        <a:ext cx="8585609" cy="238073"/>
      </dsp:txXfrm>
    </dsp:sp>
    <dsp:sp modelId="{ADDA7251-28EE-4C59-9844-AF456BD09E51}">
      <dsp:nvSpPr>
        <dsp:cNvPr id="0" name=""/>
        <dsp:cNvSpPr/>
      </dsp:nvSpPr>
      <dsp:spPr>
        <a:xfrm>
          <a:off x="2187416" y="749933"/>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A02B91-42C3-4BAF-80C2-E1F352DD5869}">
      <dsp:nvSpPr>
        <dsp:cNvPr id="0" name=""/>
        <dsp:cNvSpPr/>
      </dsp:nvSpPr>
      <dsp:spPr>
        <a:xfrm>
          <a:off x="2351472" y="761836"/>
          <a:ext cx="8585609" cy="238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mj-lt"/>
            <a:buNone/>
          </a:pPr>
          <a:r>
            <a:rPr lang="en-US" sz="1200" kern="1200" dirty="0"/>
            <a:t>Each side then raises the other’s public value to their private secret.</a:t>
          </a:r>
        </a:p>
      </dsp:txBody>
      <dsp:txXfrm>
        <a:off x="2351472" y="761836"/>
        <a:ext cx="8585609" cy="238073"/>
      </dsp:txXfrm>
    </dsp:sp>
    <dsp:sp modelId="{F1904DE1-90B3-4221-B7C7-68917CB2F6D9}">
      <dsp:nvSpPr>
        <dsp:cNvPr id="0" name=""/>
        <dsp:cNvSpPr/>
      </dsp:nvSpPr>
      <dsp:spPr>
        <a:xfrm>
          <a:off x="2187416" y="999910"/>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AA7114-B7E7-4686-B7DD-3F23A973552F}">
      <dsp:nvSpPr>
        <dsp:cNvPr id="0" name=""/>
        <dsp:cNvSpPr/>
      </dsp:nvSpPr>
      <dsp:spPr>
        <a:xfrm>
          <a:off x="2351472" y="1011814"/>
          <a:ext cx="8585609" cy="238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mj-lt"/>
            <a:buNone/>
          </a:pPr>
          <a:r>
            <a:rPr lang="en-US" sz="1200" kern="1200" dirty="0"/>
            <a:t>The math ensures they both end up with the </a:t>
          </a:r>
          <a:r>
            <a:rPr lang="en-US" sz="1200" b="1" kern="1200" dirty="0"/>
            <a:t>same shared secret key</a:t>
          </a:r>
          <a:r>
            <a:rPr lang="en-US" sz="1200" kern="1200" dirty="0"/>
            <a:t>, even though they never sent it directly.</a:t>
          </a:r>
        </a:p>
      </dsp:txBody>
      <dsp:txXfrm>
        <a:off x="2351472" y="1011814"/>
        <a:ext cx="8585609" cy="238073"/>
      </dsp:txXfrm>
    </dsp:sp>
    <dsp:sp modelId="{D6BF0B6F-DFDA-4672-B494-66D249B4E341}">
      <dsp:nvSpPr>
        <dsp:cNvPr id="0" name=""/>
        <dsp:cNvSpPr/>
      </dsp:nvSpPr>
      <dsp:spPr>
        <a:xfrm>
          <a:off x="2187416" y="1249888"/>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690F47-7E00-4EA8-99B3-3BE25C7EFAA0}">
      <dsp:nvSpPr>
        <dsp:cNvPr id="0" name=""/>
        <dsp:cNvSpPr/>
      </dsp:nvSpPr>
      <dsp:spPr>
        <a:xfrm>
          <a:off x="0" y="1263149"/>
          <a:ext cx="1093708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C0FC04-2D7B-4D4C-ABAB-A5C6577FE43D}">
      <dsp:nvSpPr>
        <dsp:cNvPr id="0" name=""/>
        <dsp:cNvSpPr/>
      </dsp:nvSpPr>
      <dsp:spPr>
        <a:xfrm>
          <a:off x="0" y="1263149"/>
          <a:ext cx="2187416" cy="126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 Why It Matters</a:t>
          </a:r>
          <a:endParaRPr lang="en-US" sz="1200" kern="1200" dirty="0"/>
        </a:p>
      </dsp:txBody>
      <dsp:txXfrm>
        <a:off x="0" y="1263149"/>
        <a:ext cx="2187416" cy="1263149"/>
      </dsp:txXfrm>
    </dsp:sp>
    <dsp:sp modelId="{2649E989-4CA1-4AEB-A8FD-9AA1E7FD772C}">
      <dsp:nvSpPr>
        <dsp:cNvPr id="0" name=""/>
        <dsp:cNvSpPr/>
      </dsp:nvSpPr>
      <dsp:spPr>
        <a:xfrm>
          <a:off x="2351472" y="1282885"/>
          <a:ext cx="8585609" cy="394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Prevents eavesdroppers from learning the shared key.</a:t>
          </a:r>
        </a:p>
      </dsp:txBody>
      <dsp:txXfrm>
        <a:off x="2351472" y="1282885"/>
        <a:ext cx="8585609" cy="394734"/>
      </dsp:txXfrm>
    </dsp:sp>
    <dsp:sp modelId="{171CA980-BFC3-44D0-8CEA-985A9F8F2FD4}">
      <dsp:nvSpPr>
        <dsp:cNvPr id="0" name=""/>
        <dsp:cNvSpPr/>
      </dsp:nvSpPr>
      <dsp:spPr>
        <a:xfrm>
          <a:off x="2187416" y="1677619"/>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3CC581-FF5A-44AA-9ACA-CB7F0B5A1741}">
      <dsp:nvSpPr>
        <dsp:cNvPr id="0" name=""/>
        <dsp:cNvSpPr/>
      </dsp:nvSpPr>
      <dsp:spPr>
        <a:xfrm>
          <a:off x="2351472" y="1697356"/>
          <a:ext cx="8585609" cy="394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Forms the foundation for many secure protocols: </a:t>
          </a:r>
          <a:r>
            <a:rPr lang="en-US" sz="1200" b="1" kern="1200" dirty="0"/>
            <a:t>TLS/SSL handshakes, IPSec, VPNs, WPA3 Wi-Fi</a:t>
          </a:r>
          <a:r>
            <a:rPr lang="en-US" sz="1200" kern="1200" dirty="0"/>
            <a:t>.</a:t>
          </a:r>
        </a:p>
      </dsp:txBody>
      <dsp:txXfrm>
        <a:off x="2351472" y="1697356"/>
        <a:ext cx="8585609" cy="394734"/>
      </dsp:txXfrm>
    </dsp:sp>
    <dsp:sp modelId="{39E2C311-C1FF-420A-80C1-A0D54A6113EB}">
      <dsp:nvSpPr>
        <dsp:cNvPr id="0" name=""/>
        <dsp:cNvSpPr/>
      </dsp:nvSpPr>
      <dsp:spPr>
        <a:xfrm>
          <a:off x="2187416" y="2092090"/>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38D6BF-72FE-4261-9968-2613C1C62581}">
      <dsp:nvSpPr>
        <dsp:cNvPr id="0" name=""/>
        <dsp:cNvSpPr/>
      </dsp:nvSpPr>
      <dsp:spPr>
        <a:xfrm>
          <a:off x="2351472" y="2111827"/>
          <a:ext cx="8585609" cy="394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Often used with </a:t>
          </a:r>
          <a:r>
            <a:rPr lang="en-US" sz="1200" b="1" kern="1200" dirty="0"/>
            <a:t>Elliptic Curve Cryptography (ECDH)</a:t>
          </a:r>
          <a:r>
            <a:rPr lang="en-US" sz="1200" kern="1200" dirty="0"/>
            <a:t> for stronger security with smaller keys.</a:t>
          </a:r>
        </a:p>
      </dsp:txBody>
      <dsp:txXfrm>
        <a:off x="2351472" y="2111827"/>
        <a:ext cx="8585609" cy="394734"/>
      </dsp:txXfrm>
    </dsp:sp>
    <dsp:sp modelId="{18F9050A-0737-4F4F-93CE-D1F88D7AD049}">
      <dsp:nvSpPr>
        <dsp:cNvPr id="0" name=""/>
        <dsp:cNvSpPr/>
      </dsp:nvSpPr>
      <dsp:spPr>
        <a:xfrm>
          <a:off x="2187416" y="2506561"/>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51263A-5FCB-4A54-AE1B-4BB2360DAC5F}">
      <dsp:nvSpPr>
        <dsp:cNvPr id="0" name=""/>
        <dsp:cNvSpPr/>
      </dsp:nvSpPr>
      <dsp:spPr>
        <a:xfrm>
          <a:off x="0" y="2526298"/>
          <a:ext cx="1093708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F1C4DB-218A-4C5F-8376-C012F01D9ADA}">
      <dsp:nvSpPr>
        <dsp:cNvPr id="0" name=""/>
        <dsp:cNvSpPr/>
      </dsp:nvSpPr>
      <dsp:spPr>
        <a:xfrm>
          <a:off x="0" y="2526298"/>
          <a:ext cx="2187416" cy="126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Limitations</a:t>
          </a:r>
          <a:endParaRPr lang="en-US" sz="1200" kern="1200" dirty="0"/>
        </a:p>
      </dsp:txBody>
      <dsp:txXfrm>
        <a:off x="0" y="2526298"/>
        <a:ext cx="2187416" cy="1263149"/>
      </dsp:txXfrm>
    </dsp:sp>
    <dsp:sp modelId="{56CC4956-1C2F-433D-A607-3C64B07F495F}">
      <dsp:nvSpPr>
        <dsp:cNvPr id="0" name=""/>
        <dsp:cNvSpPr/>
      </dsp:nvSpPr>
      <dsp:spPr>
        <a:xfrm>
          <a:off x="2351472" y="2546034"/>
          <a:ext cx="8585609" cy="394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By itself, DH does </a:t>
          </a:r>
          <a:r>
            <a:rPr lang="en-US" sz="1200" b="1" kern="1200" dirty="0"/>
            <a:t>not provide authentication</a:t>
          </a:r>
          <a:r>
            <a:rPr lang="en-US" sz="1200" kern="1200" dirty="0"/>
            <a:t>.</a:t>
          </a:r>
        </a:p>
      </dsp:txBody>
      <dsp:txXfrm>
        <a:off x="2351472" y="2546034"/>
        <a:ext cx="8585609" cy="394734"/>
      </dsp:txXfrm>
    </dsp:sp>
    <dsp:sp modelId="{350EFE81-E2E2-4B73-9C13-972706C8F1D0}">
      <dsp:nvSpPr>
        <dsp:cNvPr id="0" name=""/>
        <dsp:cNvSpPr/>
      </dsp:nvSpPr>
      <dsp:spPr>
        <a:xfrm>
          <a:off x="2187416" y="2940768"/>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6EB28C-15FF-4185-8229-EC041994307C}">
      <dsp:nvSpPr>
        <dsp:cNvPr id="0" name=""/>
        <dsp:cNvSpPr/>
      </dsp:nvSpPr>
      <dsp:spPr>
        <a:xfrm>
          <a:off x="2351472" y="2960505"/>
          <a:ext cx="8585609" cy="394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Vulnerable to </a:t>
          </a:r>
          <a:r>
            <a:rPr lang="en-US" sz="1200" b="1" kern="1200" dirty="0"/>
            <a:t>man-in-the-middle attacks</a:t>
          </a:r>
          <a:r>
            <a:rPr lang="en-US" sz="1200" kern="1200" dirty="0"/>
            <a:t> if not combined with digital signatures or certificates.</a:t>
          </a:r>
        </a:p>
      </dsp:txBody>
      <dsp:txXfrm>
        <a:off x="2351472" y="2960505"/>
        <a:ext cx="8585609" cy="394734"/>
      </dsp:txXfrm>
    </dsp:sp>
    <dsp:sp modelId="{FE133856-AE25-4F73-9131-4D05015F2438}">
      <dsp:nvSpPr>
        <dsp:cNvPr id="0" name=""/>
        <dsp:cNvSpPr/>
      </dsp:nvSpPr>
      <dsp:spPr>
        <a:xfrm>
          <a:off x="2187416" y="3355239"/>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F4BAE6-88A6-4361-BDE0-0FA181833262}">
      <dsp:nvSpPr>
        <dsp:cNvPr id="0" name=""/>
        <dsp:cNvSpPr/>
      </dsp:nvSpPr>
      <dsp:spPr>
        <a:xfrm>
          <a:off x="2351472" y="3374976"/>
          <a:ext cx="8585609" cy="394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That’s why you’ll see it used inside protocols (like TLS with certificates) rather than on its own.</a:t>
          </a:r>
        </a:p>
      </dsp:txBody>
      <dsp:txXfrm>
        <a:off x="2351472" y="3374976"/>
        <a:ext cx="8585609" cy="394734"/>
      </dsp:txXfrm>
    </dsp:sp>
    <dsp:sp modelId="{280D485D-A629-4301-BCEF-F7B5B664E385}">
      <dsp:nvSpPr>
        <dsp:cNvPr id="0" name=""/>
        <dsp:cNvSpPr/>
      </dsp:nvSpPr>
      <dsp:spPr>
        <a:xfrm>
          <a:off x="2187416" y="3769710"/>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A8C266-C0F8-419A-9EF7-2CA24B78E4FB}">
      <dsp:nvSpPr>
        <dsp:cNvPr id="0" name=""/>
        <dsp:cNvSpPr/>
      </dsp:nvSpPr>
      <dsp:spPr>
        <a:xfrm>
          <a:off x="0" y="3789447"/>
          <a:ext cx="1093708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652F21-8B1A-487B-89AA-1CC83785FD23}">
      <dsp:nvSpPr>
        <dsp:cNvPr id="0" name=""/>
        <dsp:cNvSpPr/>
      </dsp:nvSpPr>
      <dsp:spPr>
        <a:xfrm>
          <a:off x="0" y="3789447"/>
          <a:ext cx="2187416" cy="126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For your interview:</a:t>
          </a:r>
        </a:p>
      </dsp:txBody>
      <dsp:txXfrm>
        <a:off x="0" y="3789447"/>
        <a:ext cx="2187416" cy="1263149"/>
      </dsp:txXfrm>
    </dsp:sp>
    <dsp:sp modelId="{C718F96A-C621-4B08-BD93-3616DA918CB1}">
      <dsp:nvSpPr>
        <dsp:cNvPr id="0" name=""/>
        <dsp:cNvSpPr/>
      </dsp:nvSpPr>
      <dsp:spPr>
        <a:xfrm>
          <a:off x="2351472" y="3846806"/>
          <a:ext cx="8585609" cy="1147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If they ask about Diffie–Hellman, explain that it’s </a:t>
          </a:r>
          <a:r>
            <a:rPr lang="en-US" sz="1200" b="1" kern="1200" dirty="0"/>
            <a:t>a secure way to generate a shared encryption key across an untrusted network, without transmitting the key</a:t>
          </a:r>
          <a:r>
            <a:rPr lang="en-US" sz="1200" kern="1200" dirty="0"/>
            <a:t>. Then tie it back to </a:t>
          </a:r>
          <a:r>
            <a:rPr lang="en-US" sz="1200" b="1" kern="1200" dirty="0"/>
            <a:t>VPNs (IPSec uses DH in IKE)</a:t>
          </a:r>
          <a:r>
            <a:rPr lang="en-US" sz="1200" kern="1200" dirty="0"/>
            <a:t> or </a:t>
          </a:r>
          <a:r>
            <a:rPr lang="en-US" sz="1200" b="1" kern="1200" dirty="0"/>
            <a:t>TLS handshakes</a:t>
          </a:r>
          <a:r>
            <a:rPr lang="en-US" sz="1200" kern="1200" dirty="0"/>
            <a:t>—both highly relevant to firewall vendors like Fortinet.</a:t>
          </a:r>
        </a:p>
      </dsp:txBody>
      <dsp:txXfrm>
        <a:off x="2351472" y="3846806"/>
        <a:ext cx="8585609" cy="1147195"/>
      </dsp:txXfrm>
    </dsp:sp>
    <dsp:sp modelId="{C63470B5-F54E-4EC6-9044-E3C1BC30B237}">
      <dsp:nvSpPr>
        <dsp:cNvPr id="0" name=""/>
        <dsp:cNvSpPr/>
      </dsp:nvSpPr>
      <dsp:spPr>
        <a:xfrm>
          <a:off x="2187416" y="4994002"/>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C8FA7-9D74-46C4-9661-B6F5C3A9B046}">
      <dsp:nvSpPr>
        <dsp:cNvPr id="0" name=""/>
        <dsp:cNvSpPr/>
      </dsp:nvSpPr>
      <dsp:spPr>
        <a:xfrm>
          <a:off x="0" y="616"/>
          <a:ext cx="1093708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265E71-955D-4A41-AC34-559D2C7B1C83}">
      <dsp:nvSpPr>
        <dsp:cNvPr id="0" name=""/>
        <dsp:cNvSpPr/>
      </dsp:nvSpPr>
      <dsp:spPr>
        <a:xfrm>
          <a:off x="0" y="616"/>
          <a:ext cx="2187416" cy="1010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Classic (Finite Field) Diffie–Hellman</a:t>
          </a:r>
          <a:endParaRPr lang="en-US" sz="1200" kern="1200" dirty="0"/>
        </a:p>
      </dsp:txBody>
      <dsp:txXfrm>
        <a:off x="0" y="616"/>
        <a:ext cx="2187416" cy="1010272"/>
      </dsp:txXfrm>
    </dsp:sp>
    <dsp:sp modelId="{22FB8484-8053-4203-B9EC-B49E672E12FD}">
      <dsp:nvSpPr>
        <dsp:cNvPr id="0" name=""/>
        <dsp:cNvSpPr/>
      </dsp:nvSpPr>
      <dsp:spPr>
        <a:xfrm>
          <a:off x="2351472" y="16402"/>
          <a:ext cx="8585609" cy="315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The original 1976 algorithm using modular arithmetic with large prime numbers.</a:t>
          </a:r>
        </a:p>
      </dsp:txBody>
      <dsp:txXfrm>
        <a:off x="2351472" y="16402"/>
        <a:ext cx="8585609" cy="315710"/>
      </dsp:txXfrm>
    </dsp:sp>
    <dsp:sp modelId="{014AD739-8019-442D-972E-777CD026F235}">
      <dsp:nvSpPr>
        <dsp:cNvPr id="0" name=""/>
        <dsp:cNvSpPr/>
      </dsp:nvSpPr>
      <dsp:spPr>
        <a:xfrm>
          <a:off x="2187416" y="332112"/>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7D1773-68C9-4154-81DD-7C669EB490B1}">
      <dsp:nvSpPr>
        <dsp:cNvPr id="0" name=""/>
        <dsp:cNvSpPr/>
      </dsp:nvSpPr>
      <dsp:spPr>
        <a:xfrm>
          <a:off x="2351472" y="347897"/>
          <a:ext cx="8585609" cy="315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Still used in some VPN/IPSec setups.</a:t>
          </a:r>
        </a:p>
      </dsp:txBody>
      <dsp:txXfrm>
        <a:off x="2351472" y="347897"/>
        <a:ext cx="8585609" cy="315710"/>
      </dsp:txXfrm>
    </dsp:sp>
    <dsp:sp modelId="{1B6D2342-2DB1-421D-B602-DF574BDFB76E}">
      <dsp:nvSpPr>
        <dsp:cNvPr id="0" name=""/>
        <dsp:cNvSpPr/>
      </dsp:nvSpPr>
      <dsp:spPr>
        <a:xfrm>
          <a:off x="2187416" y="663608"/>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AFFECE-4EAD-4F2C-A63D-D153DF982E10}">
      <dsp:nvSpPr>
        <dsp:cNvPr id="0" name=""/>
        <dsp:cNvSpPr/>
      </dsp:nvSpPr>
      <dsp:spPr>
        <a:xfrm>
          <a:off x="2351472" y="679393"/>
          <a:ext cx="8585609" cy="315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Requires large key sizes (2048+ bits) for modern security.</a:t>
          </a:r>
        </a:p>
      </dsp:txBody>
      <dsp:txXfrm>
        <a:off x="2351472" y="679393"/>
        <a:ext cx="8585609" cy="315710"/>
      </dsp:txXfrm>
    </dsp:sp>
    <dsp:sp modelId="{CEF71173-9A03-4C3A-AE13-19410D47AAEC}">
      <dsp:nvSpPr>
        <dsp:cNvPr id="0" name=""/>
        <dsp:cNvSpPr/>
      </dsp:nvSpPr>
      <dsp:spPr>
        <a:xfrm>
          <a:off x="2187416" y="995103"/>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1060C1-FB02-4012-A03E-1F8523A19ADC}">
      <dsp:nvSpPr>
        <dsp:cNvPr id="0" name=""/>
        <dsp:cNvSpPr/>
      </dsp:nvSpPr>
      <dsp:spPr>
        <a:xfrm>
          <a:off x="0" y="1010889"/>
          <a:ext cx="1093708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D94781-9B57-432E-8287-91004B3FE789}">
      <dsp:nvSpPr>
        <dsp:cNvPr id="0" name=""/>
        <dsp:cNvSpPr/>
      </dsp:nvSpPr>
      <dsp:spPr>
        <a:xfrm>
          <a:off x="0" y="1010889"/>
          <a:ext cx="2187416" cy="1010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b="1" kern="1200" dirty="0"/>
            <a:t>2. Ephemeral Diffie–Hellman (DHE)</a:t>
          </a:r>
          <a:endParaRPr lang="en-US" sz="1200" kern="1200" dirty="0"/>
        </a:p>
      </dsp:txBody>
      <dsp:txXfrm>
        <a:off x="0" y="1010889"/>
        <a:ext cx="2187416" cy="1010272"/>
      </dsp:txXfrm>
    </dsp:sp>
    <dsp:sp modelId="{BC05A1C7-0F51-4F36-BD46-0D2D1E840F23}">
      <dsp:nvSpPr>
        <dsp:cNvPr id="0" name=""/>
        <dsp:cNvSpPr/>
      </dsp:nvSpPr>
      <dsp:spPr>
        <a:xfrm>
          <a:off x="2351472" y="1022765"/>
          <a:ext cx="8585609" cy="237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Uses </a:t>
          </a:r>
          <a:r>
            <a:rPr lang="en-US" sz="1200" b="1" kern="1200" dirty="0"/>
            <a:t>temporary (ephemeral) keys</a:t>
          </a:r>
          <a:r>
            <a:rPr lang="en-US" sz="1200" kern="1200" dirty="0"/>
            <a:t> for each session.</a:t>
          </a:r>
        </a:p>
      </dsp:txBody>
      <dsp:txXfrm>
        <a:off x="2351472" y="1022765"/>
        <a:ext cx="8585609" cy="237522"/>
      </dsp:txXfrm>
    </dsp:sp>
    <dsp:sp modelId="{8DE9E582-1C5A-4546-BA2D-7C231B8BCE62}">
      <dsp:nvSpPr>
        <dsp:cNvPr id="0" name=""/>
        <dsp:cNvSpPr/>
      </dsp:nvSpPr>
      <dsp:spPr>
        <a:xfrm>
          <a:off x="2187416" y="1260287"/>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004F5A-0F60-4B76-BEDB-3D99898B61BC}">
      <dsp:nvSpPr>
        <dsp:cNvPr id="0" name=""/>
        <dsp:cNvSpPr/>
      </dsp:nvSpPr>
      <dsp:spPr>
        <a:xfrm>
          <a:off x="2351472" y="1272164"/>
          <a:ext cx="8585609" cy="237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Provides </a:t>
          </a:r>
          <a:r>
            <a:rPr lang="en-US" sz="1200" b="1" kern="1200" dirty="0"/>
            <a:t>Perfect Forward Secrecy (PFS):</a:t>
          </a:r>
          <a:endParaRPr lang="en-US" sz="1200" kern="1200" dirty="0"/>
        </a:p>
      </dsp:txBody>
      <dsp:txXfrm>
        <a:off x="2351472" y="1272164"/>
        <a:ext cx="8585609" cy="237522"/>
      </dsp:txXfrm>
    </dsp:sp>
    <dsp:sp modelId="{8B57C5D8-D231-486D-BF5D-ADFE9A3F6B5A}">
      <dsp:nvSpPr>
        <dsp:cNvPr id="0" name=""/>
        <dsp:cNvSpPr/>
      </dsp:nvSpPr>
      <dsp:spPr>
        <a:xfrm>
          <a:off x="2187416" y="1509686"/>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89A03B-EBAD-4D69-A1CA-3921C6F90D0C}">
      <dsp:nvSpPr>
        <dsp:cNvPr id="0" name=""/>
        <dsp:cNvSpPr/>
      </dsp:nvSpPr>
      <dsp:spPr>
        <a:xfrm>
          <a:off x="2351472" y="1521562"/>
          <a:ext cx="8585609" cy="237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a:t>even </a:t>
          </a:r>
          <a:r>
            <a:rPr lang="en-US" sz="1200" kern="1200" dirty="0"/>
            <a:t>if the long-term key is stolen later, past sessions remain secure.</a:t>
          </a:r>
        </a:p>
      </dsp:txBody>
      <dsp:txXfrm>
        <a:off x="2351472" y="1521562"/>
        <a:ext cx="8585609" cy="237522"/>
      </dsp:txXfrm>
    </dsp:sp>
    <dsp:sp modelId="{F4DB64E7-8773-4C5E-8200-3FFCC0772018}">
      <dsp:nvSpPr>
        <dsp:cNvPr id="0" name=""/>
        <dsp:cNvSpPr/>
      </dsp:nvSpPr>
      <dsp:spPr>
        <a:xfrm>
          <a:off x="2187416" y="1759085"/>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B09A2B-675A-44B6-A44D-1AD4B1A25443}">
      <dsp:nvSpPr>
        <dsp:cNvPr id="0" name=""/>
        <dsp:cNvSpPr/>
      </dsp:nvSpPr>
      <dsp:spPr>
        <a:xfrm>
          <a:off x="2351472" y="1770961"/>
          <a:ext cx="8585609" cy="237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Common in </a:t>
          </a:r>
          <a:r>
            <a:rPr lang="en-US" sz="1200" b="1" kern="1200" dirty="0"/>
            <a:t>TLS handshakes</a:t>
          </a:r>
          <a:r>
            <a:rPr lang="en-US" sz="1200" kern="1200" dirty="0"/>
            <a:t> (TLS_DHE_RSA, TLS_DHE_DSS).</a:t>
          </a:r>
        </a:p>
      </dsp:txBody>
      <dsp:txXfrm>
        <a:off x="2351472" y="1770961"/>
        <a:ext cx="8585609" cy="237522"/>
      </dsp:txXfrm>
    </dsp:sp>
    <dsp:sp modelId="{AAF0FE3B-F3CB-4078-9957-2B578FBFDF4B}">
      <dsp:nvSpPr>
        <dsp:cNvPr id="0" name=""/>
        <dsp:cNvSpPr/>
      </dsp:nvSpPr>
      <dsp:spPr>
        <a:xfrm>
          <a:off x="2187416" y="2008484"/>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649528-2477-4B31-8B7F-FAEA3E32B07A}">
      <dsp:nvSpPr>
        <dsp:cNvPr id="0" name=""/>
        <dsp:cNvSpPr/>
      </dsp:nvSpPr>
      <dsp:spPr>
        <a:xfrm>
          <a:off x="0" y="2021161"/>
          <a:ext cx="1093708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EBBF5B-6348-4FBC-B561-3AD2B56D3891}">
      <dsp:nvSpPr>
        <dsp:cNvPr id="0" name=""/>
        <dsp:cNvSpPr/>
      </dsp:nvSpPr>
      <dsp:spPr>
        <a:xfrm>
          <a:off x="0" y="2021161"/>
          <a:ext cx="2187416" cy="1010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3. Elliptic-Curve Diffie–Hellman (ECDH)</a:t>
          </a:r>
          <a:endParaRPr lang="en-US" sz="1200" kern="1200" dirty="0"/>
        </a:p>
      </dsp:txBody>
      <dsp:txXfrm>
        <a:off x="0" y="2021161"/>
        <a:ext cx="2187416" cy="1010272"/>
      </dsp:txXfrm>
    </dsp:sp>
    <dsp:sp modelId="{02DC1453-041F-4871-9603-94A3E240C592}">
      <dsp:nvSpPr>
        <dsp:cNvPr id="0" name=""/>
        <dsp:cNvSpPr/>
      </dsp:nvSpPr>
      <dsp:spPr>
        <a:xfrm>
          <a:off x="2351472" y="2036947"/>
          <a:ext cx="8585609" cy="315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Uses elliptic curve cryptography instead of modular arithmetic.</a:t>
          </a:r>
        </a:p>
      </dsp:txBody>
      <dsp:txXfrm>
        <a:off x="2351472" y="2036947"/>
        <a:ext cx="8585609" cy="315710"/>
      </dsp:txXfrm>
    </dsp:sp>
    <dsp:sp modelId="{F56B7E27-A823-4BB2-94C5-483F936D035D}">
      <dsp:nvSpPr>
        <dsp:cNvPr id="0" name=""/>
        <dsp:cNvSpPr/>
      </dsp:nvSpPr>
      <dsp:spPr>
        <a:xfrm>
          <a:off x="2187416" y="2352657"/>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9F0A1D-710A-47FA-B2B9-C242775961CB}">
      <dsp:nvSpPr>
        <dsp:cNvPr id="0" name=""/>
        <dsp:cNvSpPr/>
      </dsp:nvSpPr>
      <dsp:spPr>
        <a:xfrm>
          <a:off x="2351472" y="2368442"/>
          <a:ext cx="8585609" cy="315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Much faster, smaller keys (256-bit ECC ≈ 3072-bit RSA security).</a:t>
          </a:r>
        </a:p>
      </dsp:txBody>
      <dsp:txXfrm>
        <a:off x="2351472" y="2368442"/>
        <a:ext cx="8585609" cy="315710"/>
      </dsp:txXfrm>
    </dsp:sp>
    <dsp:sp modelId="{CDD8E803-7724-4570-A5E1-6E4919D4BD3A}">
      <dsp:nvSpPr>
        <dsp:cNvPr id="0" name=""/>
        <dsp:cNvSpPr/>
      </dsp:nvSpPr>
      <dsp:spPr>
        <a:xfrm>
          <a:off x="2187416" y="2684153"/>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45AEEE-AD2A-4843-92A4-DCBC7A1AF9D6}">
      <dsp:nvSpPr>
        <dsp:cNvPr id="0" name=""/>
        <dsp:cNvSpPr/>
      </dsp:nvSpPr>
      <dsp:spPr>
        <a:xfrm>
          <a:off x="2351472" y="2699938"/>
          <a:ext cx="8585609" cy="315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Widely used in </a:t>
          </a:r>
          <a:r>
            <a:rPr lang="en-US" sz="1200" b="1" kern="1200" dirty="0"/>
            <a:t>TLS (ECDHE)</a:t>
          </a:r>
          <a:r>
            <a:rPr lang="en-US" sz="1200" kern="1200" dirty="0"/>
            <a:t>, </a:t>
          </a:r>
          <a:r>
            <a:rPr lang="en-US" sz="1200" b="1" kern="1200" dirty="0"/>
            <a:t>mobile devices</a:t>
          </a:r>
          <a:r>
            <a:rPr lang="en-US" sz="1200" kern="1200" dirty="0"/>
            <a:t>, </a:t>
          </a:r>
          <a:r>
            <a:rPr lang="en-US" sz="1200" b="1" kern="1200" dirty="0"/>
            <a:t>VPNs</a:t>
          </a:r>
          <a:r>
            <a:rPr lang="en-US" sz="1200" kern="1200" dirty="0"/>
            <a:t>.</a:t>
          </a:r>
        </a:p>
      </dsp:txBody>
      <dsp:txXfrm>
        <a:off x="2351472" y="2699938"/>
        <a:ext cx="8585609" cy="315710"/>
      </dsp:txXfrm>
    </dsp:sp>
    <dsp:sp modelId="{04BC1E79-667C-4068-B801-97CE484B0EAA}">
      <dsp:nvSpPr>
        <dsp:cNvPr id="0" name=""/>
        <dsp:cNvSpPr/>
      </dsp:nvSpPr>
      <dsp:spPr>
        <a:xfrm>
          <a:off x="2187416" y="3015648"/>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E4BD0F-7A97-4C2E-902E-4D091F0DC9B8}">
      <dsp:nvSpPr>
        <dsp:cNvPr id="0" name=""/>
        <dsp:cNvSpPr/>
      </dsp:nvSpPr>
      <dsp:spPr>
        <a:xfrm>
          <a:off x="0" y="3031434"/>
          <a:ext cx="1093708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BFF273-09C4-408D-ACC3-BEE14AE41E4C}">
      <dsp:nvSpPr>
        <dsp:cNvPr id="0" name=""/>
        <dsp:cNvSpPr/>
      </dsp:nvSpPr>
      <dsp:spPr>
        <a:xfrm>
          <a:off x="0" y="3031434"/>
          <a:ext cx="2187416" cy="1010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4. Ephemeral Elliptic-Curve Diffie–Hellman (ECDHE)</a:t>
          </a:r>
          <a:endParaRPr lang="en-US" sz="1200" kern="1200" dirty="0"/>
        </a:p>
      </dsp:txBody>
      <dsp:txXfrm>
        <a:off x="0" y="3031434"/>
        <a:ext cx="2187416" cy="1010272"/>
      </dsp:txXfrm>
    </dsp:sp>
    <dsp:sp modelId="{4EEBAFDA-23BE-470E-954C-02EC4582B6DA}">
      <dsp:nvSpPr>
        <dsp:cNvPr id="0" name=""/>
        <dsp:cNvSpPr/>
      </dsp:nvSpPr>
      <dsp:spPr>
        <a:xfrm>
          <a:off x="2351472" y="3047219"/>
          <a:ext cx="8585609" cy="315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Combines ECC + ephemeral keys.</a:t>
          </a:r>
        </a:p>
      </dsp:txBody>
      <dsp:txXfrm>
        <a:off x="2351472" y="3047219"/>
        <a:ext cx="8585609" cy="315710"/>
      </dsp:txXfrm>
    </dsp:sp>
    <dsp:sp modelId="{765321CD-4BF8-411A-ADB6-10726F8F5783}">
      <dsp:nvSpPr>
        <dsp:cNvPr id="0" name=""/>
        <dsp:cNvSpPr/>
      </dsp:nvSpPr>
      <dsp:spPr>
        <a:xfrm>
          <a:off x="2187416" y="3362929"/>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25839A-7056-4123-86EA-040AC0C1BC3F}">
      <dsp:nvSpPr>
        <dsp:cNvPr id="0" name=""/>
        <dsp:cNvSpPr/>
      </dsp:nvSpPr>
      <dsp:spPr>
        <a:xfrm>
          <a:off x="2351472" y="3378715"/>
          <a:ext cx="8585609" cy="315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Industry standard in modern </a:t>
          </a:r>
          <a:r>
            <a:rPr lang="en-US" sz="1200" b="1" kern="1200" dirty="0"/>
            <a:t>HTTPS (TLS 1.2/1.3)</a:t>
          </a:r>
          <a:r>
            <a:rPr lang="en-US" sz="1200" kern="1200" dirty="0"/>
            <a:t> and </a:t>
          </a:r>
          <a:r>
            <a:rPr lang="en-US" sz="1200" b="1" kern="1200" dirty="0"/>
            <a:t>Fortinet NGFW/VPNs</a:t>
          </a:r>
          <a:r>
            <a:rPr lang="en-US" sz="1200" kern="1200" dirty="0"/>
            <a:t>.</a:t>
          </a:r>
        </a:p>
      </dsp:txBody>
      <dsp:txXfrm>
        <a:off x="2351472" y="3378715"/>
        <a:ext cx="8585609" cy="315710"/>
      </dsp:txXfrm>
    </dsp:sp>
    <dsp:sp modelId="{A2639E3D-BE7A-42E3-A671-23A49C0754DB}">
      <dsp:nvSpPr>
        <dsp:cNvPr id="0" name=""/>
        <dsp:cNvSpPr/>
      </dsp:nvSpPr>
      <dsp:spPr>
        <a:xfrm>
          <a:off x="2187416" y="3694425"/>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BEF7A1-1FBE-4A10-ADBE-2F6D3EEC2963}">
      <dsp:nvSpPr>
        <dsp:cNvPr id="0" name=""/>
        <dsp:cNvSpPr/>
      </dsp:nvSpPr>
      <dsp:spPr>
        <a:xfrm>
          <a:off x="2351472" y="3710211"/>
          <a:ext cx="8585609" cy="315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Provides both </a:t>
          </a:r>
          <a:r>
            <a:rPr lang="en-US" sz="1200" b="1" kern="1200" dirty="0"/>
            <a:t>strong security</a:t>
          </a:r>
          <a:r>
            <a:rPr lang="en-US" sz="1200" kern="1200" dirty="0"/>
            <a:t> and </a:t>
          </a:r>
          <a:r>
            <a:rPr lang="en-US" sz="1200" b="1" kern="1200" dirty="0"/>
            <a:t>forward secrecy</a:t>
          </a:r>
          <a:r>
            <a:rPr lang="en-US" sz="1200" kern="1200" dirty="0"/>
            <a:t>.</a:t>
          </a:r>
        </a:p>
      </dsp:txBody>
      <dsp:txXfrm>
        <a:off x="2351472" y="3710211"/>
        <a:ext cx="8585609" cy="315710"/>
      </dsp:txXfrm>
    </dsp:sp>
    <dsp:sp modelId="{34BACF75-5B4F-4062-A278-1500AFC32528}">
      <dsp:nvSpPr>
        <dsp:cNvPr id="0" name=""/>
        <dsp:cNvSpPr/>
      </dsp:nvSpPr>
      <dsp:spPr>
        <a:xfrm>
          <a:off x="2187416" y="4025921"/>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1DDC95-C610-4A33-BF9C-49932A41F264}">
      <dsp:nvSpPr>
        <dsp:cNvPr id="0" name=""/>
        <dsp:cNvSpPr/>
      </dsp:nvSpPr>
      <dsp:spPr>
        <a:xfrm>
          <a:off x="0" y="4041706"/>
          <a:ext cx="1093708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668F77-CB35-49CE-9FED-D5F4A3C01485}">
      <dsp:nvSpPr>
        <dsp:cNvPr id="0" name=""/>
        <dsp:cNvSpPr/>
      </dsp:nvSpPr>
      <dsp:spPr>
        <a:xfrm>
          <a:off x="0" y="4041706"/>
          <a:ext cx="2187416" cy="1010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5. Authenticated Diffie–Hellman Variants</a:t>
          </a:r>
        </a:p>
      </dsp:txBody>
      <dsp:txXfrm>
        <a:off x="0" y="4041706"/>
        <a:ext cx="2187416" cy="1010272"/>
      </dsp:txXfrm>
    </dsp:sp>
    <dsp:sp modelId="{38457521-E4F7-47A4-B53D-C53724F4039A}">
      <dsp:nvSpPr>
        <dsp:cNvPr id="0" name=""/>
        <dsp:cNvSpPr/>
      </dsp:nvSpPr>
      <dsp:spPr>
        <a:xfrm>
          <a:off x="2351472" y="4053582"/>
          <a:ext cx="8585609" cy="237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DH by itself doesn’t authenticate participants.</a:t>
          </a:r>
        </a:p>
      </dsp:txBody>
      <dsp:txXfrm>
        <a:off x="2351472" y="4053582"/>
        <a:ext cx="8585609" cy="237522"/>
      </dsp:txXfrm>
    </dsp:sp>
    <dsp:sp modelId="{685D2075-793A-42F4-B5BB-216B52794FAE}">
      <dsp:nvSpPr>
        <dsp:cNvPr id="0" name=""/>
        <dsp:cNvSpPr/>
      </dsp:nvSpPr>
      <dsp:spPr>
        <a:xfrm>
          <a:off x="2187416" y="4291105"/>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1B5FD8-1EC6-4B03-AE14-A0D6D177F4F1}">
      <dsp:nvSpPr>
        <dsp:cNvPr id="0" name=""/>
        <dsp:cNvSpPr/>
      </dsp:nvSpPr>
      <dsp:spPr>
        <a:xfrm>
          <a:off x="2351472" y="4302981"/>
          <a:ext cx="8585609" cy="237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Variants include:</a:t>
          </a:r>
        </a:p>
      </dsp:txBody>
      <dsp:txXfrm>
        <a:off x="2351472" y="4302981"/>
        <a:ext cx="8585609" cy="237522"/>
      </dsp:txXfrm>
    </dsp:sp>
    <dsp:sp modelId="{5AD92B5B-721F-467A-8C22-C5AA9C59805A}">
      <dsp:nvSpPr>
        <dsp:cNvPr id="0" name=""/>
        <dsp:cNvSpPr/>
      </dsp:nvSpPr>
      <dsp:spPr>
        <a:xfrm>
          <a:off x="2187416" y="4540504"/>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E8850C-27BB-4D9B-AE2A-D7F8476CD649}">
      <dsp:nvSpPr>
        <dsp:cNvPr id="0" name=""/>
        <dsp:cNvSpPr/>
      </dsp:nvSpPr>
      <dsp:spPr>
        <a:xfrm>
          <a:off x="2351472" y="4552380"/>
          <a:ext cx="8585609" cy="237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Station-to-Station (STS) Protocol</a:t>
          </a:r>
          <a:r>
            <a:rPr lang="en-US" sz="1200" kern="1200" dirty="0"/>
            <a:t>: Adds authentication.</a:t>
          </a:r>
        </a:p>
      </dsp:txBody>
      <dsp:txXfrm>
        <a:off x="2351472" y="4552380"/>
        <a:ext cx="8585609" cy="237522"/>
      </dsp:txXfrm>
    </dsp:sp>
    <dsp:sp modelId="{D8975AAF-FFC9-44D6-8704-D620AE8CA49A}">
      <dsp:nvSpPr>
        <dsp:cNvPr id="0" name=""/>
        <dsp:cNvSpPr/>
      </dsp:nvSpPr>
      <dsp:spPr>
        <a:xfrm>
          <a:off x="2187416" y="4789902"/>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2D118E-8698-492F-8DC3-C5E7740EF845}">
      <dsp:nvSpPr>
        <dsp:cNvPr id="0" name=""/>
        <dsp:cNvSpPr/>
      </dsp:nvSpPr>
      <dsp:spPr>
        <a:xfrm>
          <a:off x="2351472" y="4801778"/>
          <a:ext cx="8585609" cy="237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t>Authenticated DH in TLS/IPSec:</a:t>
          </a:r>
          <a:r>
            <a:rPr lang="en-US" sz="1200" kern="1200" dirty="0"/>
            <a:t> Uses certificates or pre-shared keys for validation.</a:t>
          </a:r>
        </a:p>
      </dsp:txBody>
      <dsp:txXfrm>
        <a:off x="2351472" y="4801778"/>
        <a:ext cx="8585609" cy="237522"/>
      </dsp:txXfrm>
    </dsp:sp>
    <dsp:sp modelId="{52121FA5-9BFB-4A5F-AD26-55B64502F195}">
      <dsp:nvSpPr>
        <dsp:cNvPr id="0" name=""/>
        <dsp:cNvSpPr/>
      </dsp:nvSpPr>
      <dsp:spPr>
        <a:xfrm>
          <a:off x="2187416" y="5039301"/>
          <a:ext cx="8749665"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9.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9527E-76FF-4FB7-94AE-0F87AE39124D}" type="datetimeFigureOut">
              <a:rPr lang="en-US" smtClean="0"/>
              <a:t>10/15/2025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AE638F-017D-4D3D-9462-59BDB070A6EB}" type="slidenum">
              <a:rPr lang="en-US" smtClean="0"/>
              <a:t>‹#›</a:t>
            </a:fld>
            <a:endParaRPr lang="en-US"/>
          </a:p>
        </p:txBody>
      </p:sp>
    </p:spTree>
    <p:extLst>
      <p:ext uri="{BB962C8B-B14F-4D97-AF65-F5344CB8AC3E}">
        <p14:creationId xmlns:p14="http://schemas.microsoft.com/office/powerpoint/2010/main" val="54469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AE638F-017D-4D3D-9462-59BDB070A6EB}" type="slidenum">
              <a:rPr lang="en-US" smtClean="0"/>
              <a:t>31</a:t>
            </a:fld>
            <a:endParaRPr lang="en-US"/>
          </a:p>
        </p:txBody>
      </p:sp>
    </p:spTree>
    <p:extLst>
      <p:ext uri="{BB962C8B-B14F-4D97-AF65-F5344CB8AC3E}">
        <p14:creationId xmlns:p14="http://schemas.microsoft.com/office/powerpoint/2010/main" val="3614223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AE638F-017D-4D3D-9462-59BDB070A6EB}" type="slidenum">
              <a:rPr lang="en-US" smtClean="0"/>
              <a:t>92</a:t>
            </a:fld>
            <a:endParaRPr lang="en-US"/>
          </a:p>
        </p:txBody>
      </p:sp>
    </p:spTree>
    <p:extLst>
      <p:ext uri="{BB962C8B-B14F-4D97-AF65-F5344CB8AC3E}">
        <p14:creationId xmlns:p14="http://schemas.microsoft.com/office/powerpoint/2010/main" val="1617998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2FBC9-A36E-B6E3-B02C-2E63C2C5A0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9F0587-0131-C9D0-CCEA-5356FD4679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F52135-455B-4EE8-B2C9-7F384C67D1DA}"/>
              </a:ext>
            </a:extLst>
          </p:cNvPr>
          <p:cNvSpPr>
            <a:spLocks noGrp="1"/>
          </p:cNvSpPr>
          <p:nvPr>
            <p:ph type="dt" sz="half" idx="10"/>
          </p:nvPr>
        </p:nvSpPr>
        <p:spPr/>
        <p:txBody>
          <a:bodyPr/>
          <a:lstStyle/>
          <a:p>
            <a:fld id="{50CA9767-D204-483E-A20F-99B2824A824D}" type="datetimeFigureOut">
              <a:rPr lang="en-US" smtClean="0"/>
              <a:t>10/15/2025</a:t>
            </a:fld>
            <a:endParaRPr lang="en-US"/>
          </a:p>
        </p:txBody>
      </p:sp>
      <p:sp>
        <p:nvSpPr>
          <p:cNvPr id="5" name="Footer Placeholder 4">
            <a:extLst>
              <a:ext uri="{FF2B5EF4-FFF2-40B4-BE49-F238E27FC236}">
                <a16:creationId xmlns:a16="http://schemas.microsoft.com/office/drawing/2014/main" id="{4882D89A-223D-109D-64CA-C6BAFC6C22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974127-65DD-074F-D40C-770283CA96A2}"/>
              </a:ext>
            </a:extLst>
          </p:cNvPr>
          <p:cNvSpPr>
            <a:spLocks noGrp="1"/>
          </p:cNvSpPr>
          <p:nvPr>
            <p:ph type="sldNum" sz="quarter" idx="12"/>
          </p:nvPr>
        </p:nvSpPr>
        <p:spPr/>
        <p:txBody>
          <a:bodyPr/>
          <a:lstStyle/>
          <a:p>
            <a:fld id="{8F8E703D-446B-4280-BB1B-82D0FC41376A}" type="slidenum">
              <a:rPr lang="en-US" smtClean="0"/>
              <a:t>‹#›</a:t>
            </a:fld>
            <a:endParaRPr lang="en-US"/>
          </a:p>
        </p:txBody>
      </p:sp>
    </p:spTree>
    <p:extLst>
      <p:ext uri="{BB962C8B-B14F-4D97-AF65-F5344CB8AC3E}">
        <p14:creationId xmlns:p14="http://schemas.microsoft.com/office/powerpoint/2010/main" val="777491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A759E-92F1-0876-F7AD-9F42338F4A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BB21E1-0B2B-C07A-4C94-41E3652FE7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E6A9B-4026-255A-87D3-9E0D4B244382}"/>
              </a:ext>
            </a:extLst>
          </p:cNvPr>
          <p:cNvSpPr>
            <a:spLocks noGrp="1"/>
          </p:cNvSpPr>
          <p:nvPr>
            <p:ph type="dt" sz="half" idx="10"/>
          </p:nvPr>
        </p:nvSpPr>
        <p:spPr/>
        <p:txBody>
          <a:bodyPr/>
          <a:lstStyle/>
          <a:p>
            <a:fld id="{50CA9767-D204-483E-A20F-99B2824A824D}" type="datetimeFigureOut">
              <a:rPr lang="en-US" smtClean="0"/>
              <a:t>10/15/2025</a:t>
            </a:fld>
            <a:endParaRPr lang="en-US"/>
          </a:p>
        </p:txBody>
      </p:sp>
      <p:sp>
        <p:nvSpPr>
          <p:cNvPr id="5" name="Footer Placeholder 4">
            <a:extLst>
              <a:ext uri="{FF2B5EF4-FFF2-40B4-BE49-F238E27FC236}">
                <a16:creationId xmlns:a16="http://schemas.microsoft.com/office/drawing/2014/main" id="{D0E0C7D7-7AB5-21C8-33E3-DC584AA4C4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3AD31E-A8F2-D5DD-2D67-887CA0F13AB8}"/>
              </a:ext>
            </a:extLst>
          </p:cNvPr>
          <p:cNvSpPr>
            <a:spLocks noGrp="1"/>
          </p:cNvSpPr>
          <p:nvPr>
            <p:ph type="sldNum" sz="quarter" idx="12"/>
          </p:nvPr>
        </p:nvSpPr>
        <p:spPr/>
        <p:txBody>
          <a:bodyPr/>
          <a:lstStyle/>
          <a:p>
            <a:fld id="{8F8E703D-446B-4280-BB1B-82D0FC41376A}" type="slidenum">
              <a:rPr lang="en-US" smtClean="0"/>
              <a:t>‹#›</a:t>
            </a:fld>
            <a:endParaRPr lang="en-US"/>
          </a:p>
        </p:txBody>
      </p:sp>
    </p:spTree>
    <p:extLst>
      <p:ext uri="{BB962C8B-B14F-4D97-AF65-F5344CB8AC3E}">
        <p14:creationId xmlns:p14="http://schemas.microsoft.com/office/powerpoint/2010/main" val="14084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7EF7D4-5257-C2B8-95E7-FC2817DD45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626A0A-7446-1D2B-B5F8-FE9E7B48AF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25CA9-B5F7-BA41-2959-2EF260F475ED}"/>
              </a:ext>
            </a:extLst>
          </p:cNvPr>
          <p:cNvSpPr>
            <a:spLocks noGrp="1"/>
          </p:cNvSpPr>
          <p:nvPr>
            <p:ph type="dt" sz="half" idx="10"/>
          </p:nvPr>
        </p:nvSpPr>
        <p:spPr/>
        <p:txBody>
          <a:bodyPr/>
          <a:lstStyle/>
          <a:p>
            <a:fld id="{50CA9767-D204-483E-A20F-99B2824A824D}" type="datetimeFigureOut">
              <a:rPr lang="en-US" smtClean="0"/>
              <a:t>10/15/2025</a:t>
            </a:fld>
            <a:endParaRPr lang="en-US"/>
          </a:p>
        </p:txBody>
      </p:sp>
      <p:sp>
        <p:nvSpPr>
          <p:cNvPr id="5" name="Footer Placeholder 4">
            <a:extLst>
              <a:ext uri="{FF2B5EF4-FFF2-40B4-BE49-F238E27FC236}">
                <a16:creationId xmlns:a16="http://schemas.microsoft.com/office/drawing/2014/main" id="{D147BF70-F126-9C84-A4B2-F4C6196EF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59D4A5-5970-CF31-D32B-A1205259F235}"/>
              </a:ext>
            </a:extLst>
          </p:cNvPr>
          <p:cNvSpPr>
            <a:spLocks noGrp="1"/>
          </p:cNvSpPr>
          <p:nvPr>
            <p:ph type="sldNum" sz="quarter" idx="12"/>
          </p:nvPr>
        </p:nvSpPr>
        <p:spPr/>
        <p:txBody>
          <a:bodyPr/>
          <a:lstStyle/>
          <a:p>
            <a:fld id="{8F8E703D-446B-4280-BB1B-82D0FC41376A}" type="slidenum">
              <a:rPr lang="en-US" smtClean="0"/>
              <a:t>‹#›</a:t>
            </a:fld>
            <a:endParaRPr lang="en-US"/>
          </a:p>
        </p:txBody>
      </p:sp>
    </p:spTree>
    <p:extLst>
      <p:ext uri="{BB962C8B-B14F-4D97-AF65-F5344CB8AC3E}">
        <p14:creationId xmlns:p14="http://schemas.microsoft.com/office/powerpoint/2010/main" val="18346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4869-A2BF-8773-0A55-97EDF3508F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84C85E-17A2-2614-7BBF-C2AFC9BB91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7A5DA8-A3CF-7964-4BE4-FEC04EE092DB}"/>
              </a:ext>
            </a:extLst>
          </p:cNvPr>
          <p:cNvSpPr>
            <a:spLocks noGrp="1"/>
          </p:cNvSpPr>
          <p:nvPr>
            <p:ph type="dt" sz="half" idx="10"/>
          </p:nvPr>
        </p:nvSpPr>
        <p:spPr/>
        <p:txBody>
          <a:bodyPr/>
          <a:lstStyle/>
          <a:p>
            <a:fld id="{50CA9767-D204-483E-A20F-99B2824A824D}" type="datetimeFigureOut">
              <a:rPr lang="en-US" smtClean="0"/>
              <a:t>10/15/2025</a:t>
            </a:fld>
            <a:endParaRPr lang="en-US"/>
          </a:p>
        </p:txBody>
      </p:sp>
      <p:sp>
        <p:nvSpPr>
          <p:cNvPr id="5" name="Footer Placeholder 4">
            <a:extLst>
              <a:ext uri="{FF2B5EF4-FFF2-40B4-BE49-F238E27FC236}">
                <a16:creationId xmlns:a16="http://schemas.microsoft.com/office/drawing/2014/main" id="{53F54A05-2AEB-4E47-B011-7BC4E513CA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2F129-5F43-113F-E62C-A8C3E24E5ACE}"/>
              </a:ext>
            </a:extLst>
          </p:cNvPr>
          <p:cNvSpPr>
            <a:spLocks noGrp="1"/>
          </p:cNvSpPr>
          <p:nvPr>
            <p:ph type="sldNum" sz="quarter" idx="12"/>
          </p:nvPr>
        </p:nvSpPr>
        <p:spPr/>
        <p:txBody>
          <a:bodyPr/>
          <a:lstStyle/>
          <a:p>
            <a:fld id="{8F8E703D-446B-4280-BB1B-82D0FC41376A}" type="slidenum">
              <a:rPr lang="en-US" smtClean="0"/>
              <a:t>‹#›</a:t>
            </a:fld>
            <a:endParaRPr lang="en-US"/>
          </a:p>
        </p:txBody>
      </p:sp>
    </p:spTree>
    <p:extLst>
      <p:ext uri="{BB962C8B-B14F-4D97-AF65-F5344CB8AC3E}">
        <p14:creationId xmlns:p14="http://schemas.microsoft.com/office/powerpoint/2010/main" val="1669461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4187-535B-09E2-7F1E-143787561C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3168D9-3157-0C0E-6E37-5D779B5D0E3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7F5247-E1BE-14B2-56B3-A3BE0273C032}"/>
              </a:ext>
            </a:extLst>
          </p:cNvPr>
          <p:cNvSpPr>
            <a:spLocks noGrp="1"/>
          </p:cNvSpPr>
          <p:nvPr>
            <p:ph type="dt" sz="half" idx="10"/>
          </p:nvPr>
        </p:nvSpPr>
        <p:spPr/>
        <p:txBody>
          <a:bodyPr/>
          <a:lstStyle/>
          <a:p>
            <a:fld id="{50CA9767-D204-483E-A20F-99B2824A824D}" type="datetimeFigureOut">
              <a:rPr lang="en-US" smtClean="0"/>
              <a:t>10/15/2025</a:t>
            </a:fld>
            <a:endParaRPr lang="en-US"/>
          </a:p>
        </p:txBody>
      </p:sp>
      <p:sp>
        <p:nvSpPr>
          <p:cNvPr id="5" name="Footer Placeholder 4">
            <a:extLst>
              <a:ext uri="{FF2B5EF4-FFF2-40B4-BE49-F238E27FC236}">
                <a16:creationId xmlns:a16="http://schemas.microsoft.com/office/drawing/2014/main" id="{C103E40A-1388-6FE2-78F7-07F9108CF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2791B0-63A9-13AD-183B-3B4E52C54150}"/>
              </a:ext>
            </a:extLst>
          </p:cNvPr>
          <p:cNvSpPr>
            <a:spLocks noGrp="1"/>
          </p:cNvSpPr>
          <p:nvPr>
            <p:ph type="sldNum" sz="quarter" idx="12"/>
          </p:nvPr>
        </p:nvSpPr>
        <p:spPr/>
        <p:txBody>
          <a:bodyPr/>
          <a:lstStyle/>
          <a:p>
            <a:fld id="{8F8E703D-446B-4280-BB1B-82D0FC41376A}" type="slidenum">
              <a:rPr lang="en-US" smtClean="0"/>
              <a:t>‹#›</a:t>
            </a:fld>
            <a:endParaRPr lang="en-US"/>
          </a:p>
        </p:txBody>
      </p:sp>
    </p:spTree>
    <p:extLst>
      <p:ext uri="{BB962C8B-B14F-4D97-AF65-F5344CB8AC3E}">
        <p14:creationId xmlns:p14="http://schemas.microsoft.com/office/powerpoint/2010/main" val="349791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0A0D6-7097-2C05-EFB1-5031A9C867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A07597-BF65-F3DB-84DC-24BE5FF141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3004C2-314D-F85B-DBEB-6F436EBC4B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E28D64-971A-09CA-DE64-2BFFA4AFCC4D}"/>
              </a:ext>
            </a:extLst>
          </p:cNvPr>
          <p:cNvSpPr>
            <a:spLocks noGrp="1"/>
          </p:cNvSpPr>
          <p:nvPr>
            <p:ph type="dt" sz="half" idx="10"/>
          </p:nvPr>
        </p:nvSpPr>
        <p:spPr/>
        <p:txBody>
          <a:bodyPr/>
          <a:lstStyle/>
          <a:p>
            <a:fld id="{50CA9767-D204-483E-A20F-99B2824A824D}" type="datetimeFigureOut">
              <a:rPr lang="en-US" smtClean="0"/>
              <a:t>10/15/2025</a:t>
            </a:fld>
            <a:endParaRPr lang="en-US"/>
          </a:p>
        </p:txBody>
      </p:sp>
      <p:sp>
        <p:nvSpPr>
          <p:cNvPr id="6" name="Footer Placeholder 5">
            <a:extLst>
              <a:ext uri="{FF2B5EF4-FFF2-40B4-BE49-F238E27FC236}">
                <a16:creationId xmlns:a16="http://schemas.microsoft.com/office/drawing/2014/main" id="{78711DEF-EAA0-A128-5E3C-4F3E44EF78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F39D66-0AB4-15ED-B504-3735F1D4782C}"/>
              </a:ext>
            </a:extLst>
          </p:cNvPr>
          <p:cNvSpPr>
            <a:spLocks noGrp="1"/>
          </p:cNvSpPr>
          <p:nvPr>
            <p:ph type="sldNum" sz="quarter" idx="12"/>
          </p:nvPr>
        </p:nvSpPr>
        <p:spPr/>
        <p:txBody>
          <a:bodyPr/>
          <a:lstStyle/>
          <a:p>
            <a:fld id="{8F8E703D-446B-4280-BB1B-82D0FC41376A}" type="slidenum">
              <a:rPr lang="en-US" smtClean="0"/>
              <a:t>‹#›</a:t>
            </a:fld>
            <a:endParaRPr lang="en-US"/>
          </a:p>
        </p:txBody>
      </p:sp>
    </p:spTree>
    <p:extLst>
      <p:ext uri="{BB962C8B-B14F-4D97-AF65-F5344CB8AC3E}">
        <p14:creationId xmlns:p14="http://schemas.microsoft.com/office/powerpoint/2010/main" val="418765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75201-AAFE-817F-A02D-232D0A2DDA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E146CA-56C4-2BA9-1F87-248D80ED68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7033A7-27F6-5FEC-5092-934E825B6B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A811C1-4809-535B-FDDB-F587A095F4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844DAD-7D84-2AF9-9501-CB769C3A10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648D9E-2361-4FB0-260D-AAE4925F24E1}"/>
              </a:ext>
            </a:extLst>
          </p:cNvPr>
          <p:cNvSpPr>
            <a:spLocks noGrp="1"/>
          </p:cNvSpPr>
          <p:nvPr>
            <p:ph type="dt" sz="half" idx="10"/>
          </p:nvPr>
        </p:nvSpPr>
        <p:spPr/>
        <p:txBody>
          <a:bodyPr/>
          <a:lstStyle/>
          <a:p>
            <a:fld id="{50CA9767-D204-483E-A20F-99B2824A824D}" type="datetimeFigureOut">
              <a:rPr lang="en-US" smtClean="0"/>
              <a:t>10/15/2025</a:t>
            </a:fld>
            <a:endParaRPr lang="en-US"/>
          </a:p>
        </p:txBody>
      </p:sp>
      <p:sp>
        <p:nvSpPr>
          <p:cNvPr id="8" name="Footer Placeholder 7">
            <a:extLst>
              <a:ext uri="{FF2B5EF4-FFF2-40B4-BE49-F238E27FC236}">
                <a16:creationId xmlns:a16="http://schemas.microsoft.com/office/drawing/2014/main" id="{8397D4C4-9757-D798-34D7-519EDA6B0C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648EA4-B659-8BF3-37EA-0A8F694F720F}"/>
              </a:ext>
            </a:extLst>
          </p:cNvPr>
          <p:cNvSpPr>
            <a:spLocks noGrp="1"/>
          </p:cNvSpPr>
          <p:nvPr>
            <p:ph type="sldNum" sz="quarter" idx="12"/>
          </p:nvPr>
        </p:nvSpPr>
        <p:spPr/>
        <p:txBody>
          <a:bodyPr/>
          <a:lstStyle/>
          <a:p>
            <a:fld id="{8F8E703D-446B-4280-BB1B-82D0FC41376A}" type="slidenum">
              <a:rPr lang="en-US" smtClean="0"/>
              <a:t>‹#›</a:t>
            </a:fld>
            <a:endParaRPr lang="en-US"/>
          </a:p>
        </p:txBody>
      </p:sp>
    </p:spTree>
    <p:extLst>
      <p:ext uri="{BB962C8B-B14F-4D97-AF65-F5344CB8AC3E}">
        <p14:creationId xmlns:p14="http://schemas.microsoft.com/office/powerpoint/2010/main" val="2427808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C236-1C03-4AAC-97E5-3D99B7645A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02E635-20D9-EDF8-F0D9-3FCE31F8F9F1}"/>
              </a:ext>
            </a:extLst>
          </p:cNvPr>
          <p:cNvSpPr>
            <a:spLocks noGrp="1"/>
          </p:cNvSpPr>
          <p:nvPr>
            <p:ph type="dt" sz="half" idx="10"/>
          </p:nvPr>
        </p:nvSpPr>
        <p:spPr/>
        <p:txBody>
          <a:bodyPr/>
          <a:lstStyle/>
          <a:p>
            <a:fld id="{50CA9767-D204-483E-A20F-99B2824A824D}" type="datetimeFigureOut">
              <a:rPr lang="en-US" smtClean="0"/>
              <a:t>10/15/2025</a:t>
            </a:fld>
            <a:endParaRPr lang="en-US"/>
          </a:p>
        </p:txBody>
      </p:sp>
      <p:sp>
        <p:nvSpPr>
          <p:cNvPr id="4" name="Footer Placeholder 3">
            <a:extLst>
              <a:ext uri="{FF2B5EF4-FFF2-40B4-BE49-F238E27FC236}">
                <a16:creationId xmlns:a16="http://schemas.microsoft.com/office/drawing/2014/main" id="{A295D408-52D9-5500-94BB-0E1C4C7C8C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D2BE72-4AC5-20BA-6234-330F9055E56F}"/>
              </a:ext>
            </a:extLst>
          </p:cNvPr>
          <p:cNvSpPr>
            <a:spLocks noGrp="1"/>
          </p:cNvSpPr>
          <p:nvPr>
            <p:ph type="sldNum" sz="quarter" idx="12"/>
          </p:nvPr>
        </p:nvSpPr>
        <p:spPr/>
        <p:txBody>
          <a:bodyPr/>
          <a:lstStyle/>
          <a:p>
            <a:fld id="{8F8E703D-446B-4280-BB1B-82D0FC41376A}" type="slidenum">
              <a:rPr lang="en-US" smtClean="0"/>
              <a:t>‹#›</a:t>
            </a:fld>
            <a:endParaRPr lang="en-US"/>
          </a:p>
        </p:txBody>
      </p:sp>
    </p:spTree>
    <p:extLst>
      <p:ext uri="{BB962C8B-B14F-4D97-AF65-F5344CB8AC3E}">
        <p14:creationId xmlns:p14="http://schemas.microsoft.com/office/powerpoint/2010/main" val="654963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B1C3E7-505C-9E7B-41AB-329C3F83B7DB}"/>
              </a:ext>
            </a:extLst>
          </p:cNvPr>
          <p:cNvSpPr>
            <a:spLocks noGrp="1"/>
          </p:cNvSpPr>
          <p:nvPr>
            <p:ph type="dt" sz="half" idx="10"/>
          </p:nvPr>
        </p:nvSpPr>
        <p:spPr/>
        <p:txBody>
          <a:bodyPr/>
          <a:lstStyle/>
          <a:p>
            <a:fld id="{50CA9767-D204-483E-A20F-99B2824A824D}" type="datetimeFigureOut">
              <a:rPr lang="en-US" smtClean="0"/>
              <a:t>10/15/2025</a:t>
            </a:fld>
            <a:endParaRPr lang="en-US"/>
          </a:p>
        </p:txBody>
      </p:sp>
      <p:sp>
        <p:nvSpPr>
          <p:cNvPr id="3" name="Footer Placeholder 2">
            <a:extLst>
              <a:ext uri="{FF2B5EF4-FFF2-40B4-BE49-F238E27FC236}">
                <a16:creationId xmlns:a16="http://schemas.microsoft.com/office/drawing/2014/main" id="{08F459CA-DE01-03ED-C825-D015433114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E63DE-B7CF-E9CB-1CD3-2AFFF07E20DE}"/>
              </a:ext>
            </a:extLst>
          </p:cNvPr>
          <p:cNvSpPr>
            <a:spLocks noGrp="1"/>
          </p:cNvSpPr>
          <p:nvPr>
            <p:ph type="sldNum" sz="quarter" idx="12"/>
          </p:nvPr>
        </p:nvSpPr>
        <p:spPr/>
        <p:txBody>
          <a:bodyPr/>
          <a:lstStyle/>
          <a:p>
            <a:fld id="{8F8E703D-446B-4280-BB1B-82D0FC41376A}" type="slidenum">
              <a:rPr lang="en-US" smtClean="0"/>
              <a:t>‹#›</a:t>
            </a:fld>
            <a:endParaRPr lang="en-US"/>
          </a:p>
        </p:txBody>
      </p:sp>
    </p:spTree>
    <p:extLst>
      <p:ext uri="{BB962C8B-B14F-4D97-AF65-F5344CB8AC3E}">
        <p14:creationId xmlns:p14="http://schemas.microsoft.com/office/powerpoint/2010/main" val="4004154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A8C5C-E58F-CD4C-2FA9-C4F45E66C3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96F8FE-4CEF-5D35-BEC6-A65DE54825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7897F4-5BF5-0B40-8EFE-90A929BD88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08BEB2-94B1-4CCB-24B3-64F84CECD521}"/>
              </a:ext>
            </a:extLst>
          </p:cNvPr>
          <p:cNvSpPr>
            <a:spLocks noGrp="1"/>
          </p:cNvSpPr>
          <p:nvPr>
            <p:ph type="dt" sz="half" idx="10"/>
          </p:nvPr>
        </p:nvSpPr>
        <p:spPr/>
        <p:txBody>
          <a:bodyPr/>
          <a:lstStyle/>
          <a:p>
            <a:fld id="{50CA9767-D204-483E-A20F-99B2824A824D}" type="datetimeFigureOut">
              <a:rPr lang="en-US" smtClean="0"/>
              <a:t>10/15/2025</a:t>
            </a:fld>
            <a:endParaRPr lang="en-US"/>
          </a:p>
        </p:txBody>
      </p:sp>
      <p:sp>
        <p:nvSpPr>
          <p:cNvPr id="6" name="Footer Placeholder 5">
            <a:extLst>
              <a:ext uri="{FF2B5EF4-FFF2-40B4-BE49-F238E27FC236}">
                <a16:creationId xmlns:a16="http://schemas.microsoft.com/office/drawing/2014/main" id="{B038CCD1-FCA5-D353-5AB3-DAB2F2B4AC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4AF6DE-C4DF-E288-237C-A00DFDD41119}"/>
              </a:ext>
            </a:extLst>
          </p:cNvPr>
          <p:cNvSpPr>
            <a:spLocks noGrp="1"/>
          </p:cNvSpPr>
          <p:nvPr>
            <p:ph type="sldNum" sz="quarter" idx="12"/>
          </p:nvPr>
        </p:nvSpPr>
        <p:spPr/>
        <p:txBody>
          <a:bodyPr/>
          <a:lstStyle/>
          <a:p>
            <a:fld id="{8F8E703D-446B-4280-BB1B-82D0FC41376A}" type="slidenum">
              <a:rPr lang="en-US" smtClean="0"/>
              <a:t>‹#›</a:t>
            </a:fld>
            <a:endParaRPr lang="en-US"/>
          </a:p>
        </p:txBody>
      </p:sp>
    </p:spTree>
    <p:extLst>
      <p:ext uri="{BB962C8B-B14F-4D97-AF65-F5344CB8AC3E}">
        <p14:creationId xmlns:p14="http://schemas.microsoft.com/office/powerpoint/2010/main" val="3535643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ACAF0-E504-CE35-8E9C-0A27F508AD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6591C8-A6FB-BFFC-B5C3-F4A7BB837A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334A75-59E1-27ED-CF43-C1155C9FE0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8E19D9-CB75-3014-0773-2CB07DB113A3}"/>
              </a:ext>
            </a:extLst>
          </p:cNvPr>
          <p:cNvSpPr>
            <a:spLocks noGrp="1"/>
          </p:cNvSpPr>
          <p:nvPr>
            <p:ph type="dt" sz="half" idx="10"/>
          </p:nvPr>
        </p:nvSpPr>
        <p:spPr/>
        <p:txBody>
          <a:bodyPr/>
          <a:lstStyle/>
          <a:p>
            <a:fld id="{50CA9767-D204-483E-A20F-99B2824A824D}" type="datetimeFigureOut">
              <a:rPr lang="en-US" smtClean="0"/>
              <a:t>10/15/2025</a:t>
            </a:fld>
            <a:endParaRPr lang="en-US"/>
          </a:p>
        </p:txBody>
      </p:sp>
      <p:sp>
        <p:nvSpPr>
          <p:cNvPr id="6" name="Footer Placeholder 5">
            <a:extLst>
              <a:ext uri="{FF2B5EF4-FFF2-40B4-BE49-F238E27FC236}">
                <a16:creationId xmlns:a16="http://schemas.microsoft.com/office/drawing/2014/main" id="{40E3DA6C-CAF3-0D34-7609-0E4DF9EEB9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5A8B53-38AE-E5C6-8F41-17039C5D3292}"/>
              </a:ext>
            </a:extLst>
          </p:cNvPr>
          <p:cNvSpPr>
            <a:spLocks noGrp="1"/>
          </p:cNvSpPr>
          <p:nvPr>
            <p:ph type="sldNum" sz="quarter" idx="12"/>
          </p:nvPr>
        </p:nvSpPr>
        <p:spPr/>
        <p:txBody>
          <a:bodyPr/>
          <a:lstStyle/>
          <a:p>
            <a:fld id="{8F8E703D-446B-4280-BB1B-82D0FC41376A}" type="slidenum">
              <a:rPr lang="en-US" smtClean="0"/>
              <a:t>‹#›</a:t>
            </a:fld>
            <a:endParaRPr lang="en-US"/>
          </a:p>
        </p:txBody>
      </p:sp>
    </p:spTree>
    <p:extLst>
      <p:ext uri="{BB962C8B-B14F-4D97-AF65-F5344CB8AC3E}">
        <p14:creationId xmlns:p14="http://schemas.microsoft.com/office/powerpoint/2010/main" val="2859178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D9F022-0F6E-B693-C689-E3C629615C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BA1872-9B86-A6A0-A428-BF8ED6F555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8766C9-F43D-22C0-27AE-3B3259B8F4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CA9767-D204-483E-A20F-99B2824A824D}" type="datetimeFigureOut">
              <a:rPr lang="en-US" smtClean="0"/>
              <a:t>10/15/2025</a:t>
            </a:fld>
            <a:endParaRPr lang="en-US"/>
          </a:p>
        </p:txBody>
      </p:sp>
      <p:sp>
        <p:nvSpPr>
          <p:cNvPr id="5" name="Footer Placeholder 4">
            <a:extLst>
              <a:ext uri="{FF2B5EF4-FFF2-40B4-BE49-F238E27FC236}">
                <a16:creationId xmlns:a16="http://schemas.microsoft.com/office/drawing/2014/main" id="{B5B2D461-55DE-2312-4399-A236D44AC5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755F88F-4C8F-13D8-2031-1D0B1ABCB6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8E703D-446B-4280-BB1B-82D0FC41376A}" type="slidenum">
              <a:rPr lang="en-US" smtClean="0"/>
              <a:t>‹#›</a:t>
            </a:fld>
            <a:endParaRPr lang="en-US"/>
          </a:p>
        </p:txBody>
      </p:sp>
    </p:spTree>
    <p:extLst>
      <p:ext uri="{BB962C8B-B14F-4D97-AF65-F5344CB8AC3E}">
        <p14:creationId xmlns:p14="http://schemas.microsoft.com/office/powerpoint/2010/main" val="3363690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pn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png"/><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png"/><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4.png"/><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4.png"/><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4.png"/><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4.png"/><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diagramData" Target="../diagrams/data15.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17" Type="http://schemas.microsoft.com/office/2007/relationships/diagramDrawing" Target="../diagrams/drawing15.xml"/><Relationship Id="rId2" Type="http://schemas.openxmlformats.org/officeDocument/2006/relationships/image" Target="../media/image5.png"/><Relationship Id="rId16" Type="http://schemas.openxmlformats.org/officeDocument/2006/relationships/diagramColors" Target="../diagrams/colors15.xml"/><Relationship Id="rId1" Type="http://schemas.openxmlformats.org/officeDocument/2006/relationships/slideLayout" Target="../slideLayouts/slideLayout1.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5" Type="http://schemas.openxmlformats.org/officeDocument/2006/relationships/diagramQuickStyle" Target="../diagrams/quickStyle15.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 Id="rId14" Type="http://schemas.openxmlformats.org/officeDocument/2006/relationships/diagramLayout" Target="../diagrams/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diagramLayout" Target="../diagrams/layout17.xml"/><Relationship Id="rId13" Type="http://schemas.openxmlformats.org/officeDocument/2006/relationships/diagramLayout" Target="../diagrams/layout18.xml"/><Relationship Id="rId3" Type="http://schemas.openxmlformats.org/officeDocument/2006/relationships/diagramLayout" Target="../diagrams/layout16.xml"/><Relationship Id="rId7" Type="http://schemas.openxmlformats.org/officeDocument/2006/relationships/diagramData" Target="../diagrams/data17.xml"/><Relationship Id="rId12" Type="http://schemas.openxmlformats.org/officeDocument/2006/relationships/diagramData" Target="../diagrams/data18.xml"/><Relationship Id="rId17" Type="http://schemas.openxmlformats.org/officeDocument/2006/relationships/image" Target="../media/image4.png"/><Relationship Id="rId2" Type="http://schemas.openxmlformats.org/officeDocument/2006/relationships/diagramData" Target="../diagrams/data16.xml"/><Relationship Id="rId16" Type="http://schemas.microsoft.com/office/2007/relationships/diagramDrawing" Target="../diagrams/drawing18.xml"/><Relationship Id="rId1" Type="http://schemas.openxmlformats.org/officeDocument/2006/relationships/slideLayout" Target="../slideLayouts/slideLayout1.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5" Type="http://schemas.openxmlformats.org/officeDocument/2006/relationships/diagramColors" Target="../diagrams/colors18.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 Id="rId14" Type="http://schemas.openxmlformats.org/officeDocument/2006/relationships/diagramQuickStyle" Target="../diagrams/quickStyle18.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4.png"/><Relationship Id="rId2" Type="http://schemas.openxmlformats.org/officeDocument/2006/relationships/diagramData" Target="../diagrams/data20.xml"/><Relationship Id="rId1" Type="http://schemas.openxmlformats.org/officeDocument/2006/relationships/slideLayout" Target="../slideLayouts/slideLayout1.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12" Type="http://schemas.openxmlformats.org/officeDocument/2006/relationships/image" Target="../media/image4.png"/><Relationship Id="rId2" Type="http://schemas.openxmlformats.org/officeDocument/2006/relationships/diagramData" Target="../diagrams/data21.xml"/><Relationship Id="rId1" Type="http://schemas.openxmlformats.org/officeDocument/2006/relationships/slideLayout" Target="../slideLayouts/slideLayout1.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diagramLayout" Target="../diagrams/layout24.xml"/><Relationship Id="rId13" Type="http://schemas.openxmlformats.org/officeDocument/2006/relationships/image" Target="../media/image4.png"/><Relationship Id="rId3" Type="http://schemas.openxmlformats.org/officeDocument/2006/relationships/diagramLayout" Target="../diagrams/layout23.xml"/><Relationship Id="rId7" Type="http://schemas.openxmlformats.org/officeDocument/2006/relationships/diagramData" Target="../diagrams/data24.xml"/><Relationship Id="rId12" Type="http://schemas.openxmlformats.org/officeDocument/2006/relationships/chart" Target="../charts/chart1.xml"/><Relationship Id="rId2" Type="http://schemas.openxmlformats.org/officeDocument/2006/relationships/diagramData" Target="../diagrams/data23.xml"/><Relationship Id="rId1" Type="http://schemas.openxmlformats.org/officeDocument/2006/relationships/slideLayout" Target="../slideLayouts/slideLayout1.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6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25.xml"/><Relationship Id="rId7" Type="http://schemas.openxmlformats.org/officeDocument/2006/relationships/image" Target="../media/image7.png"/><Relationship Id="rId12" Type="http://schemas.openxmlformats.org/officeDocument/2006/relationships/image" Target="../media/image4.png"/><Relationship Id="rId2" Type="http://schemas.openxmlformats.org/officeDocument/2006/relationships/diagramData" Target="../diagrams/data25.xml"/><Relationship Id="rId1" Type="http://schemas.openxmlformats.org/officeDocument/2006/relationships/slideLayout" Target="../slideLayouts/slideLayout1.xml"/><Relationship Id="rId6" Type="http://schemas.microsoft.com/office/2007/relationships/diagramDrawing" Target="../diagrams/drawing25.xml"/><Relationship Id="rId11" Type="http://schemas.openxmlformats.org/officeDocument/2006/relationships/image" Target="../media/image11.svg"/><Relationship Id="rId5" Type="http://schemas.openxmlformats.org/officeDocument/2006/relationships/diagramColors" Target="../diagrams/colors25.xml"/><Relationship Id="rId10" Type="http://schemas.openxmlformats.org/officeDocument/2006/relationships/image" Target="../media/image10.png"/><Relationship Id="rId4" Type="http://schemas.openxmlformats.org/officeDocument/2006/relationships/diagramQuickStyle" Target="../diagrams/quickStyle25.xml"/><Relationship Id="rId9" Type="http://schemas.openxmlformats.org/officeDocument/2006/relationships/image" Target="../media/image9.svg"/></Relationships>
</file>

<file path=ppt/slides/_rels/slide67.xml.rels><?xml version="1.0" encoding="UTF-8" standalone="yes"?>
<Relationships xmlns="http://schemas.openxmlformats.org/package/2006/relationships"><Relationship Id="rId13" Type="http://schemas.openxmlformats.org/officeDocument/2006/relationships/image" Target="../media/image22.png"/><Relationship Id="rId18" Type="http://schemas.openxmlformats.org/officeDocument/2006/relationships/image" Target="../media/image27.svg"/><Relationship Id="rId26" Type="http://schemas.openxmlformats.org/officeDocument/2006/relationships/image" Target="../media/image35.png"/><Relationship Id="rId3" Type="http://schemas.openxmlformats.org/officeDocument/2006/relationships/image" Target="../media/image12.png"/><Relationship Id="rId21" Type="http://schemas.openxmlformats.org/officeDocument/2006/relationships/image" Target="../media/image30.png"/><Relationship Id="rId34" Type="http://schemas.openxmlformats.org/officeDocument/2006/relationships/image" Target="../media/image43.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5" Type="http://schemas.openxmlformats.org/officeDocument/2006/relationships/image" Target="../media/image34.png"/><Relationship Id="rId33" Type="http://schemas.openxmlformats.org/officeDocument/2006/relationships/image" Target="../media/image42.svg"/><Relationship Id="rId2" Type="http://schemas.openxmlformats.org/officeDocument/2006/relationships/image" Target="../media/image4.png"/><Relationship Id="rId16" Type="http://schemas.openxmlformats.org/officeDocument/2006/relationships/image" Target="../media/image25.svg"/><Relationship Id="rId20" Type="http://schemas.openxmlformats.org/officeDocument/2006/relationships/image" Target="../media/image29.svg"/><Relationship Id="rId29" Type="http://schemas.openxmlformats.org/officeDocument/2006/relationships/image" Target="../media/image38.svg"/><Relationship Id="rId1" Type="http://schemas.openxmlformats.org/officeDocument/2006/relationships/slideLayout" Target="../slideLayouts/slideLayout1.xml"/><Relationship Id="rId6" Type="http://schemas.openxmlformats.org/officeDocument/2006/relationships/image" Target="../media/image15.svg"/><Relationship Id="rId11" Type="http://schemas.openxmlformats.org/officeDocument/2006/relationships/image" Target="../media/image20.png"/><Relationship Id="rId24" Type="http://schemas.openxmlformats.org/officeDocument/2006/relationships/image" Target="../media/image33.svg"/><Relationship Id="rId32" Type="http://schemas.openxmlformats.org/officeDocument/2006/relationships/image" Target="../media/image41.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10" Type="http://schemas.openxmlformats.org/officeDocument/2006/relationships/image" Target="../media/image19.svg"/><Relationship Id="rId19" Type="http://schemas.openxmlformats.org/officeDocument/2006/relationships/image" Target="../media/image28.png"/><Relationship Id="rId31" Type="http://schemas.openxmlformats.org/officeDocument/2006/relationships/image" Target="../media/image40.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 Id="rId22" Type="http://schemas.openxmlformats.org/officeDocument/2006/relationships/image" Target="../media/image31.svg"/><Relationship Id="rId27" Type="http://schemas.openxmlformats.org/officeDocument/2006/relationships/image" Target="../media/image36.svg"/><Relationship Id="rId30" Type="http://schemas.openxmlformats.org/officeDocument/2006/relationships/image" Target="../media/image39.png"/><Relationship Id="rId35" Type="http://schemas.openxmlformats.org/officeDocument/2006/relationships/image" Target="../media/image44.svg"/><Relationship Id="rId8" Type="http://schemas.openxmlformats.org/officeDocument/2006/relationships/image" Target="../media/image17.sv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diagramLayout" Target="../diagrams/layout27.xml"/><Relationship Id="rId13" Type="http://schemas.openxmlformats.org/officeDocument/2006/relationships/image" Target="../media/image4.png"/><Relationship Id="rId18" Type="http://schemas.microsoft.com/office/2007/relationships/diagramDrawing" Target="../diagrams/drawing28.xml"/><Relationship Id="rId3" Type="http://schemas.openxmlformats.org/officeDocument/2006/relationships/diagramLayout" Target="../diagrams/layout26.xml"/><Relationship Id="rId21" Type="http://schemas.openxmlformats.org/officeDocument/2006/relationships/diagramQuickStyle" Target="../diagrams/quickStyle29.xml"/><Relationship Id="rId7" Type="http://schemas.openxmlformats.org/officeDocument/2006/relationships/diagramData" Target="../diagrams/data27.xml"/><Relationship Id="rId12" Type="http://schemas.openxmlformats.org/officeDocument/2006/relationships/chart" Target="../charts/chart2.xml"/><Relationship Id="rId17" Type="http://schemas.openxmlformats.org/officeDocument/2006/relationships/diagramColors" Target="../diagrams/colors28.xml"/><Relationship Id="rId2" Type="http://schemas.openxmlformats.org/officeDocument/2006/relationships/diagramData" Target="../diagrams/data26.xml"/><Relationship Id="rId16" Type="http://schemas.openxmlformats.org/officeDocument/2006/relationships/diagramQuickStyle" Target="../diagrams/quickStyle28.xml"/><Relationship Id="rId20" Type="http://schemas.openxmlformats.org/officeDocument/2006/relationships/diagramLayout" Target="../diagrams/layout29.xml"/><Relationship Id="rId1" Type="http://schemas.openxmlformats.org/officeDocument/2006/relationships/slideLayout" Target="../slideLayouts/slideLayout1.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5" Type="http://schemas.openxmlformats.org/officeDocument/2006/relationships/diagramLayout" Target="../diagrams/layout28.xml"/><Relationship Id="rId23" Type="http://schemas.microsoft.com/office/2007/relationships/diagramDrawing" Target="../diagrams/drawing29.xml"/><Relationship Id="rId10" Type="http://schemas.openxmlformats.org/officeDocument/2006/relationships/diagramColors" Target="../diagrams/colors27.xml"/><Relationship Id="rId19" Type="http://schemas.openxmlformats.org/officeDocument/2006/relationships/diagramData" Target="../diagrams/data29.xml"/><Relationship Id="rId4" Type="http://schemas.openxmlformats.org/officeDocument/2006/relationships/diagramQuickStyle" Target="../diagrams/quickStyle26.xml"/><Relationship Id="rId9" Type="http://schemas.openxmlformats.org/officeDocument/2006/relationships/diagramQuickStyle" Target="../diagrams/quickStyle27.xml"/><Relationship Id="rId14" Type="http://schemas.openxmlformats.org/officeDocument/2006/relationships/diagramData" Target="../diagrams/data28.xml"/><Relationship Id="rId22" Type="http://schemas.openxmlformats.org/officeDocument/2006/relationships/diagramColors" Target="../diagrams/colors2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30.xml"/><Relationship Id="rId7" Type="http://schemas.openxmlformats.org/officeDocument/2006/relationships/image" Target="../media/image7.png"/><Relationship Id="rId12" Type="http://schemas.openxmlformats.org/officeDocument/2006/relationships/image" Target="../media/image4.png"/><Relationship Id="rId2" Type="http://schemas.openxmlformats.org/officeDocument/2006/relationships/diagramData" Target="../diagrams/data30.xml"/><Relationship Id="rId1" Type="http://schemas.openxmlformats.org/officeDocument/2006/relationships/slideLayout" Target="../slideLayouts/slideLayout1.xml"/><Relationship Id="rId6" Type="http://schemas.microsoft.com/office/2007/relationships/diagramDrawing" Target="../diagrams/drawing30.xml"/><Relationship Id="rId11" Type="http://schemas.openxmlformats.org/officeDocument/2006/relationships/image" Target="../media/image11.svg"/><Relationship Id="rId5" Type="http://schemas.openxmlformats.org/officeDocument/2006/relationships/diagramColors" Target="../diagrams/colors30.xml"/><Relationship Id="rId10" Type="http://schemas.openxmlformats.org/officeDocument/2006/relationships/image" Target="../media/image10.png"/><Relationship Id="rId4" Type="http://schemas.openxmlformats.org/officeDocument/2006/relationships/diagramQuickStyle" Target="../diagrams/quickStyle30.xml"/><Relationship Id="rId9" Type="http://schemas.openxmlformats.org/officeDocument/2006/relationships/image" Target="../media/image9.svg"/></Relationships>
</file>

<file path=ppt/slides/_rels/slide71.xml.rels><?xml version="1.0" encoding="UTF-8" standalone="yes"?>
<Relationships xmlns="http://schemas.openxmlformats.org/package/2006/relationships"><Relationship Id="rId13" Type="http://schemas.openxmlformats.org/officeDocument/2006/relationships/image" Target="../media/image22.png"/><Relationship Id="rId18" Type="http://schemas.openxmlformats.org/officeDocument/2006/relationships/image" Target="../media/image29.svg"/><Relationship Id="rId26" Type="http://schemas.openxmlformats.org/officeDocument/2006/relationships/image" Target="../media/image45.png"/><Relationship Id="rId39" Type="http://schemas.openxmlformats.org/officeDocument/2006/relationships/image" Target="../media/image38.svg"/><Relationship Id="rId21" Type="http://schemas.openxmlformats.org/officeDocument/2006/relationships/image" Target="../media/image32.png"/><Relationship Id="rId34" Type="http://schemas.openxmlformats.org/officeDocument/2006/relationships/image" Target="../media/image39.png"/><Relationship Id="rId7" Type="http://schemas.openxmlformats.org/officeDocument/2006/relationships/image" Target="../media/image18.png"/><Relationship Id="rId12" Type="http://schemas.openxmlformats.org/officeDocument/2006/relationships/image" Target="../media/image21.svg"/><Relationship Id="rId17" Type="http://schemas.openxmlformats.org/officeDocument/2006/relationships/image" Target="../media/image28.png"/><Relationship Id="rId25" Type="http://schemas.openxmlformats.org/officeDocument/2006/relationships/image" Target="../media/image36.svg"/><Relationship Id="rId33" Type="http://schemas.openxmlformats.org/officeDocument/2006/relationships/image" Target="../media/image44.svg"/><Relationship Id="rId38" Type="http://schemas.openxmlformats.org/officeDocument/2006/relationships/image" Target="../media/image37.png"/><Relationship Id="rId2" Type="http://schemas.openxmlformats.org/officeDocument/2006/relationships/image" Target="../media/image4.png"/><Relationship Id="rId16" Type="http://schemas.openxmlformats.org/officeDocument/2006/relationships/image" Target="../media/image27.svg"/><Relationship Id="rId20" Type="http://schemas.openxmlformats.org/officeDocument/2006/relationships/image" Target="../media/image31.svg"/><Relationship Id="rId29" Type="http://schemas.openxmlformats.org/officeDocument/2006/relationships/image" Target="../media/image48.svg"/><Relationship Id="rId1" Type="http://schemas.openxmlformats.org/officeDocument/2006/relationships/slideLayout" Target="../slideLayouts/slideLayout1.xml"/><Relationship Id="rId6" Type="http://schemas.openxmlformats.org/officeDocument/2006/relationships/image" Target="../media/image15.svg"/><Relationship Id="rId11" Type="http://schemas.openxmlformats.org/officeDocument/2006/relationships/image" Target="../media/image20.png"/><Relationship Id="rId24" Type="http://schemas.openxmlformats.org/officeDocument/2006/relationships/image" Target="../media/image35.png"/><Relationship Id="rId32" Type="http://schemas.openxmlformats.org/officeDocument/2006/relationships/image" Target="../media/image43.png"/><Relationship Id="rId37" Type="http://schemas.openxmlformats.org/officeDocument/2006/relationships/image" Target="../media/image42.svg"/><Relationship Id="rId5" Type="http://schemas.openxmlformats.org/officeDocument/2006/relationships/image" Target="../media/image14.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47.png"/><Relationship Id="rId36" Type="http://schemas.openxmlformats.org/officeDocument/2006/relationships/image" Target="../media/image41.png"/><Relationship Id="rId10" Type="http://schemas.openxmlformats.org/officeDocument/2006/relationships/image" Target="../media/image25.svg"/><Relationship Id="rId19" Type="http://schemas.openxmlformats.org/officeDocument/2006/relationships/image" Target="../media/image30.png"/><Relationship Id="rId31" Type="http://schemas.openxmlformats.org/officeDocument/2006/relationships/image" Target="../media/image50.svg"/><Relationship Id="rId4" Type="http://schemas.openxmlformats.org/officeDocument/2006/relationships/image" Target="../media/image13.svg"/><Relationship Id="rId9" Type="http://schemas.openxmlformats.org/officeDocument/2006/relationships/image" Target="../media/image24.png"/><Relationship Id="rId14" Type="http://schemas.openxmlformats.org/officeDocument/2006/relationships/image" Target="../media/image23.svg"/><Relationship Id="rId22" Type="http://schemas.openxmlformats.org/officeDocument/2006/relationships/image" Target="../media/image33.svg"/><Relationship Id="rId27" Type="http://schemas.openxmlformats.org/officeDocument/2006/relationships/image" Target="../media/image46.svg"/><Relationship Id="rId30" Type="http://schemas.openxmlformats.org/officeDocument/2006/relationships/image" Target="../media/image49.png"/><Relationship Id="rId35" Type="http://schemas.openxmlformats.org/officeDocument/2006/relationships/image" Target="../media/image40.svg"/><Relationship Id="rId8" Type="http://schemas.openxmlformats.org/officeDocument/2006/relationships/image" Target="../media/image19.svg"/><Relationship Id="rId3" Type="http://schemas.openxmlformats.org/officeDocument/2006/relationships/image" Target="../media/image12.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4.png"/><Relationship Id="rId2" Type="http://schemas.openxmlformats.org/officeDocument/2006/relationships/diagramData" Target="../diagrams/data31.xml"/><Relationship Id="rId1" Type="http://schemas.openxmlformats.org/officeDocument/2006/relationships/slideLayout" Target="../slideLayouts/slideLayout1.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image" Target="../media/image4.png"/><Relationship Id="rId2" Type="http://schemas.openxmlformats.org/officeDocument/2006/relationships/diagramData" Target="../diagrams/data32.xml"/><Relationship Id="rId1" Type="http://schemas.openxmlformats.org/officeDocument/2006/relationships/slideLayout" Target="../slideLayouts/slideLayout1.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diagramData" Target="../diagrams/data34.xml"/><Relationship Id="rId13" Type="http://schemas.openxmlformats.org/officeDocument/2006/relationships/image" Target="../media/image51.png"/><Relationship Id="rId3" Type="http://schemas.openxmlformats.org/officeDocument/2006/relationships/diagramData" Target="../diagrams/data33.xml"/><Relationship Id="rId7" Type="http://schemas.microsoft.com/office/2007/relationships/diagramDrawing" Target="../diagrams/drawing33.xml"/><Relationship Id="rId12" Type="http://schemas.microsoft.com/office/2007/relationships/diagramDrawing" Target="../diagrams/drawing34.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33.xml"/><Relationship Id="rId11" Type="http://schemas.openxmlformats.org/officeDocument/2006/relationships/diagramColors" Target="../diagrams/colors34.xml"/><Relationship Id="rId5" Type="http://schemas.openxmlformats.org/officeDocument/2006/relationships/diagramQuickStyle" Target="../diagrams/quickStyle33.xml"/><Relationship Id="rId10" Type="http://schemas.openxmlformats.org/officeDocument/2006/relationships/diagramQuickStyle" Target="../diagrams/quickStyle34.xml"/><Relationship Id="rId4" Type="http://schemas.openxmlformats.org/officeDocument/2006/relationships/diagramLayout" Target="../diagrams/layout33.xml"/><Relationship Id="rId9" Type="http://schemas.openxmlformats.org/officeDocument/2006/relationships/diagramLayout" Target="../diagrams/layout34.xml"/><Relationship Id="rId14" Type="http://schemas.openxmlformats.org/officeDocument/2006/relationships/image" Target="../media/image52.svg"/></Relationships>
</file>

<file path=ppt/slides/_rels/slide7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36.svg"/></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41.xml"/><Relationship Id="rId7" Type="http://schemas.openxmlformats.org/officeDocument/2006/relationships/image" Target="../media/image4.png"/><Relationship Id="rId2" Type="http://schemas.openxmlformats.org/officeDocument/2006/relationships/diagramData" Target="../diagrams/data41.xml"/><Relationship Id="rId1" Type="http://schemas.openxmlformats.org/officeDocument/2006/relationships/slideLayout" Target="../slideLayouts/slideLayout1.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8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23.svg"/></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43.xml"/><Relationship Id="rId7" Type="http://schemas.openxmlformats.org/officeDocument/2006/relationships/image" Target="../media/image4.png"/><Relationship Id="rId2" Type="http://schemas.openxmlformats.org/officeDocument/2006/relationships/diagramData" Target="../diagrams/data43.xml"/><Relationship Id="rId1" Type="http://schemas.openxmlformats.org/officeDocument/2006/relationships/slideLayout" Target="../slideLayouts/slideLayout1.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44.xml"/><Relationship Id="rId7" Type="http://schemas.openxmlformats.org/officeDocument/2006/relationships/image" Target="../media/image4.png"/><Relationship Id="rId2" Type="http://schemas.openxmlformats.org/officeDocument/2006/relationships/diagramData" Target="../diagrams/data44.xml"/><Relationship Id="rId1" Type="http://schemas.openxmlformats.org/officeDocument/2006/relationships/slideLayout" Target="../slideLayouts/slideLayout1.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9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svg"/><Relationship Id="rId18" Type="http://schemas.openxmlformats.org/officeDocument/2006/relationships/image" Target="../media/image57.png"/><Relationship Id="rId26" Type="http://schemas.openxmlformats.org/officeDocument/2006/relationships/image" Target="../media/image63.png"/><Relationship Id="rId3" Type="http://schemas.openxmlformats.org/officeDocument/2006/relationships/image" Target="../media/image4.png"/><Relationship Id="rId21" Type="http://schemas.openxmlformats.org/officeDocument/2006/relationships/image" Target="../media/image60.svg"/><Relationship Id="rId7" Type="http://schemas.openxmlformats.org/officeDocument/2006/relationships/image" Target="../media/image36.svg"/><Relationship Id="rId12" Type="http://schemas.openxmlformats.org/officeDocument/2006/relationships/image" Target="../media/image26.png"/><Relationship Id="rId17" Type="http://schemas.openxmlformats.org/officeDocument/2006/relationships/image" Target="../media/image56.svg"/><Relationship Id="rId25" Type="http://schemas.openxmlformats.org/officeDocument/2006/relationships/image" Target="../media/image15.svg"/><Relationship Id="rId2" Type="http://schemas.openxmlformats.org/officeDocument/2006/relationships/notesSlide" Target="../notesSlides/notesSlide2.xml"/><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23.svg"/><Relationship Id="rId24" Type="http://schemas.openxmlformats.org/officeDocument/2006/relationships/image" Target="../media/image14.png"/><Relationship Id="rId5" Type="http://schemas.openxmlformats.org/officeDocument/2006/relationships/image" Target="../media/image19.svg"/><Relationship Id="rId15" Type="http://schemas.openxmlformats.org/officeDocument/2006/relationships/image" Target="../media/image54.svg"/><Relationship Id="rId23" Type="http://schemas.openxmlformats.org/officeDocument/2006/relationships/image" Target="../media/image62.svg"/><Relationship Id="rId10" Type="http://schemas.openxmlformats.org/officeDocument/2006/relationships/image" Target="../media/image22.png"/><Relationship Id="rId19" Type="http://schemas.openxmlformats.org/officeDocument/2006/relationships/image" Target="../media/image58.svg"/><Relationship Id="rId4" Type="http://schemas.openxmlformats.org/officeDocument/2006/relationships/image" Target="../media/image18.png"/><Relationship Id="rId9" Type="http://schemas.openxmlformats.org/officeDocument/2006/relationships/image" Target="../media/image25.svg"/><Relationship Id="rId14" Type="http://schemas.openxmlformats.org/officeDocument/2006/relationships/image" Target="../media/image53.png"/><Relationship Id="rId22" Type="http://schemas.openxmlformats.org/officeDocument/2006/relationships/image" Target="../media/image61.png"/><Relationship Id="rId27" Type="http://schemas.openxmlformats.org/officeDocument/2006/relationships/image" Target="../media/image64.svg"/></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47.xml"/><Relationship Id="rId7" Type="http://schemas.openxmlformats.org/officeDocument/2006/relationships/image" Target="../media/image4.png"/><Relationship Id="rId2" Type="http://schemas.openxmlformats.org/officeDocument/2006/relationships/diagramData" Target="../diagrams/data47.xml"/><Relationship Id="rId1" Type="http://schemas.openxmlformats.org/officeDocument/2006/relationships/slideLayout" Target="../slideLayouts/slideLayout1.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97.xml.rels><?xml version="1.0" encoding="UTF-8" standalone="yes"?>
<Relationships xmlns="http://schemas.openxmlformats.org/package/2006/relationships"><Relationship Id="rId8" Type="http://schemas.openxmlformats.org/officeDocument/2006/relationships/hyperlink" Target="https://versa-networks.com/products/remote-browser-isolation/?utm_source=chatgpt.com" TargetMode="External"/><Relationship Id="rId3" Type="http://schemas.openxmlformats.org/officeDocument/2006/relationships/hyperlink" Target="https://www.menlosecurity.com/product/remote-browser-isolation?utm_source=chatgpt.com" TargetMode="External"/><Relationship Id="rId7" Type="http://schemas.openxmlformats.org/officeDocument/2006/relationships/hyperlink" Target="https://www.ericom.com/remote-browser-isolation/?utm_source=chatgpt.com"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www.iboss.com/platform/remote-browser-isolation/?utm_source=chatgpt.com" TargetMode="External"/><Relationship Id="rId5" Type="http://schemas.openxmlformats.org/officeDocument/2006/relationships/hyperlink" Target="https://www.paloaltonetworks.com/sase/remote-browser-isolation?utm_source=chatgpt.com" TargetMode="External"/><Relationship Id="rId10" Type="http://schemas.openxmlformats.org/officeDocument/2006/relationships/hyperlink" Target="https://solutionsreview.com/endpoint-security/the-best-browser-security-platforms-to-consider/?utm_source=chatgpt.com" TargetMode="External"/><Relationship Id="rId4" Type="http://schemas.openxmlformats.org/officeDocument/2006/relationships/hyperlink" Target="https://www.netskope.com/products/remote-browser-isolation?utm_source=chatgpt.com" TargetMode="External"/><Relationship Id="rId9" Type="http://schemas.openxmlformats.org/officeDocument/2006/relationships/hyperlink" Target="https://www.keepersecurity.com/solutions/remote-browser-isolation/?utm_source=chatgpt.com" TargetMode="External"/></Relationships>
</file>

<file path=ppt/slides/_rels/slide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 pointing at a screen">
            <a:extLst>
              <a:ext uri="{FF2B5EF4-FFF2-40B4-BE49-F238E27FC236}">
                <a16:creationId xmlns:a16="http://schemas.microsoft.com/office/drawing/2014/main" id="{B194587E-32DF-6F45-AFEE-101516B5E3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BB5DACD-F473-F680-29E1-DF0E91E1FA01}"/>
              </a:ext>
            </a:extLst>
          </p:cNvPr>
          <p:cNvSpPr/>
          <p:nvPr/>
        </p:nvSpPr>
        <p:spPr>
          <a:xfrm>
            <a:off x="0" y="0"/>
            <a:ext cx="12192000" cy="6858000"/>
          </a:xfrm>
          <a:prstGeom prst="rect">
            <a:avLst/>
          </a:pr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D84141D-2824-0EF8-A22B-B58310ACF9B2}"/>
              </a:ext>
            </a:extLst>
          </p:cNvPr>
          <p:cNvSpPr txBox="1"/>
          <p:nvPr/>
        </p:nvSpPr>
        <p:spPr>
          <a:xfrm>
            <a:off x="1527810" y="6047861"/>
            <a:ext cx="10341020" cy="400110"/>
          </a:xfrm>
          <a:prstGeom prst="rect">
            <a:avLst/>
          </a:prstGeom>
          <a:noFill/>
        </p:spPr>
        <p:txBody>
          <a:bodyPr wrap="square" rtlCol="0">
            <a:spAutoFit/>
          </a:bodyPr>
          <a:lstStyle/>
          <a:p>
            <a:pPr algn="r"/>
            <a:r>
              <a:rPr lang="en-US" sz="2000" dirty="0">
                <a:solidFill>
                  <a:schemeClr val="bg1"/>
                </a:solidFill>
              </a:rPr>
              <a:t>Interview Study Guide: Encryption and Advanced Technologies</a:t>
            </a:r>
          </a:p>
        </p:txBody>
      </p:sp>
      <p:pic>
        <p:nvPicPr>
          <p:cNvPr id="13" name="Picture 12" descr="A black and white text">
            <a:extLst>
              <a:ext uri="{FF2B5EF4-FFF2-40B4-BE49-F238E27FC236}">
                <a16:creationId xmlns:a16="http://schemas.microsoft.com/office/drawing/2014/main" id="{A2EE0977-69F8-37BD-908B-720720B25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0017" y="671417"/>
            <a:ext cx="5721983" cy="1762315"/>
          </a:xfrm>
          <a:prstGeom prst="rect">
            <a:avLst/>
          </a:prstGeom>
        </p:spPr>
      </p:pic>
    </p:spTree>
    <p:extLst>
      <p:ext uri="{BB962C8B-B14F-4D97-AF65-F5344CB8AC3E}">
        <p14:creationId xmlns:p14="http://schemas.microsoft.com/office/powerpoint/2010/main" val="52157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0C0E1-1251-3BBE-DE85-7DAFAB8257B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11777C6-5FFD-490B-6145-A1B4E1FA3D6F}"/>
              </a:ext>
            </a:extLst>
          </p:cNvPr>
          <p:cNvSpPr txBox="1"/>
          <p:nvPr/>
        </p:nvSpPr>
        <p:spPr>
          <a:xfrm>
            <a:off x="-773908" y="-658147"/>
            <a:ext cx="1371600" cy="5386090"/>
          </a:xfrm>
          <a:prstGeom prst="rect">
            <a:avLst/>
          </a:prstGeom>
          <a:noFill/>
        </p:spPr>
        <p:txBody>
          <a:bodyPr wrap="square" rtlCol="0">
            <a:spAutoFit/>
          </a:bodyPr>
          <a:lstStyle/>
          <a:p>
            <a:r>
              <a:rPr lang="en-US" sz="34400" b="1" dirty="0">
                <a:solidFill>
                  <a:schemeClr val="bg1">
                    <a:lumMod val="85000"/>
                    <a:alpha val="80000"/>
                  </a:schemeClr>
                </a:solidFill>
              </a:rPr>
              <a:t>Q</a:t>
            </a:r>
          </a:p>
        </p:txBody>
      </p:sp>
      <p:sp>
        <p:nvSpPr>
          <p:cNvPr id="3" name="TextBox 2">
            <a:extLst>
              <a:ext uri="{FF2B5EF4-FFF2-40B4-BE49-F238E27FC236}">
                <a16:creationId xmlns:a16="http://schemas.microsoft.com/office/drawing/2014/main" id="{A4FEE3CB-4D14-7BCC-E8E7-74599A864C7B}"/>
              </a:ext>
            </a:extLst>
          </p:cNvPr>
          <p:cNvSpPr txBox="1"/>
          <p:nvPr/>
        </p:nvSpPr>
        <p:spPr>
          <a:xfrm>
            <a:off x="735797" y="1414758"/>
            <a:ext cx="1371600" cy="5386090"/>
          </a:xfrm>
          <a:prstGeom prst="rect">
            <a:avLst/>
          </a:prstGeom>
          <a:noFill/>
        </p:spPr>
        <p:txBody>
          <a:bodyPr wrap="square" rtlCol="0">
            <a:spAutoFit/>
          </a:bodyPr>
          <a:lstStyle/>
          <a:p>
            <a:r>
              <a:rPr lang="en-US" sz="34400" b="1" dirty="0">
                <a:solidFill>
                  <a:schemeClr val="bg1">
                    <a:lumMod val="65000"/>
                    <a:alpha val="80000"/>
                  </a:schemeClr>
                </a:solidFill>
              </a:rPr>
              <a:t>A</a:t>
            </a:r>
          </a:p>
        </p:txBody>
      </p:sp>
      <p:sp>
        <p:nvSpPr>
          <p:cNvPr id="4" name="TextBox 3">
            <a:extLst>
              <a:ext uri="{FF2B5EF4-FFF2-40B4-BE49-F238E27FC236}">
                <a16:creationId xmlns:a16="http://schemas.microsoft.com/office/drawing/2014/main" id="{F2968CDE-3B5E-E136-2BA8-718D96D0EDF2}"/>
              </a:ext>
            </a:extLst>
          </p:cNvPr>
          <p:cNvSpPr txBox="1"/>
          <p:nvPr/>
        </p:nvSpPr>
        <p:spPr>
          <a:xfrm>
            <a:off x="700087" y="1850232"/>
            <a:ext cx="10894221" cy="369332"/>
          </a:xfrm>
          <a:prstGeom prst="rect">
            <a:avLst/>
          </a:prstGeom>
          <a:noFill/>
        </p:spPr>
        <p:txBody>
          <a:bodyPr wrap="square" rtlCol="0">
            <a:spAutoFit/>
          </a:bodyPr>
          <a:lstStyle/>
          <a:p>
            <a:r>
              <a:rPr lang="en-US" b="1" dirty="0"/>
              <a:t>Q:</a:t>
            </a:r>
            <a:r>
              <a:rPr lang="en-US" dirty="0"/>
              <a:t> What is WPA2-Enterprise / 802.1X with RADIUS?</a:t>
            </a:r>
          </a:p>
        </p:txBody>
      </p:sp>
      <p:sp>
        <p:nvSpPr>
          <p:cNvPr id="5" name="TextBox 4">
            <a:extLst>
              <a:ext uri="{FF2B5EF4-FFF2-40B4-BE49-F238E27FC236}">
                <a16:creationId xmlns:a16="http://schemas.microsoft.com/office/drawing/2014/main" id="{98640ED7-24B7-6BC1-5B37-84F1C11BF5A4}"/>
              </a:ext>
            </a:extLst>
          </p:cNvPr>
          <p:cNvSpPr txBox="1"/>
          <p:nvPr/>
        </p:nvSpPr>
        <p:spPr>
          <a:xfrm>
            <a:off x="1950244" y="2616994"/>
            <a:ext cx="9644063" cy="1477328"/>
          </a:xfrm>
          <a:prstGeom prst="rect">
            <a:avLst/>
          </a:prstGeom>
          <a:noFill/>
        </p:spPr>
        <p:txBody>
          <a:bodyPr wrap="square" rtlCol="0">
            <a:spAutoFit/>
          </a:bodyPr>
          <a:lstStyle/>
          <a:p>
            <a:r>
              <a:rPr lang="en-US" b="1" dirty="0"/>
              <a:t>A:</a:t>
            </a:r>
          </a:p>
          <a:p>
            <a:endParaRPr lang="en-US" dirty="0"/>
          </a:p>
          <a:p>
            <a:pPr marL="285750" indent="-285750">
              <a:buFont typeface="Arial" panose="020B0604020202020204" pitchFamily="34" charset="0"/>
              <a:buChar char="•"/>
            </a:pPr>
            <a:r>
              <a:rPr lang="en-US" b="1" dirty="0"/>
              <a:t>WPA2-Enterprise:</a:t>
            </a:r>
            <a:r>
              <a:rPr lang="en-US" dirty="0"/>
              <a:t> Secure Wi-Fi authentication using per-user credentials.</a:t>
            </a:r>
          </a:p>
          <a:p>
            <a:pPr marL="285750" indent="-285750">
              <a:buFont typeface="Arial" panose="020B0604020202020204" pitchFamily="34" charset="0"/>
              <a:buChar char="•"/>
            </a:pPr>
            <a:r>
              <a:rPr lang="en-US" b="1" dirty="0"/>
              <a:t>802.1X:</a:t>
            </a:r>
            <a:r>
              <a:rPr lang="en-US" dirty="0"/>
              <a:t> Port-based network access control protocol.</a:t>
            </a:r>
          </a:p>
          <a:p>
            <a:pPr marL="285750" indent="-285750">
              <a:buFont typeface="Arial" panose="020B0604020202020204" pitchFamily="34" charset="0"/>
              <a:buChar char="•"/>
            </a:pPr>
            <a:r>
              <a:rPr lang="en-US" b="1" dirty="0"/>
              <a:t>RADIUS:</a:t>
            </a:r>
            <a:r>
              <a:rPr lang="en-US" dirty="0"/>
              <a:t> Backend authentication server verifying user/device identity.</a:t>
            </a:r>
          </a:p>
        </p:txBody>
      </p:sp>
      <p:sp>
        <p:nvSpPr>
          <p:cNvPr id="7" name="TextBox 6">
            <a:extLst>
              <a:ext uri="{FF2B5EF4-FFF2-40B4-BE49-F238E27FC236}">
                <a16:creationId xmlns:a16="http://schemas.microsoft.com/office/drawing/2014/main" id="{510556C0-86BD-F845-6EFC-27300138AFB6}"/>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pic>
        <p:nvPicPr>
          <p:cNvPr id="10" name="Picture 9" descr="A black background with a black square&#10;&#10;AI-generated content may be incorrect.">
            <a:extLst>
              <a:ext uri="{FF2B5EF4-FFF2-40B4-BE49-F238E27FC236}">
                <a16:creationId xmlns:a16="http://schemas.microsoft.com/office/drawing/2014/main" id="{0C279B81-AED1-5493-310D-65B82EB6C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6" name="TextBox 5">
            <a:extLst>
              <a:ext uri="{FF2B5EF4-FFF2-40B4-BE49-F238E27FC236}">
                <a16:creationId xmlns:a16="http://schemas.microsoft.com/office/drawing/2014/main" id="{DBFFFF41-B9A8-C615-3972-E9CFCC9CEE25}"/>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343953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72E75-1774-4B08-D3DC-6B743093AC9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1A73626-074B-4700-3CCC-72989C0C3C21}"/>
              </a:ext>
            </a:extLst>
          </p:cNvPr>
          <p:cNvSpPr txBox="1"/>
          <p:nvPr/>
        </p:nvSpPr>
        <p:spPr>
          <a:xfrm>
            <a:off x="-773908" y="-658147"/>
            <a:ext cx="1371600" cy="5386090"/>
          </a:xfrm>
          <a:prstGeom prst="rect">
            <a:avLst/>
          </a:prstGeom>
          <a:noFill/>
        </p:spPr>
        <p:txBody>
          <a:bodyPr wrap="square" rtlCol="0">
            <a:spAutoFit/>
          </a:bodyPr>
          <a:lstStyle/>
          <a:p>
            <a:r>
              <a:rPr lang="en-US" sz="34400" b="1" dirty="0">
                <a:solidFill>
                  <a:schemeClr val="bg1">
                    <a:lumMod val="85000"/>
                    <a:alpha val="80000"/>
                  </a:schemeClr>
                </a:solidFill>
              </a:rPr>
              <a:t>Q</a:t>
            </a:r>
          </a:p>
        </p:txBody>
      </p:sp>
      <p:sp>
        <p:nvSpPr>
          <p:cNvPr id="3" name="TextBox 2">
            <a:extLst>
              <a:ext uri="{FF2B5EF4-FFF2-40B4-BE49-F238E27FC236}">
                <a16:creationId xmlns:a16="http://schemas.microsoft.com/office/drawing/2014/main" id="{A13717F6-B07E-F443-AF11-ECDB8B07DB5E}"/>
              </a:ext>
            </a:extLst>
          </p:cNvPr>
          <p:cNvSpPr txBox="1"/>
          <p:nvPr/>
        </p:nvSpPr>
        <p:spPr>
          <a:xfrm>
            <a:off x="735797" y="1414758"/>
            <a:ext cx="1371600" cy="5386090"/>
          </a:xfrm>
          <a:prstGeom prst="rect">
            <a:avLst/>
          </a:prstGeom>
          <a:noFill/>
        </p:spPr>
        <p:txBody>
          <a:bodyPr wrap="square" rtlCol="0">
            <a:spAutoFit/>
          </a:bodyPr>
          <a:lstStyle/>
          <a:p>
            <a:r>
              <a:rPr lang="en-US" sz="34400" b="1" dirty="0">
                <a:solidFill>
                  <a:schemeClr val="bg1">
                    <a:lumMod val="65000"/>
                    <a:alpha val="80000"/>
                  </a:schemeClr>
                </a:solidFill>
              </a:rPr>
              <a:t>A</a:t>
            </a:r>
          </a:p>
        </p:txBody>
      </p:sp>
      <p:sp>
        <p:nvSpPr>
          <p:cNvPr id="4" name="TextBox 3">
            <a:extLst>
              <a:ext uri="{FF2B5EF4-FFF2-40B4-BE49-F238E27FC236}">
                <a16:creationId xmlns:a16="http://schemas.microsoft.com/office/drawing/2014/main" id="{AD0DA5AF-B26E-3CCB-9403-0006FF23DBED}"/>
              </a:ext>
            </a:extLst>
          </p:cNvPr>
          <p:cNvSpPr txBox="1"/>
          <p:nvPr/>
        </p:nvSpPr>
        <p:spPr>
          <a:xfrm>
            <a:off x="700087" y="1850232"/>
            <a:ext cx="10894221" cy="369332"/>
          </a:xfrm>
          <a:prstGeom prst="rect">
            <a:avLst/>
          </a:prstGeom>
          <a:noFill/>
        </p:spPr>
        <p:txBody>
          <a:bodyPr wrap="square" rtlCol="0">
            <a:spAutoFit/>
          </a:bodyPr>
          <a:lstStyle/>
          <a:p>
            <a:r>
              <a:rPr lang="en-US" b="1" dirty="0"/>
              <a:t>Q:</a:t>
            </a:r>
            <a:r>
              <a:rPr lang="en-US" dirty="0"/>
              <a:t> Common Wi-Fi troubleshooting areas?</a:t>
            </a:r>
          </a:p>
        </p:txBody>
      </p:sp>
      <p:sp>
        <p:nvSpPr>
          <p:cNvPr id="5" name="TextBox 4">
            <a:extLst>
              <a:ext uri="{FF2B5EF4-FFF2-40B4-BE49-F238E27FC236}">
                <a16:creationId xmlns:a16="http://schemas.microsoft.com/office/drawing/2014/main" id="{4FCE3536-6D8C-B88B-9297-A31201CFFBEF}"/>
              </a:ext>
            </a:extLst>
          </p:cNvPr>
          <p:cNvSpPr txBox="1"/>
          <p:nvPr/>
        </p:nvSpPr>
        <p:spPr>
          <a:xfrm>
            <a:off x="1950244" y="2616994"/>
            <a:ext cx="9644063" cy="1477328"/>
          </a:xfrm>
          <a:prstGeom prst="rect">
            <a:avLst/>
          </a:prstGeom>
          <a:noFill/>
        </p:spPr>
        <p:txBody>
          <a:bodyPr wrap="square" rtlCol="0">
            <a:spAutoFit/>
          </a:bodyPr>
          <a:lstStyle/>
          <a:p>
            <a:r>
              <a:rPr lang="en-US" b="1" dirty="0"/>
              <a:t>A:</a:t>
            </a:r>
          </a:p>
          <a:p>
            <a:endParaRPr lang="en-US" dirty="0"/>
          </a:p>
          <a:p>
            <a:pPr marL="285750" indent="-285750">
              <a:buFont typeface="Arial" panose="020B0604020202020204" pitchFamily="34" charset="0"/>
              <a:buChar char="•"/>
            </a:pPr>
            <a:r>
              <a:rPr lang="en-US" b="1" dirty="0"/>
              <a:t>Coverage gaps:</a:t>
            </a:r>
            <a:r>
              <a:rPr lang="en-US" dirty="0"/>
              <a:t> Weak signal from poor AP placement.</a:t>
            </a:r>
          </a:p>
          <a:p>
            <a:pPr marL="285750" indent="-285750">
              <a:buFont typeface="Arial" panose="020B0604020202020204" pitchFamily="34" charset="0"/>
              <a:buChar char="•"/>
            </a:pPr>
            <a:r>
              <a:rPr lang="en-US" b="1" dirty="0"/>
              <a:t>Interference:</a:t>
            </a:r>
            <a:r>
              <a:rPr lang="en-US" dirty="0"/>
              <a:t> Competing signals from other Wi-Fi or devices.</a:t>
            </a:r>
          </a:p>
          <a:p>
            <a:pPr marL="285750" indent="-285750">
              <a:buFont typeface="Arial" panose="020B0604020202020204" pitchFamily="34" charset="0"/>
              <a:buChar char="•"/>
            </a:pPr>
            <a:r>
              <a:rPr lang="en-US" b="1" dirty="0"/>
              <a:t>Authentication issues:</a:t>
            </a:r>
            <a:r>
              <a:rPr lang="en-US" dirty="0"/>
              <a:t> Misconfigured RADIUS, certificates, or credentials.</a:t>
            </a:r>
          </a:p>
        </p:txBody>
      </p:sp>
      <p:sp>
        <p:nvSpPr>
          <p:cNvPr id="7" name="TextBox 6">
            <a:extLst>
              <a:ext uri="{FF2B5EF4-FFF2-40B4-BE49-F238E27FC236}">
                <a16:creationId xmlns:a16="http://schemas.microsoft.com/office/drawing/2014/main" id="{C1F234C2-1F73-675F-23E5-5A887E2034B4}"/>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pic>
        <p:nvPicPr>
          <p:cNvPr id="10" name="Picture 9" descr="A black background with a black square&#10;&#10;AI-generated content may be incorrect.">
            <a:extLst>
              <a:ext uri="{FF2B5EF4-FFF2-40B4-BE49-F238E27FC236}">
                <a16:creationId xmlns:a16="http://schemas.microsoft.com/office/drawing/2014/main" id="{2E51F0ED-E52B-8298-0B17-E373614F35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6" name="TextBox 5">
            <a:extLst>
              <a:ext uri="{FF2B5EF4-FFF2-40B4-BE49-F238E27FC236}">
                <a16:creationId xmlns:a16="http://schemas.microsoft.com/office/drawing/2014/main" id="{33DAD3C1-D874-038D-CAE4-3D4F7C192BBC}"/>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316377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67E31-2CFA-9404-8548-F71DFED1729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4F34E87-5326-3B60-3C56-1649AFA5A412}"/>
              </a:ext>
            </a:extLst>
          </p:cNvPr>
          <p:cNvSpPr txBox="1"/>
          <p:nvPr/>
        </p:nvSpPr>
        <p:spPr>
          <a:xfrm>
            <a:off x="-773908" y="-658147"/>
            <a:ext cx="1371600" cy="5386090"/>
          </a:xfrm>
          <a:prstGeom prst="rect">
            <a:avLst/>
          </a:prstGeom>
          <a:noFill/>
        </p:spPr>
        <p:txBody>
          <a:bodyPr wrap="square" rtlCol="0">
            <a:spAutoFit/>
          </a:bodyPr>
          <a:lstStyle/>
          <a:p>
            <a:r>
              <a:rPr lang="en-US" sz="34400" b="1" dirty="0">
                <a:solidFill>
                  <a:schemeClr val="bg1">
                    <a:lumMod val="85000"/>
                    <a:alpha val="80000"/>
                  </a:schemeClr>
                </a:solidFill>
              </a:rPr>
              <a:t>Q</a:t>
            </a:r>
          </a:p>
        </p:txBody>
      </p:sp>
      <p:sp>
        <p:nvSpPr>
          <p:cNvPr id="3" name="TextBox 2">
            <a:extLst>
              <a:ext uri="{FF2B5EF4-FFF2-40B4-BE49-F238E27FC236}">
                <a16:creationId xmlns:a16="http://schemas.microsoft.com/office/drawing/2014/main" id="{5A148D0D-2FEA-8DE8-7AA8-E797A7D56753}"/>
              </a:ext>
            </a:extLst>
          </p:cNvPr>
          <p:cNvSpPr txBox="1"/>
          <p:nvPr/>
        </p:nvSpPr>
        <p:spPr>
          <a:xfrm>
            <a:off x="735797" y="1414758"/>
            <a:ext cx="1371600" cy="5386090"/>
          </a:xfrm>
          <a:prstGeom prst="rect">
            <a:avLst/>
          </a:prstGeom>
          <a:noFill/>
        </p:spPr>
        <p:txBody>
          <a:bodyPr wrap="square" rtlCol="0">
            <a:spAutoFit/>
          </a:bodyPr>
          <a:lstStyle/>
          <a:p>
            <a:r>
              <a:rPr lang="en-US" sz="34400" b="1" dirty="0">
                <a:solidFill>
                  <a:schemeClr val="bg1">
                    <a:lumMod val="65000"/>
                    <a:alpha val="80000"/>
                  </a:schemeClr>
                </a:solidFill>
              </a:rPr>
              <a:t>A</a:t>
            </a:r>
          </a:p>
        </p:txBody>
      </p:sp>
      <p:sp>
        <p:nvSpPr>
          <p:cNvPr id="4" name="TextBox 3">
            <a:extLst>
              <a:ext uri="{FF2B5EF4-FFF2-40B4-BE49-F238E27FC236}">
                <a16:creationId xmlns:a16="http://schemas.microsoft.com/office/drawing/2014/main" id="{5C5CE9F9-79B8-8554-C56E-C81936E06FC7}"/>
              </a:ext>
            </a:extLst>
          </p:cNvPr>
          <p:cNvSpPr txBox="1"/>
          <p:nvPr/>
        </p:nvSpPr>
        <p:spPr>
          <a:xfrm>
            <a:off x="700087" y="1850232"/>
            <a:ext cx="10894221" cy="369332"/>
          </a:xfrm>
          <a:prstGeom prst="rect">
            <a:avLst/>
          </a:prstGeom>
          <a:noFill/>
        </p:spPr>
        <p:txBody>
          <a:bodyPr wrap="square" rtlCol="0">
            <a:spAutoFit/>
          </a:bodyPr>
          <a:lstStyle/>
          <a:p>
            <a:r>
              <a:rPr lang="en-US" b="1" dirty="0"/>
              <a:t>Q:</a:t>
            </a:r>
            <a:r>
              <a:rPr lang="en-US" dirty="0"/>
              <a:t> How does Fortinet integrate wireless into SD-WAN/NGFW?</a:t>
            </a:r>
          </a:p>
        </p:txBody>
      </p:sp>
      <p:sp>
        <p:nvSpPr>
          <p:cNvPr id="5" name="TextBox 4">
            <a:extLst>
              <a:ext uri="{FF2B5EF4-FFF2-40B4-BE49-F238E27FC236}">
                <a16:creationId xmlns:a16="http://schemas.microsoft.com/office/drawing/2014/main" id="{22A6C738-B498-90D6-9D68-3ED161E940AB}"/>
              </a:ext>
            </a:extLst>
          </p:cNvPr>
          <p:cNvSpPr txBox="1"/>
          <p:nvPr/>
        </p:nvSpPr>
        <p:spPr>
          <a:xfrm>
            <a:off x="1950244" y="2616994"/>
            <a:ext cx="9644063" cy="1477328"/>
          </a:xfrm>
          <a:prstGeom prst="rect">
            <a:avLst/>
          </a:prstGeom>
          <a:noFill/>
        </p:spPr>
        <p:txBody>
          <a:bodyPr wrap="square" rtlCol="0">
            <a:spAutoFit/>
          </a:bodyPr>
          <a:lstStyle/>
          <a:p>
            <a:r>
              <a:rPr lang="en-US" b="1" dirty="0"/>
              <a:t>A:</a:t>
            </a:r>
          </a:p>
          <a:p>
            <a:endParaRPr lang="en-US" dirty="0"/>
          </a:p>
          <a:p>
            <a:pPr marL="285750" indent="-285750">
              <a:buFont typeface="Arial" panose="020B0604020202020204" pitchFamily="34" charset="0"/>
              <a:buChar char="•"/>
            </a:pPr>
            <a:r>
              <a:rPr lang="en-US" b="1" dirty="0" err="1"/>
              <a:t>FortiAPs</a:t>
            </a:r>
            <a:r>
              <a:rPr lang="en-US" dirty="0"/>
              <a:t> connect directly to </a:t>
            </a:r>
            <a:r>
              <a:rPr lang="en-US" b="1" dirty="0"/>
              <a:t>FortiGate</a:t>
            </a:r>
            <a:r>
              <a:rPr lang="en-US" dirty="0"/>
              <a:t> for secure WLAN.</a:t>
            </a:r>
          </a:p>
          <a:p>
            <a:pPr marL="285750" indent="-285750">
              <a:buFont typeface="Arial" panose="020B0604020202020204" pitchFamily="34" charset="0"/>
              <a:buChar char="•"/>
            </a:pPr>
            <a:r>
              <a:rPr lang="en-US" dirty="0"/>
              <a:t>Traffic is enforced with NGFW policies (IPS, filtering, VPN).</a:t>
            </a:r>
          </a:p>
          <a:p>
            <a:pPr marL="285750" indent="-285750">
              <a:buFont typeface="Arial" panose="020B0604020202020204" pitchFamily="34" charset="0"/>
              <a:buChar char="•"/>
            </a:pPr>
            <a:r>
              <a:rPr lang="en-US" dirty="0"/>
              <a:t>Centralized management via </a:t>
            </a:r>
            <a:r>
              <a:rPr lang="en-US" b="1" dirty="0"/>
              <a:t>FortiManager</a:t>
            </a:r>
            <a:r>
              <a:rPr lang="en-US" dirty="0"/>
              <a:t>.</a:t>
            </a:r>
          </a:p>
        </p:txBody>
      </p:sp>
      <p:sp>
        <p:nvSpPr>
          <p:cNvPr id="7" name="TextBox 6">
            <a:extLst>
              <a:ext uri="{FF2B5EF4-FFF2-40B4-BE49-F238E27FC236}">
                <a16:creationId xmlns:a16="http://schemas.microsoft.com/office/drawing/2014/main" id="{24473717-395F-0B3B-2CFC-7C4B7E22C2D4}"/>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pic>
        <p:nvPicPr>
          <p:cNvPr id="10" name="Picture 9" descr="A black background with a black square&#10;&#10;AI-generated content may be incorrect.">
            <a:extLst>
              <a:ext uri="{FF2B5EF4-FFF2-40B4-BE49-F238E27FC236}">
                <a16:creationId xmlns:a16="http://schemas.microsoft.com/office/drawing/2014/main" id="{FAB4648E-9BC3-A12E-52C0-58EF977AE2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6" name="TextBox 5">
            <a:extLst>
              <a:ext uri="{FF2B5EF4-FFF2-40B4-BE49-F238E27FC236}">
                <a16:creationId xmlns:a16="http://schemas.microsoft.com/office/drawing/2014/main" id="{8E79CB7C-6CD5-6B5F-3854-875C56AADC11}"/>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284079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DC45D-5876-681E-1110-3166698FA4F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EAE17FF-B085-6F31-EDB2-BBC0E841F5D7}"/>
              </a:ext>
            </a:extLst>
          </p:cNvPr>
          <p:cNvSpPr txBox="1"/>
          <p:nvPr/>
        </p:nvSpPr>
        <p:spPr>
          <a:xfrm>
            <a:off x="-773908" y="-658147"/>
            <a:ext cx="1371600" cy="5386090"/>
          </a:xfrm>
          <a:prstGeom prst="rect">
            <a:avLst/>
          </a:prstGeom>
          <a:noFill/>
        </p:spPr>
        <p:txBody>
          <a:bodyPr wrap="square" rtlCol="0">
            <a:spAutoFit/>
          </a:bodyPr>
          <a:lstStyle/>
          <a:p>
            <a:r>
              <a:rPr lang="en-US" sz="34400" b="1" dirty="0">
                <a:solidFill>
                  <a:schemeClr val="bg1">
                    <a:lumMod val="85000"/>
                    <a:alpha val="80000"/>
                  </a:schemeClr>
                </a:solidFill>
              </a:rPr>
              <a:t>Q</a:t>
            </a:r>
          </a:p>
        </p:txBody>
      </p:sp>
      <p:sp>
        <p:nvSpPr>
          <p:cNvPr id="3" name="TextBox 2">
            <a:extLst>
              <a:ext uri="{FF2B5EF4-FFF2-40B4-BE49-F238E27FC236}">
                <a16:creationId xmlns:a16="http://schemas.microsoft.com/office/drawing/2014/main" id="{79C3A4DF-3C0E-E52F-5CDC-47724D169E8F}"/>
              </a:ext>
            </a:extLst>
          </p:cNvPr>
          <p:cNvSpPr txBox="1"/>
          <p:nvPr/>
        </p:nvSpPr>
        <p:spPr>
          <a:xfrm>
            <a:off x="735797" y="1414758"/>
            <a:ext cx="1371600" cy="5386090"/>
          </a:xfrm>
          <a:prstGeom prst="rect">
            <a:avLst/>
          </a:prstGeom>
          <a:noFill/>
        </p:spPr>
        <p:txBody>
          <a:bodyPr wrap="square" rtlCol="0">
            <a:spAutoFit/>
          </a:bodyPr>
          <a:lstStyle/>
          <a:p>
            <a:r>
              <a:rPr lang="en-US" sz="34400" b="1" dirty="0">
                <a:solidFill>
                  <a:schemeClr val="bg1">
                    <a:lumMod val="65000"/>
                    <a:alpha val="80000"/>
                  </a:schemeClr>
                </a:solidFill>
              </a:rPr>
              <a:t>A</a:t>
            </a:r>
          </a:p>
        </p:txBody>
      </p:sp>
      <p:sp>
        <p:nvSpPr>
          <p:cNvPr id="4" name="TextBox 3">
            <a:extLst>
              <a:ext uri="{FF2B5EF4-FFF2-40B4-BE49-F238E27FC236}">
                <a16:creationId xmlns:a16="http://schemas.microsoft.com/office/drawing/2014/main" id="{F7EDCA34-5D04-BBD2-F86D-86F28B0DE92F}"/>
              </a:ext>
            </a:extLst>
          </p:cNvPr>
          <p:cNvSpPr txBox="1"/>
          <p:nvPr/>
        </p:nvSpPr>
        <p:spPr>
          <a:xfrm>
            <a:off x="700087" y="1850232"/>
            <a:ext cx="10894221" cy="369332"/>
          </a:xfrm>
          <a:prstGeom prst="rect">
            <a:avLst/>
          </a:prstGeom>
          <a:noFill/>
        </p:spPr>
        <p:txBody>
          <a:bodyPr wrap="square" rtlCol="0">
            <a:spAutoFit/>
          </a:bodyPr>
          <a:lstStyle/>
          <a:p>
            <a:r>
              <a:rPr lang="en-US" b="1" dirty="0"/>
              <a:t>Q:</a:t>
            </a:r>
            <a:r>
              <a:rPr lang="en-US" dirty="0"/>
              <a:t> What is RADIUS?</a:t>
            </a:r>
          </a:p>
        </p:txBody>
      </p:sp>
      <p:sp>
        <p:nvSpPr>
          <p:cNvPr id="5" name="TextBox 4">
            <a:extLst>
              <a:ext uri="{FF2B5EF4-FFF2-40B4-BE49-F238E27FC236}">
                <a16:creationId xmlns:a16="http://schemas.microsoft.com/office/drawing/2014/main" id="{A6562563-1BBD-87FF-4253-F85085658173}"/>
              </a:ext>
            </a:extLst>
          </p:cNvPr>
          <p:cNvSpPr txBox="1"/>
          <p:nvPr/>
        </p:nvSpPr>
        <p:spPr>
          <a:xfrm>
            <a:off x="1950244" y="2616994"/>
            <a:ext cx="9644063" cy="1200329"/>
          </a:xfrm>
          <a:prstGeom prst="rect">
            <a:avLst/>
          </a:prstGeom>
          <a:noFill/>
        </p:spPr>
        <p:txBody>
          <a:bodyPr wrap="square" rtlCol="0">
            <a:spAutoFit/>
          </a:bodyPr>
          <a:lstStyle/>
          <a:p>
            <a:r>
              <a:rPr lang="en-US" b="1" dirty="0"/>
              <a:t>A:</a:t>
            </a:r>
          </a:p>
          <a:p>
            <a:endParaRPr lang="en-US" dirty="0"/>
          </a:p>
          <a:p>
            <a:pPr marL="285750" indent="-285750">
              <a:buFont typeface="Arial" panose="020B0604020202020204" pitchFamily="34" charset="0"/>
              <a:buChar char="•"/>
            </a:pPr>
            <a:r>
              <a:rPr lang="en-US" dirty="0"/>
              <a:t>Authentication, Authorization, Accounting (AAA) protocol.</a:t>
            </a:r>
          </a:p>
          <a:p>
            <a:pPr marL="285750" indent="-285750">
              <a:buFont typeface="Arial" panose="020B0604020202020204" pitchFamily="34" charset="0"/>
              <a:buChar char="•"/>
            </a:pPr>
            <a:r>
              <a:rPr lang="en-US" dirty="0"/>
              <a:t>Validates users connecting to network services (VPN, Wi-Fi).</a:t>
            </a:r>
          </a:p>
        </p:txBody>
      </p:sp>
      <p:sp>
        <p:nvSpPr>
          <p:cNvPr id="7" name="TextBox 6">
            <a:extLst>
              <a:ext uri="{FF2B5EF4-FFF2-40B4-BE49-F238E27FC236}">
                <a16:creationId xmlns:a16="http://schemas.microsoft.com/office/drawing/2014/main" id="{E530C4EB-5D46-8FBD-71FE-9016C5066FD7}"/>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pic>
        <p:nvPicPr>
          <p:cNvPr id="10" name="Picture 9" descr="A black background with a black square&#10;&#10;AI-generated content may be incorrect.">
            <a:extLst>
              <a:ext uri="{FF2B5EF4-FFF2-40B4-BE49-F238E27FC236}">
                <a16:creationId xmlns:a16="http://schemas.microsoft.com/office/drawing/2014/main" id="{DEA6880C-1222-44CE-36FD-74ACE55A48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6" name="TextBox 5">
            <a:extLst>
              <a:ext uri="{FF2B5EF4-FFF2-40B4-BE49-F238E27FC236}">
                <a16:creationId xmlns:a16="http://schemas.microsoft.com/office/drawing/2014/main" id="{4236F75F-F291-0303-EE89-96C8C9C89E1E}"/>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181671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20460-2431-EC92-453F-E7A3B8C85B8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8378F9A-81F2-9796-0695-CC89F6568CC8}"/>
              </a:ext>
            </a:extLst>
          </p:cNvPr>
          <p:cNvSpPr txBox="1"/>
          <p:nvPr/>
        </p:nvSpPr>
        <p:spPr>
          <a:xfrm>
            <a:off x="-773908" y="-658147"/>
            <a:ext cx="1371600" cy="5386090"/>
          </a:xfrm>
          <a:prstGeom prst="rect">
            <a:avLst/>
          </a:prstGeom>
          <a:noFill/>
        </p:spPr>
        <p:txBody>
          <a:bodyPr wrap="square" rtlCol="0">
            <a:spAutoFit/>
          </a:bodyPr>
          <a:lstStyle/>
          <a:p>
            <a:r>
              <a:rPr lang="en-US" sz="34400" b="1" dirty="0">
                <a:solidFill>
                  <a:schemeClr val="bg1">
                    <a:lumMod val="85000"/>
                    <a:alpha val="80000"/>
                  </a:schemeClr>
                </a:solidFill>
              </a:rPr>
              <a:t>Q</a:t>
            </a:r>
          </a:p>
        </p:txBody>
      </p:sp>
      <p:sp>
        <p:nvSpPr>
          <p:cNvPr id="3" name="TextBox 2">
            <a:extLst>
              <a:ext uri="{FF2B5EF4-FFF2-40B4-BE49-F238E27FC236}">
                <a16:creationId xmlns:a16="http://schemas.microsoft.com/office/drawing/2014/main" id="{0E0FE43D-F883-AD33-4DF9-DCC78DC4F909}"/>
              </a:ext>
            </a:extLst>
          </p:cNvPr>
          <p:cNvSpPr txBox="1"/>
          <p:nvPr/>
        </p:nvSpPr>
        <p:spPr>
          <a:xfrm>
            <a:off x="735797" y="1414758"/>
            <a:ext cx="1371600" cy="5386090"/>
          </a:xfrm>
          <a:prstGeom prst="rect">
            <a:avLst/>
          </a:prstGeom>
          <a:noFill/>
        </p:spPr>
        <p:txBody>
          <a:bodyPr wrap="square" rtlCol="0">
            <a:spAutoFit/>
          </a:bodyPr>
          <a:lstStyle/>
          <a:p>
            <a:r>
              <a:rPr lang="en-US" sz="34400" b="1" dirty="0">
                <a:solidFill>
                  <a:schemeClr val="bg1">
                    <a:lumMod val="65000"/>
                    <a:alpha val="80000"/>
                  </a:schemeClr>
                </a:solidFill>
              </a:rPr>
              <a:t>A</a:t>
            </a:r>
          </a:p>
        </p:txBody>
      </p:sp>
      <p:sp>
        <p:nvSpPr>
          <p:cNvPr id="4" name="TextBox 3">
            <a:extLst>
              <a:ext uri="{FF2B5EF4-FFF2-40B4-BE49-F238E27FC236}">
                <a16:creationId xmlns:a16="http://schemas.microsoft.com/office/drawing/2014/main" id="{BCB5B670-C663-641A-AA4A-6063C6624D0E}"/>
              </a:ext>
            </a:extLst>
          </p:cNvPr>
          <p:cNvSpPr txBox="1"/>
          <p:nvPr/>
        </p:nvSpPr>
        <p:spPr>
          <a:xfrm>
            <a:off x="700087" y="1850232"/>
            <a:ext cx="10894221" cy="646331"/>
          </a:xfrm>
          <a:prstGeom prst="rect">
            <a:avLst/>
          </a:prstGeom>
          <a:noFill/>
        </p:spPr>
        <p:txBody>
          <a:bodyPr wrap="square" rtlCol="0">
            <a:spAutoFit/>
          </a:bodyPr>
          <a:lstStyle/>
          <a:p>
            <a:r>
              <a:rPr lang="en-US" b="1" dirty="0"/>
              <a:t>Q:</a:t>
            </a:r>
            <a:r>
              <a:rPr lang="en-US" dirty="0"/>
              <a:t> What is PKI?</a:t>
            </a:r>
            <a:br>
              <a:rPr lang="en-US" dirty="0"/>
            </a:br>
            <a:endParaRPr lang="en-US" dirty="0"/>
          </a:p>
        </p:txBody>
      </p:sp>
      <p:sp>
        <p:nvSpPr>
          <p:cNvPr id="5" name="TextBox 4">
            <a:extLst>
              <a:ext uri="{FF2B5EF4-FFF2-40B4-BE49-F238E27FC236}">
                <a16:creationId xmlns:a16="http://schemas.microsoft.com/office/drawing/2014/main" id="{61140B56-28AE-D092-BCBD-204859F64736}"/>
              </a:ext>
            </a:extLst>
          </p:cNvPr>
          <p:cNvSpPr txBox="1"/>
          <p:nvPr/>
        </p:nvSpPr>
        <p:spPr>
          <a:xfrm>
            <a:off x="1950244" y="2616994"/>
            <a:ext cx="9644063" cy="2031325"/>
          </a:xfrm>
          <a:prstGeom prst="rect">
            <a:avLst/>
          </a:prstGeom>
          <a:noFill/>
        </p:spPr>
        <p:txBody>
          <a:bodyPr wrap="square" rtlCol="0">
            <a:spAutoFit/>
          </a:bodyPr>
          <a:lstStyle/>
          <a:p>
            <a:r>
              <a:rPr lang="en-US" b="1" dirty="0"/>
              <a:t>A:</a:t>
            </a:r>
          </a:p>
          <a:p>
            <a:endParaRPr lang="en-US" dirty="0"/>
          </a:p>
          <a:p>
            <a:pPr marL="285750" indent="-285750">
              <a:buFont typeface="Arial" panose="020B0604020202020204" pitchFamily="34" charset="0"/>
              <a:buChar char="•"/>
            </a:pPr>
            <a:r>
              <a:rPr lang="en-US" b="1" dirty="0"/>
              <a:t>Public Key Infrastructure:</a:t>
            </a:r>
            <a:r>
              <a:rPr lang="en-US" dirty="0"/>
              <a:t> Framework for managing digital certificates and encryption keys.</a:t>
            </a:r>
          </a:p>
          <a:p>
            <a:pPr marL="285750" indent="-285750">
              <a:buFont typeface="Arial" panose="020B0604020202020204" pitchFamily="34" charset="0"/>
              <a:buChar char="•"/>
            </a:pPr>
            <a:r>
              <a:rPr lang="en-US" dirty="0"/>
              <a:t>Enables </a:t>
            </a:r>
            <a:r>
              <a:rPr lang="en-US" b="1" dirty="0"/>
              <a:t>authentication, encryption, and integrity </a:t>
            </a:r>
            <a:r>
              <a:rPr lang="en-US" dirty="0"/>
              <a:t>for secure communications.</a:t>
            </a:r>
          </a:p>
          <a:p>
            <a:pPr marL="285750" indent="-285750">
              <a:buFont typeface="Arial" panose="020B0604020202020204" pitchFamily="34" charset="0"/>
              <a:buChar char="•"/>
            </a:pPr>
            <a:r>
              <a:rPr lang="en-US" dirty="0"/>
              <a:t>Uses </a:t>
            </a:r>
            <a:r>
              <a:rPr lang="en-US" b="1" dirty="0"/>
              <a:t>digital certificates </a:t>
            </a:r>
            <a:r>
              <a:rPr lang="en-US" dirty="0"/>
              <a:t>to verify identities and encrypt communication.</a:t>
            </a:r>
          </a:p>
          <a:p>
            <a:pPr marL="285750" indent="-285750">
              <a:buFont typeface="Arial" panose="020B0604020202020204" pitchFamily="34" charset="0"/>
              <a:buChar char="•"/>
            </a:pPr>
            <a:r>
              <a:rPr lang="en-US" b="1" dirty="0"/>
              <a:t>Components: </a:t>
            </a:r>
            <a:r>
              <a:rPr lang="en-US" dirty="0"/>
              <a:t>CA (certificate authority), certificates, keys.</a:t>
            </a:r>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92F30595-6E52-6AEA-4547-D93E4742725F}"/>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pic>
        <p:nvPicPr>
          <p:cNvPr id="10" name="Picture 9" descr="A black background with a black square&#10;&#10;AI-generated content may be incorrect.">
            <a:extLst>
              <a:ext uri="{FF2B5EF4-FFF2-40B4-BE49-F238E27FC236}">
                <a16:creationId xmlns:a16="http://schemas.microsoft.com/office/drawing/2014/main" id="{959EDFF3-57E8-2F9F-AA6A-200B488E8E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6" name="TextBox 5">
            <a:extLst>
              <a:ext uri="{FF2B5EF4-FFF2-40B4-BE49-F238E27FC236}">
                <a16:creationId xmlns:a16="http://schemas.microsoft.com/office/drawing/2014/main" id="{A8539BE0-2568-CC34-7ECC-20ED23E2D602}"/>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420818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25391-B773-92AA-C208-416A4E8DBFB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7D22D8B-1331-7BA7-73AC-D67FD5904ECA}"/>
              </a:ext>
            </a:extLst>
          </p:cNvPr>
          <p:cNvSpPr txBox="1"/>
          <p:nvPr/>
        </p:nvSpPr>
        <p:spPr>
          <a:xfrm>
            <a:off x="-773908" y="-658147"/>
            <a:ext cx="1371600" cy="5386090"/>
          </a:xfrm>
          <a:prstGeom prst="rect">
            <a:avLst/>
          </a:prstGeom>
          <a:noFill/>
        </p:spPr>
        <p:txBody>
          <a:bodyPr wrap="square" rtlCol="0">
            <a:spAutoFit/>
          </a:bodyPr>
          <a:lstStyle/>
          <a:p>
            <a:r>
              <a:rPr lang="en-US" sz="34400" b="1" dirty="0">
                <a:solidFill>
                  <a:schemeClr val="bg1">
                    <a:lumMod val="85000"/>
                    <a:alpha val="80000"/>
                  </a:schemeClr>
                </a:solidFill>
              </a:rPr>
              <a:t>Q</a:t>
            </a:r>
          </a:p>
        </p:txBody>
      </p:sp>
      <p:sp>
        <p:nvSpPr>
          <p:cNvPr id="3" name="TextBox 2">
            <a:extLst>
              <a:ext uri="{FF2B5EF4-FFF2-40B4-BE49-F238E27FC236}">
                <a16:creationId xmlns:a16="http://schemas.microsoft.com/office/drawing/2014/main" id="{EA42DE25-3821-1BD0-50D4-2A944C0A5BE7}"/>
              </a:ext>
            </a:extLst>
          </p:cNvPr>
          <p:cNvSpPr txBox="1"/>
          <p:nvPr/>
        </p:nvSpPr>
        <p:spPr>
          <a:xfrm>
            <a:off x="735797" y="1414758"/>
            <a:ext cx="1371600" cy="5386090"/>
          </a:xfrm>
          <a:prstGeom prst="rect">
            <a:avLst/>
          </a:prstGeom>
          <a:noFill/>
        </p:spPr>
        <p:txBody>
          <a:bodyPr wrap="square" rtlCol="0">
            <a:spAutoFit/>
          </a:bodyPr>
          <a:lstStyle/>
          <a:p>
            <a:r>
              <a:rPr lang="en-US" sz="34400" b="1" dirty="0">
                <a:solidFill>
                  <a:schemeClr val="bg1">
                    <a:lumMod val="65000"/>
                    <a:alpha val="80000"/>
                  </a:schemeClr>
                </a:solidFill>
              </a:rPr>
              <a:t>A</a:t>
            </a:r>
          </a:p>
        </p:txBody>
      </p:sp>
      <p:sp>
        <p:nvSpPr>
          <p:cNvPr id="4" name="TextBox 3">
            <a:extLst>
              <a:ext uri="{FF2B5EF4-FFF2-40B4-BE49-F238E27FC236}">
                <a16:creationId xmlns:a16="http://schemas.microsoft.com/office/drawing/2014/main" id="{4C391096-2B24-54EE-326E-CF7079498EB0}"/>
              </a:ext>
            </a:extLst>
          </p:cNvPr>
          <p:cNvSpPr txBox="1"/>
          <p:nvPr/>
        </p:nvSpPr>
        <p:spPr>
          <a:xfrm>
            <a:off x="700087" y="1850232"/>
            <a:ext cx="10894221" cy="369332"/>
          </a:xfrm>
          <a:prstGeom prst="rect">
            <a:avLst/>
          </a:prstGeom>
          <a:noFill/>
        </p:spPr>
        <p:txBody>
          <a:bodyPr wrap="square" rtlCol="0">
            <a:spAutoFit/>
          </a:bodyPr>
          <a:lstStyle/>
          <a:p>
            <a:r>
              <a:rPr lang="en-US" b="1" dirty="0"/>
              <a:t>Q:</a:t>
            </a:r>
            <a:r>
              <a:rPr lang="en-US" dirty="0"/>
              <a:t> What are MD5, SHA1, SHA2?</a:t>
            </a:r>
          </a:p>
        </p:txBody>
      </p:sp>
      <p:sp>
        <p:nvSpPr>
          <p:cNvPr id="5" name="TextBox 4">
            <a:extLst>
              <a:ext uri="{FF2B5EF4-FFF2-40B4-BE49-F238E27FC236}">
                <a16:creationId xmlns:a16="http://schemas.microsoft.com/office/drawing/2014/main" id="{842E334E-E536-8185-D8A6-97A28CFB7DF0}"/>
              </a:ext>
            </a:extLst>
          </p:cNvPr>
          <p:cNvSpPr txBox="1"/>
          <p:nvPr/>
        </p:nvSpPr>
        <p:spPr>
          <a:xfrm>
            <a:off x="1950244" y="2616994"/>
            <a:ext cx="9644063" cy="1477328"/>
          </a:xfrm>
          <a:prstGeom prst="rect">
            <a:avLst/>
          </a:prstGeom>
          <a:noFill/>
        </p:spPr>
        <p:txBody>
          <a:bodyPr wrap="square" rtlCol="0">
            <a:spAutoFit/>
          </a:bodyPr>
          <a:lstStyle/>
          <a:p>
            <a:r>
              <a:rPr lang="en-US" b="1" dirty="0"/>
              <a:t>A:</a:t>
            </a:r>
          </a:p>
          <a:p>
            <a:endParaRPr lang="en-US" dirty="0"/>
          </a:p>
          <a:p>
            <a:r>
              <a:rPr lang="en-US" b="1" dirty="0"/>
              <a:t>MD5:</a:t>
            </a:r>
            <a:r>
              <a:rPr lang="en-US" dirty="0"/>
              <a:t> 128-bit hash, broken.</a:t>
            </a:r>
          </a:p>
          <a:p>
            <a:r>
              <a:rPr lang="en-US" b="1" dirty="0"/>
              <a:t>SHA1:</a:t>
            </a:r>
            <a:r>
              <a:rPr lang="en-US" dirty="0"/>
              <a:t> 160-bit hash, deprecated.</a:t>
            </a:r>
          </a:p>
          <a:p>
            <a:r>
              <a:rPr lang="en-US" b="1" dirty="0"/>
              <a:t>SHA2:</a:t>
            </a:r>
            <a:r>
              <a:rPr lang="en-US" dirty="0"/>
              <a:t> Secure hashing family (SHA-256/512), current standard.</a:t>
            </a:r>
          </a:p>
        </p:txBody>
      </p:sp>
      <p:sp>
        <p:nvSpPr>
          <p:cNvPr id="7" name="TextBox 6">
            <a:extLst>
              <a:ext uri="{FF2B5EF4-FFF2-40B4-BE49-F238E27FC236}">
                <a16:creationId xmlns:a16="http://schemas.microsoft.com/office/drawing/2014/main" id="{2480A273-C163-9F49-2ADA-474A98C67561}"/>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pic>
        <p:nvPicPr>
          <p:cNvPr id="10" name="Picture 9" descr="A black background with a black square&#10;&#10;AI-generated content may be incorrect.">
            <a:extLst>
              <a:ext uri="{FF2B5EF4-FFF2-40B4-BE49-F238E27FC236}">
                <a16:creationId xmlns:a16="http://schemas.microsoft.com/office/drawing/2014/main" id="{D78F11B3-7B47-B5A6-8B60-EE336D2A8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6" name="TextBox 5">
            <a:extLst>
              <a:ext uri="{FF2B5EF4-FFF2-40B4-BE49-F238E27FC236}">
                <a16:creationId xmlns:a16="http://schemas.microsoft.com/office/drawing/2014/main" id="{B4FB7340-521F-D436-0A2D-AB106FE1FCAD}"/>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80434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905C0-AEE9-87FF-4221-CDBB1AD2D0B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137260A-04B6-1C34-02EB-2343F07BA6A1}"/>
              </a:ext>
            </a:extLst>
          </p:cNvPr>
          <p:cNvSpPr txBox="1"/>
          <p:nvPr/>
        </p:nvSpPr>
        <p:spPr>
          <a:xfrm>
            <a:off x="-773908" y="-658147"/>
            <a:ext cx="1371600" cy="5386090"/>
          </a:xfrm>
          <a:prstGeom prst="rect">
            <a:avLst/>
          </a:prstGeom>
          <a:noFill/>
        </p:spPr>
        <p:txBody>
          <a:bodyPr wrap="square" rtlCol="0">
            <a:spAutoFit/>
          </a:bodyPr>
          <a:lstStyle/>
          <a:p>
            <a:r>
              <a:rPr lang="en-US" sz="34400" b="1" dirty="0">
                <a:solidFill>
                  <a:schemeClr val="bg1">
                    <a:lumMod val="85000"/>
                    <a:alpha val="80000"/>
                  </a:schemeClr>
                </a:solidFill>
              </a:rPr>
              <a:t>Q</a:t>
            </a:r>
          </a:p>
        </p:txBody>
      </p:sp>
      <p:sp>
        <p:nvSpPr>
          <p:cNvPr id="3" name="TextBox 2">
            <a:extLst>
              <a:ext uri="{FF2B5EF4-FFF2-40B4-BE49-F238E27FC236}">
                <a16:creationId xmlns:a16="http://schemas.microsoft.com/office/drawing/2014/main" id="{41157696-478B-7F69-B373-D3C6783531C0}"/>
              </a:ext>
            </a:extLst>
          </p:cNvPr>
          <p:cNvSpPr txBox="1"/>
          <p:nvPr/>
        </p:nvSpPr>
        <p:spPr>
          <a:xfrm>
            <a:off x="735797" y="1414758"/>
            <a:ext cx="1371600" cy="5386090"/>
          </a:xfrm>
          <a:prstGeom prst="rect">
            <a:avLst/>
          </a:prstGeom>
          <a:noFill/>
        </p:spPr>
        <p:txBody>
          <a:bodyPr wrap="square" rtlCol="0">
            <a:spAutoFit/>
          </a:bodyPr>
          <a:lstStyle/>
          <a:p>
            <a:r>
              <a:rPr lang="en-US" sz="34400" b="1" dirty="0">
                <a:solidFill>
                  <a:schemeClr val="bg1">
                    <a:lumMod val="65000"/>
                    <a:alpha val="80000"/>
                  </a:schemeClr>
                </a:solidFill>
              </a:rPr>
              <a:t>A</a:t>
            </a:r>
          </a:p>
        </p:txBody>
      </p:sp>
      <p:sp>
        <p:nvSpPr>
          <p:cNvPr id="4" name="TextBox 3">
            <a:extLst>
              <a:ext uri="{FF2B5EF4-FFF2-40B4-BE49-F238E27FC236}">
                <a16:creationId xmlns:a16="http://schemas.microsoft.com/office/drawing/2014/main" id="{5C630F1D-D2E6-B3C3-AC0E-10513C092A8F}"/>
              </a:ext>
            </a:extLst>
          </p:cNvPr>
          <p:cNvSpPr txBox="1"/>
          <p:nvPr/>
        </p:nvSpPr>
        <p:spPr>
          <a:xfrm>
            <a:off x="700087" y="1850232"/>
            <a:ext cx="10894221" cy="369332"/>
          </a:xfrm>
          <a:prstGeom prst="rect">
            <a:avLst/>
          </a:prstGeom>
          <a:noFill/>
        </p:spPr>
        <p:txBody>
          <a:bodyPr wrap="square" rtlCol="0">
            <a:spAutoFit/>
          </a:bodyPr>
          <a:lstStyle/>
          <a:p>
            <a:r>
              <a:rPr lang="en-US" b="1" dirty="0"/>
              <a:t>Q:</a:t>
            </a:r>
            <a:r>
              <a:rPr lang="en-US" dirty="0"/>
              <a:t> What are DES, 3DES, and AES?</a:t>
            </a:r>
          </a:p>
        </p:txBody>
      </p:sp>
      <p:sp>
        <p:nvSpPr>
          <p:cNvPr id="5" name="TextBox 4">
            <a:extLst>
              <a:ext uri="{FF2B5EF4-FFF2-40B4-BE49-F238E27FC236}">
                <a16:creationId xmlns:a16="http://schemas.microsoft.com/office/drawing/2014/main" id="{92B56D47-2CE2-CAC3-496B-C17E06753C06}"/>
              </a:ext>
            </a:extLst>
          </p:cNvPr>
          <p:cNvSpPr txBox="1"/>
          <p:nvPr/>
        </p:nvSpPr>
        <p:spPr>
          <a:xfrm>
            <a:off x="1950244" y="2616994"/>
            <a:ext cx="9644063" cy="1477328"/>
          </a:xfrm>
          <a:prstGeom prst="rect">
            <a:avLst/>
          </a:prstGeom>
          <a:noFill/>
        </p:spPr>
        <p:txBody>
          <a:bodyPr wrap="square" rtlCol="0">
            <a:spAutoFit/>
          </a:bodyPr>
          <a:lstStyle/>
          <a:p>
            <a:r>
              <a:rPr lang="en-US" b="1" dirty="0"/>
              <a:t>A:</a:t>
            </a:r>
          </a:p>
          <a:p>
            <a:endParaRPr lang="en-US" dirty="0"/>
          </a:p>
          <a:p>
            <a:r>
              <a:rPr lang="en-US" b="1" dirty="0"/>
              <a:t>DES:</a:t>
            </a:r>
            <a:r>
              <a:rPr lang="en-US" dirty="0"/>
              <a:t> 56-bit symmetric cipher, obsolete.</a:t>
            </a:r>
          </a:p>
          <a:p>
            <a:r>
              <a:rPr lang="en-US" b="1" dirty="0"/>
              <a:t>3DES:</a:t>
            </a:r>
            <a:r>
              <a:rPr lang="en-US" dirty="0"/>
              <a:t> Triple-encryption DES, stronger but inefficient.</a:t>
            </a:r>
          </a:p>
          <a:p>
            <a:r>
              <a:rPr lang="en-US" b="1" dirty="0"/>
              <a:t>AES:</a:t>
            </a:r>
            <a:r>
              <a:rPr lang="en-US" dirty="0"/>
              <a:t> Modern symmetric standard (128/192/256-bit), fast and secure.</a:t>
            </a:r>
          </a:p>
        </p:txBody>
      </p:sp>
      <p:sp>
        <p:nvSpPr>
          <p:cNvPr id="7" name="TextBox 6">
            <a:extLst>
              <a:ext uri="{FF2B5EF4-FFF2-40B4-BE49-F238E27FC236}">
                <a16:creationId xmlns:a16="http://schemas.microsoft.com/office/drawing/2014/main" id="{52B58EB1-02C4-835A-C798-12A8E246499D}"/>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pic>
        <p:nvPicPr>
          <p:cNvPr id="10" name="Picture 9" descr="A black background with a black square&#10;&#10;AI-generated content may be incorrect.">
            <a:extLst>
              <a:ext uri="{FF2B5EF4-FFF2-40B4-BE49-F238E27FC236}">
                <a16:creationId xmlns:a16="http://schemas.microsoft.com/office/drawing/2014/main" id="{FB99F205-325D-6D70-5E93-B117AFB71A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6" name="TextBox 5">
            <a:extLst>
              <a:ext uri="{FF2B5EF4-FFF2-40B4-BE49-F238E27FC236}">
                <a16:creationId xmlns:a16="http://schemas.microsoft.com/office/drawing/2014/main" id="{716FF60D-5662-46A7-0D97-C68D89D47DA9}"/>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405768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88B72-B105-7982-6154-DC28B669B9E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4A2F66B-F6CE-B3B6-70F6-1C26F8FFEED0}"/>
              </a:ext>
            </a:extLst>
          </p:cNvPr>
          <p:cNvSpPr txBox="1"/>
          <p:nvPr/>
        </p:nvSpPr>
        <p:spPr>
          <a:xfrm>
            <a:off x="-773908" y="-658147"/>
            <a:ext cx="1371600" cy="5386090"/>
          </a:xfrm>
          <a:prstGeom prst="rect">
            <a:avLst/>
          </a:prstGeom>
          <a:noFill/>
        </p:spPr>
        <p:txBody>
          <a:bodyPr wrap="square" rtlCol="0">
            <a:spAutoFit/>
          </a:bodyPr>
          <a:lstStyle/>
          <a:p>
            <a:r>
              <a:rPr lang="en-US" sz="34400" b="1" dirty="0">
                <a:solidFill>
                  <a:schemeClr val="bg1">
                    <a:lumMod val="85000"/>
                    <a:alpha val="80000"/>
                  </a:schemeClr>
                </a:solidFill>
              </a:rPr>
              <a:t>Q</a:t>
            </a:r>
          </a:p>
        </p:txBody>
      </p:sp>
      <p:sp>
        <p:nvSpPr>
          <p:cNvPr id="3" name="TextBox 2">
            <a:extLst>
              <a:ext uri="{FF2B5EF4-FFF2-40B4-BE49-F238E27FC236}">
                <a16:creationId xmlns:a16="http://schemas.microsoft.com/office/drawing/2014/main" id="{C1CD585C-756C-02FE-B6D7-BF20C0A98E06}"/>
              </a:ext>
            </a:extLst>
          </p:cNvPr>
          <p:cNvSpPr txBox="1"/>
          <p:nvPr/>
        </p:nvSpPr>
        <p:spPr>
          <a:xfrm>
            <a:off x="735797" y="1414758"/>
            <a:ext cx="1371600" cy="5386090"/>
          </a:xfrm>
          <a:prstGeom prst="rect">
            <a:avLst/>
          </a:prstGeom>
          <a:noFill/>
        </p:spPr>
        <p:txBody>
          <a:bodyPr wrap="square" rtlCol="0">
            <a:spAutoFit/>
          </a:bodyPr>
          <a:lstStyle/>
          <a:p>
            <a:r>
              <a:rPr lang="en-US" sz="34400" b="1" dirty="0">
                <a:solidFill>
                  <a:schemeClr val="bg1">
                    <a:lumMod val="65000"/>
                    <a:alpha val="80000"/>
                  </a:schemeClr>
                </a:solidFill>
              </a:rPr>
              <a:t>A</a:t>
            </a:r>
          </a:p>
        </p:txBody>
      </p:sp>
      <p:sp>
        <p:nvSpPr>
          <p:cNvPr id="4" name="TextBox 3">
            <a:extLst>
              <a:ext uri="{FF2B5EF4-FFF2-40B4-BE49-F238E27FC236}">
                <a16:creationId xmlns:a16="http://schemas.microsoft.com/office/drawing/2014/main" id="{83A4DEBD-24F6-A995-0288-9F406004F001}"/>
              </a:ext>
            </a:extLst>
          </p:cNvPr>
          <p:cNvSpPr txBox="1"/>
          <p:nvPr/>
        </p:nvSpPr>
        <p:spPr>
          <a:xfrm>
            <a:off x="700087" y="1850232"/>
            <a:ext cx="10894221" cy="369332"/>
          </a:xfrm>
          <a:prstGeom prst="rect">
            <a:avLst/>
          </a:prstGeom>
          <a:noFill/>
        </p:spPr>
        <p:txBody>
          <a:bodyPr wrap="square" rtlCol="0">
            <a:spAutoFit/>
          </a:bodyPr>
          <a:lstStyle/>
          <a:p>
            <a:r>
              <a:rPr lang="en-US" b="1" dirty="0"/>
              <a:t>Q:</a:t>
            </a:r>
            <a:r>
              <a:rPr lang="en-US" dirty="0"/>
              <a:t> What is the SSL/TLS handshake?</a:t>
            </a:r>
          </a:p>
        </p:txBody>
      </p:sp>
      <p:sp>
        <p:nvSpPr>
          <p:cNvPr id="5" name="TextBox 4">
            <a:extLst>
              <a:ext uri="{FF2B5EF4-FFF2-40B4-BE49-F238E27FC236}">
                <a16:creationId xmlns:a16="http://schemas.microsoft.com/office/drawing/2014/main" id="{01555C42-CA61-6AB5-22DE-AFD4E8A2B8D4}"/>
              </a:ext>
            </a:extLst>
          </p:cNvPr>
          <p:cNvSpPr txBox="1"/>
          <p:nvPr/>
        </p:nvSpPr>
        <p:spPr>
          <a:xfrm>
            <a:off x="1950244" y="2616994"/>
            <a:ext cx="9644063" cy="1200329"/>
          </a:xfrm>
          <a:prstGeom prst="rect">
            <a:avLst/>
          </a:prstGeom>
          <a:noFill/>
        </p:spPr>
        <p:txBody>
          <a:bodyPr wrap="square" rtlCol="0">
            <a:spAutoFit/>
          </a:bodyPr>
          <a:lstStyle/>
          <a:p>
            <a:r>
              <a:rPr lang="en-US" b="1" dirty="0"/>
              <a:t>A:</a:t>
            </a:r>
          </a:p>
          <a:p>
            <a:endParaRPr lang="en-US" dirty="0"/>
          </a:p>
          <a:p>
            <a:pPr marL="285750" indent="-285750">
              <a:buFont typeface="Arial" panose="020B0604020202020204" pitchFamily="34" charset="0"/>
              <a:buChar char="•"/>
            </a:pPr>
            <a:r>
              <a:rPr lang="en-US" dirty="0"/>
              <a:t>Process where client and server agree on encryption method, exchange certificates, and establish secure session keys.</a:t>
            </a:r>
          </a:p>
        </p:txBody>
      </p:sp>
      <p:sp>
        <p:nvSpPr>
          <p:cNvPr id="7" name="TextBox 6">
            <a:extLst>
              <a:ext uri="{FF2B5EF4-FFF2-40B4-BE49-F238E27FC236}">
                <a16:creationId xmlns:a16="http://schemas.microsoft.com/office/drawing/2014/main" id="{2D6E5799-EB25-A5AA-A01E-12B5847D7C97}"/>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pic>
        <p:nvPicPr>
          <p:cNvPr id="10" name="Picture 9" descr="A black background with a black square&#10;&#10;AI-generated content may be incorrect.">
            <a:extLst>
              <a:ext uri="{FF2B5EF4-FFF2-40B4-BE49-F238E27FC236}">
                <a16:creationId xmlns:a16="http://schemas.microsoft.com/office/drawing/2014/main" id="{D24F10F5-4113-F7E1-A893-39B7EDF538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6" name="TextBox 5">
            <a:extLst>
              <a:ext uri="{FF2B5EF4-FFF2-40B4-BE49-F238E27FC236}">
                <a16:creationId xmlns:a16="http://schemas.microsoft.com/office/drawing/2014/main" id="{B4156AF9-0802-795F-510C-4A3B53671E34}"/>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55065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908FC-3931-086F-602C-1329053602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4EBA991-F95B-88EB-68B9-2353813A5EB4}"/>
              </a:ext>
            </a:extLst>
          </p:cNvPr>
          <p:cNvSpPr txBox="1"/>
          <p:nvPr/>
        </p:nvSpPr>
        <p:spPr>
          <a:xfrm>
            <a:off x="-773908" y="-658147"/>
            <a:ext cx="1371600" cy="5386090"/>
          </a:xfrm>
          <a:prstGeom prst="rect">
            <a:avLst/>
          </a:prstGeom>
          <a:noFill/>
        </p:spPr>
        <p:txBody>
          <a:bodyPr wrap="square" rtlCol="0">
            <a:spAutoFit/>
          </a:bodyPr>
          <a:lstStyle/>
          <a:p>
            <a:r>
              <a:rPr lang="en-US" sz="34400" b="1" dirty="0">
                <a:solidFill>
                  <a:schemeClr val="bg1">
                    <a:lumMod val="85000"/>
                    <a:alpha val="80000"/>
                  </a:schemeClr>
                </a:solidFill>
              </a:rPr>
              <a:t>Q</a:t>
            </a:r>
          </a:p>
        </p:txBody>
      </p:sp>
      <p:sp>
        <p:nvSpPr>
          <p:cNvPr id="3" name="TextBox 2">
            <a:extLst>
              <a:ext uri="{FF2B5EF4-FFF2-40B4-BE49-F238E27FC236}">
                <a16:creationId xmlns:a16="http://schemas.microsoft.com/office/drawing/2014/main" id="{B30C48BE-11A7-10D2-92CA-01B0EFEF1310}"/>
              </a:ext>
            </a:extLst>
          </p:cNvPr>
          <p:cNvSpPr txBox="1"/>
          <p:nvPr/>
        </p:nvSpPr>
        <p:spPr>
          <a:xfrm>
            <a:off x="735797" y="1414758"/>
            <a:ext cx="1371600" cy="5386090"/>
          </a:xfrm>
          <a:prstGeom prst="rect">
            <a:avLst/>
          </a:prstGeom>
          <a:noFill/>
        </p:spPr>
        <p:txBody>
          <a:bodyPr wrap="square" rtlCol="0">
            <a:spAutoFit/>
          </a:bodyPr>
          <a:lstStyle/>
          <a:p>
            <a:r>
              <a:rPr lang="en-US" sz="34400" b="1" dirty="0">
                <a:solidFill>
                  <a:schemeClr val="bg1">
                    <a:lumMod val="65000"/>
                    <a:alpha val="80000"/>
                  </a:schemeClr>
                </a:solidFill>
              </a:rPr>
              <a:t>A</a:t>
            </a:r>
          </a:p>
        </p:txBody>
      </p:sp>
      <p:sp>
        <p:nvSpPr>
          <p:cNvPr id="4" name="TextBox 3">
            <a:extLst>
              <a:ext uri="{FF2B5EF4-FFF2-40B4-BE49-F238E27FC236}">
                <a16:creationId xmlns:a16="http://schemas.microsoft.com/office/drawing/2014/main" id="{9C2B2068-DDB8-964B-3E56-04C06FDFAEE9}"/>
              </a:ext>
            </a:extLst>
          </p:cNvPr>
          <p:cNvSpPr txBox="1"/>
          <p:nvPr/>
        </p:nvSpPr>
        <p:spPr>
          <a:xfrm>
            <a:off x="700087" y="1850232"/>
            <a:ext cx="10894221" cy="369332"/>
          </a:xfrm>
          <a:prstGeom prst="rect">
            <a:avLst/>
          </a:prstGeom>
          <a:noFill/>
        </p:spPr>
        <p:txBody>
          <a:bodyPr wrap="square" rtlCol="0">
            <a:spAutoFit/>
          </a:bodyPr>
          <a:lstStyle/>
          <a:p>
            <a:r>
              <a:rPr lang="en-US" b="1" dirty="0"/>
              <a:t>Q:</a:t>
            </a:r>
            <a:r>
              <a:rPr lang="en-US" dirty="0"/>
              <a:t> What is IKE?</a:t>
            </a:r>
          </a:p>
        </p:txBody>
      </p:sp>
      <p:sp>
        <p:nvSpPr>
          <p:cNvPr id="5" name="TextBox 4">
            <a:extLst>
              <a:ext uri="{FF2B5EF4-FFF2-40B4-BE49-F238E27FC236}">
                <a16:creationId xmlns:a16="http://schemas.microsoft.com/office/drawing/2014/main" id="{49AA3194-9FE1-1EF8-5060-B2D67C99AF63}"/>
              </a:ext>
            </a:extLst>
          </p:cNvPr>
          <p:cNvSpPr txBox="1"/>
          <p:nvPr/>
        </p:nvSpPr>
        <p:spPr>
          <a:xfrm>
            <a:off x="1950244" y="2616994"/>
            <a:ext cx="9644063" cy="1477328"/>
          </a:xfrm>
          <a:prstGeom prst="rect">
            <a:avLst/>
          </a:prstGeom>
          <a:noFill/>
        </p:spPr>
        <p:txBody>
          <a:bodyPr wrap="square" rtlCol="0">
            <a:spAutoFit/>
          </a:bodyPr>
          <a:lstStyle/>
          <a:p>
            <a:r>
              <a:rPr lang="en-US" b="1" dirty="0"/>
              <a:t>A:</a:t>
            </a:r>
          </a:p>
          <a:p>
            <a:endParaRPr lang="en-US" dirty="0"/>
          </a:p>
          <a:p>
            <a:pPr marL="285750" indent="-285750">
              <a:buFont typeface="Arial" panose="020B0604020202020204" pitchFamily="34" charset="0"/>
              <a:buChar char="•"/>
            </a:pPr>
            <a:r>
              <a:rPr lang="en-US" b="1" dirty="0"/>
              <a:t>Internet Key Exchange (IKE): </a:t>
            </a:r>
            <a:r>
              <a:rPr lang="en-US" dirty="0"/>
              <a:t>A protocol that sets up security associations (SAs) for IPSec VPNs.</a:t>
            </a:r>
          </a:p>
          <a:p>
            <a:pPr marL="285750" indent="-285750">
              <a:buFont typeface="Arial" panose="020B0604020202020204" pitchFamily="34" charset="0"/>
              <a:buChar char="•"/>
            </a:pPr>
            <a:r>
              <a:rPr lang="en-US" dirty="0"/>
              <a:t>Negotiates encryption algorithms and keys.</a:t>
            </a:r>
          </a:p>
        </p:txBody>
      </p:sp>
      <p:sp>
        <p:nvSpPr>
          <p:cNvPr id="7" name="TextBox 6">
            <a:extLst>
              <a:ext uri="{FF2B5EF4-FFF2-40B4-BE49-F238E27FC236}">
                <a16:creationId xmlns:a16="http://schemas.microsoft.com/office/drawing/2014/main" id="{08602856-6937-CEA4-E87E-443594C0F75C}"/>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pic>
        <p:nvPicPr>
          <p:cNvPr id="10" name="Picture 9" descr="A black background with a black square&#10;&#10;AI-generated content may be incorrect.">
            <a:extLst>
              <a:ext uri="{FF2B5EF4-FFF2-40B4-BE49-F238E27FC236}">
                <a16:creationId xmlns:a16="http://schemas.microsoft.com/office/drawing/2014/main" id="{C4967EB2-85DC-B53E-FCD5-972756E56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6" name="TextBox 5">
            <a:extLst>
              <a:ext uri="{FF2B5EF4-FFF2-40B4-BE49-F238E27FC236}">
                <a16:creationId xmlns:a16="http://schemas.microsoft.com/office/drawing/2014/main" id="{132C0FC0-5981-2D00-F2C0-4B35D4062804}"/>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425322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4FBBF-A217-3D45-2F5A-A9A13198899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C789902-DA58-1784-392F-5748185C92A5}"/>
              </a:ext>
            </a:extLst>
          </p:cNvPr>
          <p:cNvSpPr txBox="1"/>
          <p:nvPr/>
        </p:nvSpPr>
        <p:spPr>
          <a:xfrm>
            <a:off x="-773908" y="-658147"/>
            <a:ext cx="1371600" cy="5386090"/>
          </a:xfrm>
          <a:prstGeom prst="rect">
            <a:avLst/>
          </a:prstGeom>
          <a:noFill/>
        </p:spPr>
        <p:txBody>
          <a:bodyPr wrap="square" rtlCol="0">
            <a:spAutoFit/>
          </a:bodyPr>
          <a:lstStyle/>
          <a:p>
            <a:r>
              <a:rPr lang="en-US" sz="34400" b="1" dirty="0">
                <a:solidFill>
                  <a:schemeClr val="bg1">
                    <a:lumMod val="85000"/>
                    <a:alpha val="80000"/>
                  </a:schemeClr>
                </a:solidFill>
              </a:rPr>
              <a:t>Q</a:t>
            </a:r>
          </a:p>
        </p:txBody>
      </p:sp>
      <p:sp>
        <p:nvSpPr>
          <p:cNvPr id="3" name="TextBox 2">
            <a:extLst>
              <a:ext uri="{FF2B5EF4-FFF2-40B4-BE49-F238E27FC236}">
                <a16:creationId xmlns:a16="http://schemas.microsoft.com/office/drawing/2014/main" id="{21C8B5B3-537D-3AB1-0FAD-30B34291A6C4}"/>
              </a:ext>
            </a:extLst>
          </p:cNvPr>
          <p:cNvSpPr txBox="1"/>
          <p:nvPr/>
        </p:nvSpPr>
        <p:spPr>
          <a:xfrm>
            <a:off x="735797" y="1414758"/>
            <a:ext cx="1371600" cy="5386090"/>
          </a:xfrm>
          <a:prstGeom prst="rect">
            <a:avLst/>
          </a:prstGeom>
          <a:noFill/>
        </p:spPr>
        <p:txBody>
          <a:bodyPr wrap="square" rtlCol="0">
            <a:spAutoFit/>
          </a:bodyPr>
          <a:lstStyle/>
          <a:p>
            <a:r>
              <a:rPr lang="en-US" sz="34400" b="1" dirty="0">
                <a:solidFill>
                  <a:schemeClr val="bg1">
                    <a:lumMod val="65000"/>
                    <a:alpha val="80000"/>
                  </a:schemeClr>
                </a:solidFill>
              </a:rPr>
              <a:t>A</a:t>
            </a:r>
          </a:p>
        </p:txBody>
      </p:sp>
      <p:sp>
        <p:nvSpPr>
          <p:cNvPr id="4" name="TextBox 3">
            <a:extLst>
              <a:ext uri="{FF2B5EF4-FFF2-40B4-BE49-F238E27FC236}">
                <a16:creationId xmlns:a16="http://schemas.microsoft.com/office/drawing/2014/main" id="{6F08D5D2-989D-76C8-7A5A-1725EA7CE718}"/>
              </a:ext>
            </a:extLst>
          </p:cNvPr>
          <p:cNvSpPr txBox="1"/>
          <p:nvPr/>
        </p:nvSpPr>
        <p:spPr>
          <a:xfrm>
            <a:off x="700087" y="1850232"/>
            <a:ext cx="10894221" cy="369332"/>
          </a:xfrm>
          <a:prstGeom prst="rect">
            <a:avLst/>
          </a:prstGeom>
          <a:noFill/>
        </p:spPr>
        <p:txBody>
          <a:bodyPr wrap="square" rtlCol="0">
            <a:spAutoFit/>
          </a:bodyPr>
          <a:lstStyle/>
          <a:p>
            <a:r>
              <a:rPr lang="en-US" b="1" dirty="0"/>
              <a:t>Q:</a:t>
            </a:r>
            <a:r>
              <a:rPr lang="en-US" dirty="0"/>
              <a:t> How do you qualify a lead technically?</a:t>
            </a:r>
          </a:p>
        </p:txBody>
      </p:sp>
      <p:sp>
        <p:nvSpPr>
          <p:cNvPr id="5" name="TextBox 4">
            <a:extLst>
              <a:ext uri="{FF2B5EF4-FFF2-40B4-BE49-F238E27FC236}">
                <a16:creationId xmlns:a16="http://schemas.microsoft.com/office/drawing/2014/main" id="{0C220AF5-D5A4-19F1-11CA-F5589EB124AE}"/>
              </a:ext>
            </a:extLst>
          </p:cNvPr>
          <p:cNvSpPr txBox="1"/>
          <p:nvPr/>
        </p:nvSpPr>
        <p:spPr>
          <a:xfrm>
            <a:off x="1950244" y="2616994"/>
            <a:ext cx="9644063" cy="1200329"/>
          </a:xfrm>
          <a:prstGeom prst="rect">
            <a:avLst/>
          </a:prstGeom>
          <a:noFill/>
        </p:spPr>
        <p:txBody>
          <a:bodyPr wrap="square" rtlCol="0">
            <a:spAutoFit/>
          </a:bodyPr>
          <a:lstStyle/>
          <a:p>
            <a:r>
              <a:rPr lang="en-US" b="1" dirty="0"/>
              <a:t>A:</a:t>
            </a:r>
          </a:p>
          <a:p>
            <a:endParaRPr lang="en-US" dirty="0"/>
          </a:p>
          <a:p>
            <a:pPr marL="285750" indent="-285750">
              <a:buFont typeface="Arial" panose="020B0604020202020204" pitchFamily="34" charset="0"/>
              <a:buChar char="•"/>
            </a:pPr>
            <a:r>
              <a:rPr lang="en-US" dirty="0"/>
              <a:t>Discovery questions → identify business needs, pain points, current environment.</a:t>
            </a:r>
          </a:p>
          <a:p>
            <a:pPr marL="285750" indent="-285750">
              <a:buFont typeface="Arial" panose="020B0604020202020204" pitchFamily="34" charset="0"/>
              <a:buChar char="•"/>
            </a:pPr>
            <a:r>
              <a:rPr lang="en-US" dirty="0"/>
              <a:t>Align Fortinet solutions to measurable outcomes.</a:t>
            </a:r>
          </a:p>
        </p:txBody>
      </p:sp>
      <p:sp>
        <p:nvSpPr>
          <p:cNvPr id="7" name="TextBox 6">
            <a:extLst>
              <a:ext uri="{FF2B5EF4-FFF2-40B4-BE49-F238E27FC236}">
                <a16:creationId xmlns:a16="http://schemas.microsoft.com/office/drawing/2014/main" id="{59FA2A60-FBB7-2F7B-0E1F-567DF53DF2D2}"/>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pic>
        <p:nvPicPr>
          <p:cNvPr id="10" name="Picture 9" descr="A black background with a black square&#10;&#10;AI-generated content may be incorrect.">
            <a:extLst>
              <a:ext uri="{FF2B5EF4-FFF2-40B4-BE49-F238E27FC236}">
                <a16:creationId xmlns:a16="http://schemas.microsoft.com/office/drawing/2014/main" id="{3392F7FA-0CB8-2609-1335-6924C31D24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6" name="TextBox 5">
            <a:extLst>
              <a:ext uri="{FF2B5EF4-FFF2-40B4-BE49-F238E27FC236}">
                <a16:creationId xmlns:a16="http://schemas.microsoft.com/office/drawing/2014/main" id="{2FABE9A2-E4C0-20A4-100E-48B160A98DCD}"/>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97309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9A49B-6908-0359-400B-60E5CF67FB95}"/>
            </a:ext>
          </a:extLst>
        </p:cNvPr>
        <p:cNvGrpSpPr/>
        <p:nvPr/>
      </p:nvGrpSpPr>
      <p:grpSpPr>
        <a:xfrm>
          <a:off x="0" y="0"/>
          <a:ext cx="0" cy="0"/>
          <a:chOff x="0" y="0"/>
          <a:chExt cx="0" cy="0"/>
        </a:xfrm>
      </p:grpSpPr>
      <p:pic>
        <p:nvPicPr>
          <p:cNvPr id="2" name="Content Placeholder 6" descr="A person in a suit standing in front of a stage">
            <a:extLst>
              <a:ext uri="{FF2B5EF4-FFF2-40B4-BE49-F238E27FC236}">
                <a16:creationId xmlns:a16="http://schemas.microsoft.com/office/drawing/2014/main" id="{E1AD4AF1-A872-0131-EC10-44201E66EB7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15775"/>
          <a:stretch>
            <a:fillRect/>
          </a:stretch>
        </p:blipFill>
        <p:spPr>
          <a:xfrm>
            <a:off x="0" y="0"/>
            <a:ext cx="12198588" cy="6857990"/>
          </a:xfrm>
          <a:prstGeom prst="rect">
            <a:avLst/>
          </a:prstGeom>
        </p:spPr>
      </p:pic>
      <p:sp>
        <p:nvSpPr>
          <p:cNvPr id="6" name="TextBox 5">
            <a:extLst>
              <a:ext uri="{FF2B5EF4-FFF2-40B4-BE49-F238E27FC236}">
                <a16:creationId xmlns:a16="http://schemas.microsoft.com/office/drawing/2014/main" id="{A2E74FFF-5E33-3B6B-3070-FE3485741879}"/>
              </a:ext>
            </a:extLst>
          </p:cNvPr>
          <p:cNvSpPr txBox="1"/>
          <p:nvPr/>
        </p:nvSpPr>
        <p:spPr>
          <a:xfrm>
            <a:off x="692388" y="2828925"/>
            <a:ext cx="5307806" cy="1107996"/>
          </a:xfrm>
          <a:prstGeom prst="rect">
            <a:avLst/>
          </a:prstGeom>
          <a:noFill/>
        </p:spPr>
        <p:txBody>
          <a:bodyPr wrap="square" rtlCol="0">
            <a:spAutoFit/>
          </a:bodyPr>
          <a:lstStyle/>
          <a:p>
            <a:r>
              <a:rPr lang="en-US" sz="6600" dirty="0">
                <a:solidFill>
                  <a:schemeClr val="bg1"/>
                </a:solidFill>
              </a:rPr>
              <a:t>Q&amp;A</a:t>
            </a:r>
          </a:p>
        </p:txBody>
      </p:sp>
      <p:pic>
        <p:nvPicPr>
          <p:cNvPr id="7" name="Picture 6">
            <a:extLst>
              <a:ext uri="{FF2B5EF4-FFF2-40B4-BE49-F238E27FC236}">
                <a16:creationId xmlns:a16="http://schemas.microsoft.com/office/drawing/2014/main" id="{4F28CFAF-97CD-30D5-FA74-F82424F05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0" y="5619595"/>
            <a:ext cx="2675934" cy="824162"/>
          </a:xfrm>
          <a:prstGeom prst="rect">
            <a:avLst/>
          </a:prstGeom>
        </p:spPr>
      </p:pic>
      <p:sp>
        <p:nvSpPr>
          <p:cNvPr id="3" name="TextBox 2">
            <a:extLst>
              <a:ext uri="{FF2B5EF4-FFF2-40B4-BE49-F238E27FC236}">
                <a16:creationId xmlns:a16="http://schemas.microsoft.com/office/drawing/2014/main" id="{2E96BE7C-731B-A1A6-4F7A-BC1B4ADB7B8E}"/>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solidFill>
              </a:rPr>
              <a:t>© 2025 Tony DeGonia. All Rights Reserved  |  </a:t>
            </a:r>
            <a:r>
              <a:rPr lang="en-US" sz="800" i="1" dirty="0">
                <a:solidFill>
                  <a:schemeClr val="bg1"/>
                </a:solidFill>
              </a:rPr>
              <a:t>Encryption &amp; Advanced Technologies Interview Study Guide </a:t>
            </a:r>
            <a:r>
              <a:rPr lang="en-US" sz="800" dirty="0">
                <a:solidFill>
                  <a:schemeClr val="bg1"/>
                </a:solidFill>
              </a:rPr>
              <a:t>by Tony DeGonia (2025)</a:t>
            </a:r>
          </a:p>
          <a:p>
            <a:endParaRPr lang="en-US" sz="100" dirty="0">
              <a:solidFill>
                <a:schemeClr val="bg1"/>
              </a:solidFill>
            </a:endParaRPr>
          </a:p>
        </p:txBody>
      </p:sp>
    </p:spTree>
    <p:extLst>
      <p:ext uri="{BB962C8B-B14F-4D97-AF65-F5344CB8AC3E}">
        <p14:creationId xmlns:p14="http://schemas.microsoft.com/office/powerpoint/2010/main" val="15018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2C367-EC6C-0939-63D5-B9C568CB646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0136F53-A769-185F-509F-72E3276D9ECE}"/>
              </a:ext>
            </a:extLst>
          </p:cNvPr>
          <p:cNvSpPr txBox="1"/>
          <p:nvPr/>
        </p:nvSpPr>
        <p:spPr>
          <a:xfrm>
            <a:off x="-773908" y="-658147"/>
            <a:ext cx="1371600" cy="5386090"/>
          </a:xfrm>
          <a:prstGeom prst="rect">
            <a:avLst/>
          </a:prstGeom>
          <a:noFill/>
        </p:spPr>
        <p:txBody>
          <a:bodyPr wrap="square" rtlCol="0">
            <a:spAutoFit/>
          </a:bodyPr>
          <a:lstStyle/>
          <a:p>
            <a:r>
              <a:rPr lang="en-US" sz="34400" b="1" dirty="0">
                <a:solidFill>
                  <a:schemeClr val="bg1">
                    <a:lumMod val="85000"/>
                    <a:alpha val="80000"/>
                  </a:schemeClr>
                </a:solidFill>
              </a:rPr>
              <a:t>Q</a:t>
            </a:r>
          </a:p>
        </p:txBody>
      </p:sp>
      <p:sp>
        <p:nvSpPr>
          <p:cNvPr id="3" name="TextBox 2">
            <a:extLst>
              <a:ext uri="{FF2B5EF4-FFF2-40B4-BE49-F238E27FC236}">
                <a16:creationId xmlns:a16="http://schemas.microsoft.com/office/drawing/2014/main" id="{2F3B594C-F766-9E20-2DBA-BC1A7FC4B713}"/>
              </a:ext>
            </a:extLst>
          </p:cNvPr>
          <p:cNvSpPr txBox="1"/>
          <p:nvPr/>
        </p:nvSpPr>
        <p:spPr>
          <a:xfrm>
            <a:off x="735797" y="1414758"/>
            <a:ext cx="1371600" cy="5386090"/>
          </a:xfrm>
          <a:prstGeom prst="rect">
            <a:avLst/>
          </a:prstGeom>
          <a:noFill/>
        </p:spPr>
        <p:txBody>
          <a:bodyPr wrap="square" rtlCol="0">
            <a:spAutoFit/>
          </a:bodyPr>
          <a:lstStyle/>
          <a:p>
            <a:r>
              <a:rPr lang="en-US" sz="34400" b="1" dirty="0">
                <a:solidFill>
                  <a:schemeClr val="bg1">
                    <a:lumMod val="65000"/>
                    <a:alpha val="80000"/>
                  </a:schemeClr>
                </a:solidFill>
              </a:rPr>
              <a:t>A</a:t>
            </a:r>
          </a:p>
        </p:txBody>
      </p:sp>
      <p:sp>
        <p:nvSpPr>
          <p:cNvPr id="4" name="TextBox 3">
            <a:extLst>
              <a:ext uri="{FF2B5EF4-FFF2-40B4-BE49-F238E27FC236}">
                <a16:creationId xmlns:a16="http://schemas.microsoft.com/office/drawing/2014/main" id="{1488C6C8-2E9E-2FB5-66CB-7FEA8A7E7201}"/>
              </a:ext>
            </a:extLst>
          </p:cNvPr>
          <p:cNvSpPr txBox="1"/>
          <p:nvPr/>
        </p:nvSpPr>
        <p:spPr>
          <a:xfrm>
            <a:off x="700087" y="1850232"/>
            <a:ext cx="10894221" cy="646331"/>
          </a:xfrm>
          <a:prstGeom prst="rect">
            <a:avLst/>
          </a:prstGeom>
          <a:noFill/>
        </p:spPr>
        <p:txBody>
          <a:bodyPr wrap="square" rtlCol="0">
            <a:spAutoFit/>
          </a:bodyPr>
          <a:lstStyle/>
          <a:p>
            <a:r>
              <a:rPr lang="en-US" b="1" dirty="0"/>
              <a:t>Q:</a:t>
            </a:r>
            <a:r>
              <a:rPr lang="en-US" dirty="0"/>
              <a:t> How do you handle objections?</a:t>
            </a:r>
            <a:br>
              <a:rPr lang="en-US" dirty="0"/>
            </a:br>
            <a:endParaRPr lang="en-US" dirty="0"/>
          </a:p>
        </p:txBody>
      </p:sp>
      <p:sp>
        <p:nvSpPr>
          <p:cNvPr id="5" name="TextBox 4">
            <a:extLst>
              <a:ext uri="{FF2B5EF4-FFF2-40B4-BE49-F238E27FC236}">
                <a16:creationId xmlns:a16="http://schemas.microsoft.com/office/drawing/2014/main" id="{5EB9D3CD-7904-05E2-AC3A-6B51E377A931}"/>
              </a:ext>
            </a:extLst>
          </p:cNvPr>
          <p:cNvSpPr txBox="1"/>
          <p:nvPr/>
        </p:nvSpPr>
        <p:spPr>
          <a:xfrm>
            <a:off x="1950244" y="2616994"/>
            <a:ext cx="9644063" cy="1477328"/>
          </a:xfrm>
          <a:prstGeom prst="rect">
            <a:avLst/>
          </a:prstGeom>
          <a:noFill/>
        </p:spPr>
        <p:txBody>
          <a:bodyPr wrap="square" rtlCol="0">
            <a:spAutoFit/>
          </a:bodyPr>
          <a:lstStyle/>
          <a:p>
            <a:r>
              <a:rPr lang="en-US" b="1" dirty="0"/>
              <a:t>A:</a:t>
            </a:r>
          </a:p>
          <a:p>
            <a:endParaRPr lang="en-US" dirty="0"/>
          </a:p>
          <a:p>
            <a:pPr marL="285750" indent="-285750">
              <a:buFont typeface="Arial" panose="020B0604020202020204" pitchFamily="34" charset="0"/>
              <a:buChar char="•"/>
            </a:pPr>
            <a:r>
              <a:rPr lang="en-US" b="1" dirty="0"/>
              <a:t>Performance:</a:t>
            </a:r>
            <a:r>
              <a:rPr lang="en-US" dirty="0"/>
              <a:t> Provide benchmarks, demos.</a:t>
            </a:r>
          </a:p>
          <a:p>
            <a:pPr marL="285750" indent="-285750">
              <a:buFont typeface="Arial" panose="020B0604020202020204" pitchFamily="34" charset="0"/>
              <a:buChar char="•"/>
            </a:pPr>
            <a:r>
              <a:rPr lang="en-US" b="1" dirty="0"/>
              <a:t>Cost:</a:t>
            </a:r>
            <a:r>
              <a:rPr lang="en-US" dirty="0"/>
              <a:t> Focus on ROI and TCO savings.</a:t>
            </a:r>
          </a:p>
          <a:p>
            <a:pPr marL="285750" indent="-285750">
              <a:buFont typeface="Arial" panose="020B0604020202020204" pitchFamily="34" charset="0"/>
              <a:buChar char="•"/>
            </a:pPr>
            <a:r>
              <a:rPr lang="en-US" b="1" dirty="0"/>
              <a:t>Integration:</a:t>
            </a:r>
            <a:r>
              <a:rPr lang="en-US" dirty="0"/>
              <a:t> Share reference architectures and customer success stories.</a:t>
            </a:r>
          </a:p>
        </p:txBody>
      </p:sp>
      <p:sp>
        <p:nvSpPr>
          <p:cNvPr id="7" name="TextBox 6">
            <a:extLst>
              <a:ext uri="{FF2B5EF4-FFF2-40B4-BE49-F238E27FC236}">
                <a16:creationId xmlns:a16="http://schemas.microsoft.com/office/drawing/2014/main" id="{B55520FC-5C4C-BE12-B04F-80370CD3AF2E}"/>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pic>
        <p:nvPicPr>
          <p:cNvPr id="10" name="Picture 9" descr="A black background with a black square&#10;&#10;AI-generated content may be incorrect.">
            <a:extLst>
              <a:ext uri="{FF2B5EF4-FFF2-40B4-BE49-F238E27FC236}">
                <a16:creationId xmlns:a16="http://schemas.microsoft.com/office/drawing/2014/main" id="{E3C8020D-5322-AD8D-9BF0-FD6CDBCA32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6" name="TextBox 5">
            <a:extLst>
              <a:ext uri="{FF2B5EF4-FFF2-40B4-BE49-F238E27FC236}">
                <a16:creationId xmlns:a16="http://schemas.microsoft.com/office/drawing/2014/main" id="{F367380E-6B90-513C-BDB9-563AD83D243E}"/>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353999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87598-51BD-F80F-BCB1-000391946BA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BCED470-565A-2D70-1CA8-7AD70EF08E4E}"/>
              </a:ext>
            </a:extLst>
          </p:cNvPr>
          <p:cNvSpPr txBox="1"/>
          <p:nvPr/>
        </p:nvSpPr>
        <p:spPr>
          <a:xfrm>
            <a:off x="-773908" y="-658147"/>
            <a:ext cx="1371600" cy="5386090"/>
          </a:xfrm>
          <a:prstGeom prst="rect">
            <a:avLst/>
          </a:prstGeom>
          <a:noFill/>
        </p:spPr>
        <p:txBody>
          <a:bodyPr wrap="square" rtlCol="0">
            <a:spAutoFit/>
          </a:bodyPr>
          <a:lstStyle/>
          <a:p>
            <a:r>
              <a:rPr lang="en-US" sz="34400" b="1" dirty="0">
                <a:solidFill>
                  <a:schemeClr val="bg1">
                    <a:lumMod val="85000"/>
                    <a:alpha val="80000"/>
                  </a:schemeClr>
                </a:solidFill>
              </a:rPr>
              <a:t>Q</a:t>
            </a:r>
          </a:p>
        </p:txBody>
      </p:sp>
      <p:sp>
        <p:nvSpPr>
          <p:cNvPr id="3" name="TextBox 2">
            <a:extLst>
              <a:ext uri="{FF2B5EF4-FFF2-40B4-BE49-F238E27FC236}">
                <a16:creationId xmlns:a16="http://schemas.microsoft.com/office/drawing/2014/main" id="{C30C636D-B40E-AC92-C50C-A55D66637A5D}"/>
              </a:ext>
            </a:extLst>
          </p:cNvPr>
          <p:cNvSpPr txBox="1"/>
          <p:nvPr/>
        </p:nvSpPr>
        <p:spPr>
          <a:xfrm>
            <a:off x="735797" y="1414758"/>
            <a:ext cx="1371600" cy="5386090"/>
          </a:xfrm>
          <a:prstGeom prst="rect">
            <a:avLst/>
          </a:prstGeom>
          <a:noFill/>
        </p:spPr>
        <p:txBody>
          <a:bodyPr wrap="square" rtlCol="0">
            <a:spAutoFit/>
          </a:bodyPr>
          <a:lstStyle/>
          <a:p>
            <a:r>
              <a:rPr lang="en-US" sz="34400" b="1" dirty="0">
                <a:solidFill>
                  <a:schemeClr val="bg1">
                    <a:lumMod val="65000"/>
                    <a:alpha val="80000"/>
                  </a:schemeClr>
                </a:solidFill>
              </a:rPr>
              <a:t>A</a:t>
            </a:r>
          </a:p>
        </p:txBody>
      </p:sp>
      <p:sp>
        <p:nvSpPr>
          <p:cNvPr id="4" name="TextBox 3">
            <a:extLst>
              <a:ext uri="{FF2B5EF4-FFF2-40B4-BE49-F238E27FC236}">
                <a16:creationId xmlns:a16="http://schemas.microsoft.com/office/drawing/2014/main" id="{E8657833-9EF4-D471-13D9-07061FD061FB}"/>
              </a:ext>
            </a:extLst>
          </p:cNvPr>
          <p:cNvSpPr txBox="1"/>
          <p:nvPr/>
        </p:nvSpPr>
        <p:spPr>
          <a:xfrm>
            <a:off x="700087" y="1850232"/>
            <a:ext cx="10894221" cy="369332"/>
          </a:xfrm>
          <a:prstGeom prst="rect">
            <a:avLst/>
          </a:prstGeom>
          <a:noFill/>
        </p:spPr>
        <p:txBody>
          <a:bodyPr wrap="square" rtlCol="0">
            <a:spAutoFit/>
          </a:bodyPr>
          <a:lstStyle/>
          <a:p>
            <a:r>
              <a:rPr lang="en-US" b="1" dirty="0"/>
              <a:t>Q:</a:t>
            </a:r>
            <a:r>
              <a:rPr lang="en-US" dirty="0"/>
              <a:t> What is your role post-sale as a Regional Systems Engineer?</a:t>
            </a:r>
          </a:p>
        </p:txBody>
      </p:sp>
      <p:sp>
        <p:nvSpPr>
          <p:cNvPr id="5" name="TextBox 4">
            <a:extLst>
              <a:ext uri="{FF2B5EF4-FFF2-40B4-BE49-F238E27FC236}">
                <a16:creationId xmlns:a16="http://schemas.microsoft.com/office/drawing/2014/main" id="{4B75FA2D-9EDD-439C-95CB-FF4D0F66AC31}"/>
              </a:ext>
            </a:extLst>
          </p:cNvPr>
          <p:cNvSpPr txBox="1"/>
          <p:nvPr/>
        </p:nvSpPr>
        <p:spPr>
          <a:xfrm>
            <a:off x="1950244" y="2616994"/>
            <a:ext cx="9644063" cy="1754326"/>
          </a:xfrm>
          <a:prstGeom prst="rect">
            <a:avLst/>
          </a:prstGeom>
          <a:noFill/>
        </p:spPr>
        <p:txBody>
          <a:bodyPr wrap="square" rtlCol="0">
            <a:spAutoFit/>
          </a:bodyPr>
          <a:lstStyle/>
          <a:p>
            <a:r>
              <a:rPr lang="en-US" b="1" dirty="0"/>
              <a:t>A:</a:t>
            </a:r>
          </a:p>
          <a:p>
            <a:endParaRPr lang="en-US" dirty="0"/>
          </a:p>
          <a:p>
            <a:pPr marL="285750" indent="-285750">
              <a:buFont typeface="Arial" panose="020B0604020202020204" pitchFamily="34" charset="0"/>
              <a:buChar char="•"/>
            </a:pPr>
            <a:r>
              <a:rPr lang="en-US" dirty="0"/>
              <a:t>Be the customer’s technical advisor.</a:t>
            </a:r>
          </a:p>
          <a:p>
            <a:pPr marL="285750" indent="-285750">
              <a:buFont typeface="Arial" panose="020B0604020202020204" pitchFamily="34" charset="0"/>
              <a:buChar char="•"/>
            </a:pPr>
            <a:r>
              <a:rPr lang="en-US" dirty="0"/>
              <a:t>Deliver training and best practices.</a:t>
            </a:r>
          </a:p>
          <a:p>
            <a:pPr marL="285750" indent="-285750">
              <a:buFont typeface="Arial" panose="020B0604020202020204" pitchFamily="34" charset="0"/>
              <a:buChar char="•"/>
            </a:pPr>
            <a:r>
              <a:rPr lang="en-US" dirty="0"/>
              <a:t>Work with support/engineering on escalations.</a:t>
            </a:r>
          </a:p>
          <a:p>
            <a:pPr marL="285750" indent="-285750">
              <a:buFont typeface="Arial" panose="020B0604020202020204" pitchFamily="34" charset="0"/>
              <a:buChar char="•"/>
            </a:pPr>
            <a:r>
              <a:rPr lang="en-US" dirty="0"/>
              <a:t>Build trust → expansion and renewals.</a:t>
            </a:r>
          </a:p>
        </p:txBody>
      </p:sp>
      <p:sp>
        <p:nvSpPr>
          <p:cNvPr id="7" name="TextBox 6">
            <a:extLst>
              <a:ext uri="{FF2B5EF4-FFF2-40B4-BE49-F238E27FC236}">
                <a16:creationId xmlns:a16="http://schemas.microsoft.com/office/drawing/2014/main" id="{4AFC2F3F-76AD-2E77-1E4D-315E1988D735}"/>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pic>
        <p:nvPicPr>
          <p:cNvPr id="10" name="Picture 9" descr="A black background with a black square&#10;&#10;AI-generated content may be incorrect.">
            <a:extLst>
              <a:ext uri="{FF2B5EF4-FFF2-40B4-BE49-F238E27FC236}">
                <a16:creationId xmlns:a16="http://schemas.microsoft.com/office/drawing/2014/main" id="{175EE8B9-898C-2C66-C8A7-4D0F6D935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6" name="TextBox 5">
            <a:extLst>
              <a:ext uri="{FF2B5EF4-FFF2-40B4-BE49-F238E27FC236}">
                <a16:creationId xmlns:a16="http://schemas.microsoft.com/office/drawing/2014/main" id="{6706E47E-BA89-04F0-AB81-12D6B5672EE4}"/>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266371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C848C-2C21-625C-AF74-0B644273635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4ABD2EC-0923-C641-9D6E-009C57983B9B}"/>
              </a:ext>
            </a:extLst>
          </p:cNvPr>
          <p:cNvSpPr txBox="1"/>
          <p:nvPr/>
        </p:nvSpPr>
        <p:spPr>
          <a:xfrm>
            <a:off x="-773908" y="-658147"/>
            <a:ext cx="1371600" cy="5386090"/>
          </a:xfrm>
          <a:prstGeom prst="rect">
            <a:avLst/>
          </a:prstGeom>
          <a:noFill/>
        </p:spPr>
        <p:txBody>
          <a:bodyPr wrap="square" rtlCol="0">
            <a:spAutoFit/>
          </a:bodyPr>
          <a:lstStyle/>
          <a:p>
            <a:r>
              <a:rPr lang="en-US" sz="34400" b="1" dirty="0">
                <a:solidFill>
                  <a:schemeClr val="bg1">
                    <a:lumMod val="85000"/>
                    <a:alpha val="80000"/>
                  </a:schemeClr>
                </a:solidFill>
              </a:rPr>
              <a:t>Q</a:t>
            </a:r>
          </a:p>
        </p:txBody>
      </p:sp>
      <p:sp>
        <p:nvSpPr>
          <p:cNvPr id="3" name="TextBox 2">
            <a:extLst>
              <a:ext uri="{FF2B5EF4-FFF2-40B4-BE49-F238E27FC236}">
                <a16:creationId xmlns:a16="http://schemas.microsoft.com/office/drawing/2014/main" id="{AFC3C47D-32F6-A7FA-B591-5F70ACF9C73B}"/>
              </a:ext>
            </a:extLst>
          </p:cNvPr>
          <p:cNvSpPr txBox="1"/>
          <p:nvPr/>
        </p:nvSpPr>
        <p:spPr>
          <a:xfrm>
            <a:off x="735797" y="1414758"/>
            <a:ext cx="1371600" cy="5386090"/>
          </a:xfrm>
          <a:prstGeom prst="rect">
            <a:avLst/>
          </a:prstGeom>
          <a:noFill/>
        </p:spPr>
        <p:txBody>
          <a:bodyPr wrap="square" rtlCol="0">
            <a:spAutoFit/>
          </a:bodyPr>
          <a:lstStyle/>
          <a:p>
            <a:r>
              <a:rPr lang="en-US" sz="34400" b="1" dirty="0">
                <a:solidFill>
                  <a:schemeClr val="bg1">
                    <a:lumMod val="65000"/>
                    <a:alpha val="80000"/>
                  </a:schemeClr>
                </a:solidFill>
              </a:rPr>
              <a:t>A</a:t>
            </a:r>
          </a:p>
        </p:txBody>
      </p:sp>
      <p:sp>
        <p:nvSpPr>
          <p:cNvPr id="4" name="TextBox 3">
            <a:extLst>
              <a:ext uri="{FF2B5EF4-FFF2-40B4-BE49-F238E27FC236}">
                <a16:creationId xmlns:a16="http://schemas.microsoft.com/office/drawing/2014/main" id="{044EB7F2-74A3-3CCC-9E2E-6DAF7BCEB869}"/>
              </a:ext>
            </a:extLst>
          </p:cNvPr>
          <p:cNvSpPr txBox="1"/>
          <p:nvPr/>
        </p:nvSpPr>
        <p:spPr>
          <a:xfrm>
            <a:off x="700087" y="1850232"/>
            <a:ext cx="10894221" cy="369332"/>
          </a:xfrm>
          <a:prstGeom prst="rect">
            <a:avLst/>
          </a:prstGeom>
          <a:noFill/>
        </p:spPr>
        <p:txBody>
          <a:bodyPr wrap="square" rtlCol="0">
            <a:spAutoFit/>
          </a:bodyPr>
          <a:lstStyle/>
          <a:p>
            <a:r>
              <a:rPr lang="en-US" b="1" dirty="0"/>
              <a:t>Q:</a:t>
            </a:r>
            <a:r>
              <a:rPr lang="en-US" dirty="0"/>
              <a:t> How do you adapt presentations to C-Level vs Engineers?</a:t>
            </a:r>
          </a:p>
        </p:txBody>
      </p:sp>
      <p:sp>
        <p:nvSpPr>
          <p:cNvPr id="5" name="TextBox 4">
            <a:extLst>
              <a:ext uri="{FF2B5EF4-FFF2-40B4-BE49-F238E27FC236}">
                <a16:creationId xmlns:a16="http://schemas.microsoft.com/office/drawing/2014/main" id="{0F0D9EE7-D408-ECD3-CC29-8E497D94CD01}"/>
              </a:ext>
            </a:extLst>
          </p:cNvPr>
          <p:cNvSpPr txBox="1"/>
          <p:nvPr/>
        </p:nvSpPr>
        <p:spPr>
          <a:xfrm>
            <a:off x="1950244" y="2616994"/>
            <a:ext cx="9644063" cy="1200329"/>
          </a:xfrm>
          <a:prstGeom prst="rect">
            <a:avLst/>
          </a:prstGeom>
          <a:noFill/>
        </p:spPr>
        <p:txBody>
          <a:bodyPr wrap="square" rtlCol="0">
            <a:spAutoFit/>
          </a:bodyPr>
          <a:lstStyle/>
          <a:p>
            <a:r>
              <a:rPr lang="en-US" b="1" dirty="0"/>
              <a:t>A:</a:t>
            </a:r>
            <a:endParaRPr lang="en-US" dirty="0"/>
          </a:p>
          <a:p>
            <a:endParaRPr lang="en-US" b="1" dirty="0"/>
          </a:p>
          <a:p>
            <a:pPr marL="285750" indent="-285750">
              <a:buFont typeface="Arial" panose="020B0604020202020204" pitchFamily="34" charset="0"/>
              <a:buChar char="•"/>
            </a:pPr>
            <a:r>
              <a:rPr lang="en-US" b="1" dirty="0"/>
              <a:t>C-Level:</a:t>
            </a:r>
            <a:r>
              <a:rPr lang="en-US" dirty="0"/>
              <a:t> Business value, ROI, competitive differentiation.</a:t>
            </a:r>
          </a:p>
          <a:p>
            <a:pPr marL="285750" indent="-285750">
              <a:buFont typeface="Arial" panose="020B0604020202020204" pitchFamily="34" charset="0"/>
              <a:buChar char="•"/>
            </a:pPr>
            <a:r>
              <a:rPr lang="en-US" b="1" dirty="0"/>
              <a:t>Engineers:</a:t>
            </a:r>
            <a:r>
              <a:rPr lang="en-US" dirty="0"/>
              <a:t> Technical deep dive, integration details, troubleshooting.</a:t>
            </a:r>
          </a:p>
        </p:txBody>
      </p:sp>
      <p:sp>
        <p:nvSpPr>
          <p:cNvPr id="7" name="TextBox 6">
            <a:extLst>
              <a:ext uri="{FF2B5EF4-FFF2-40B4-BE49-F238E27FC236}">
                <a16:creationId xmlns:a16="http://schemas.microsoft.com/office/drawing/2014/main" id="{24A7659D-5F4D-30D3-7D13-B6FE553EF995}"/>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pic>
        <p:nvPicPr>
          <p:cNvPr id="10" name="Picture 9" descr="A black background with a black square&#10;&#10;AI-generated content may be incorrect.">
            <a:extLst>
              <a:ext uri="{FF2B5EF4-FFF2-40B4-BE49-F238E27FC236}">
                <a16:creationId xmlns:a16="http://schemas.microsoft.com/office/drawing/2014/main" id="{BE09AE1A-8D50-AC4D-6D0B-DBB262D7C8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6" name="TextBox 5">
            <a:extLst>
              <a:ext uri="{FF2B5EF4-FFF2-40B4-BE49-F238E27FC236}">
                <a16:creationId xmlns:a16="http://schemas.microsoft.com/office/drawing/2014/main" id="{E8DFC438-A214-36A8-85D4-D8CBEE6D8FA3}"/>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368475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A7841-E0E4-D3FF-5CCF-E1A1E897DB2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B00D8B6-EBE2-6779-71A3-8C42F2121FE8}"/>
              </a:ext>
            </a:extLst>
          </p:cNvPr>
          <p:cNvSpPr txBox="1"/>
          <p:nvPr/>
        </p:nvSpPr>
        <p:spPr>
          <a:xfrm>
            <a:off x="-773908" y="-658147"/>
            <a:ext cx="1371600" cy="5386090"/>
          </a:xfrm>
          <a:prstGeom prst="rect">
            <a:avLst/>
          </a:prstGeom>
          <a:noFill/>
        </p:spPr>
        <p:txBody>
          <a:bodyPr wrap="square" rtlCol="0">
            <a:spAutoFit/>
          </a:bodyPr>
          <a:lstStyle/>
          <a:p>
            <a:r>
              <a:rPr lang="en-US" sz="34400" b="1" dirty="0">
                <a:solidFill>
                  <a:schemeClr val="bg1">
                    <a:lumMod val="85000"/>
                    <a:alpha val="80000"/>
                  </a:schemeClr>
                </a:solidFill>
              </a:rPr>
              <a:t>Q</a:t>
            </a:r>
          </a:p>
        </p:txBody>
      </p:sp>
      <p:sp>
        <p:nvSpPr>
          <p:cNvPr id="3" name="TextBox 2">
            <a:extLst>
              <a:ext uri="{FF2B5EF4-FFF2-40B4-BE49-F238E27FC236}">
                <a16:creationId xmlns:a16="http://schemas.microsoft.com/office/drawing/2014/main" id="{60C74BCF-66EB-5E6A-B454-921BF704BF4E}"/>
              </a:ext>
            </a:extLst>
          </p:cNvPr>
          <p:cNvSpPr txBox="1"/>
          <p:nvPr/>
        </p:nvSpPr>
        <p:spPr>
          <a:xfrm>
            <a:off x="735797" y="1414758"/>
            <a:ext cx="1371600" cy="5386090"/>
          </a:xfrm>
          <a:prstGeom prst="rect">
            <a:avLst/>
          </a:prstGeom>
          <a:noFill/>
        </p:spPr>
        <p:txBody>
          <a:bodyPr wrap="square" rtlCol="0">
            <a:spAutoFit/>
          </a:bodyPr>
          <a:lstStyle/>
          <a:p>
            <a:r>
              <a:rPr lang="en-US" sz="34400" b="1" dirty="0">
                <a:solidFill>
                  <a:schemeClr val="bg1">
                    <a:lumMod val="65000"/>
                    <a:alpha val="80000"/>
                  </a:schemeClr>
                </a:solidFill>
              </a:rPr>
              <a:t>A</a:t>
            </a:r>
          </a:p>
        </p:txBody>
      </p:sp>
      <p:sp>
        <p:nvSpPr>
          <p:cNvPr id="4" name="TextBox 3">
            <a:extLst>
              <a:ext uri="{FF2B5EF4-FFF2-40B4-BE49-F238E27FC236}">
                <a16:creationId xmlns:a16="http://schemas.microsoft.com/office/drawing/2014/main" id="{37E19F0A-747D-D610-0489-0EDB12856C7D}"/>
              </a:ext>
            </a:extLst>
          </p:cNvPr>
          <p:cNvSpPr txBox="1"/>
          <p:nvPr/>
        </p:nvSpPr>
        <p:spPr>
          <a:xfrm>
            <a:off x="700087" y="1850232"/>
            <a:ext cx="10894221" cy="369332"/>
          </a:xfrm>
          <a:prstGeom prst="rect">
            <a:avLst/>
          </a:prstGeom>
          <a:noFill/>
        </p:spPr>
        <p:txBody>
          <a:bodyPr wrap="square" rtlCol="0">
            <a:spAutoFit/>
          </a:bodyPr>
          <a:lstStyle/>
          <a:p>
            <a:r>
              <a:rPr lang="en-US" b="1" dirty="0"/>
              <a:t>Q:</a:t>
            </a:r>
            <a:r>
              <a:rPr lang="en-US" dirty="0"/>
              <a:t> How can stories help in technical sales?</a:t>
            </a:r>
          </a:p>
        </p:txBody>
      </p:sp>
      <p:sp>
        <p:nvSpPr>
          <p:cNvPr id="5" name="TextBox 4">
            <a:extLst>
              <a:ext uri="{FF2B5EF4-FFF2-40B4-BE49-F238E27FC236}">
                <a16:creationId xmlns:a16="http://schemas.microsoft.com/office/drawing/2014/main" id="{E30D4B72-7CE0-535F-3CB4-2B434A88B2F3}"/>
              </a:ext>
            </a:extLst>
          </p:cNvPr>
          <p:cNvSpPr txBox="1"/>
          <p:nvPr/>
        </p:nvSpPr>
        <p:spPr>
          <a:xfrm>
            <a:off x="1950244" y="2616994"/>
            <a:ext cx="9644063" cy="1200329"/>
          </a:xfrm>
          <a:prstGeom prst="rect">
            <a:avLst/>
          </a:prstGeom>
          <a:noFill/>
        </p:spPr>
        <p:txBody>
          <a:bodyPr wrap="square" rtlCol="0">
            <a:spAutoFit/>
          </a:bodyPr>
          <a:lstStyle/>
          <a:p>
            <a:r>
              <a:rPr lang="en-US" b="1" dirty="0"/>
              <a:t>A:</a:t>
            </a:r>
          </a:p>
          <a:p>
            <a:endParaRPr lang="en-US" dirty="0"/>
          </a:p>
          <a:p>
            <a:pPr marL="285750" indent="-285750">
              <a:buFont typeface="Arial" panose="020B0604020202020204" pitchFamily="34" charset="0"/>
              <a:buChar char="•"/>
            </a:pPr>
            <a:r>
              <a:rPr lang="en-US" dirty="0"/>
              <a:t>Real-world customer wins show credibility.</a:t>
            </a:r>
          </a:p>
          <a:p>
            <a:pPr marL="285750" indent="-285750">
              <a:buFont typeface="Arial" panose="020B0604020202020204" pitchFamily="34" charset="0"/>
              <a:buChar char="•"/>
            </a:pPr>
            <a:r>
              <a:rPr lang="en-US" dirty="0"/>
              <a:t>Example: AT&amp;T $300M TCV growth using Fortinet/SD-WAN for healthcare.</a:t>
            </a:r>
          </a:p>
        </p:txBody>
      </p:sp>
      <p:sp>
        <p:nvSpPr>
          <p:cNvPr id="7" name="TextBox 6">
            <a:extLst>
              <a:ext uri="{FF2B5EF4-FFF2-40B4-BE49-F238E27FC236}">
                <a16:creationId xmlns:a16="http://schemas.microsoft.com/office/drawing/2014/main" id="{BC0B8A3D-6C3C-3E7A-3483-2491FB0C6EF0}"/>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pic>
        <p:nvPicPr>
          <p:cNvPr id="10" name="Picture 9" descr="A black background with a black square&#10;&#10;AI-generated content may be incorrect.">
            <a:extLst>
              <a:ext uri="{FF2B5EF4-FFF2-40B4-BE49-F238E27FC236}">
                <a16:creationId xmlns:a16="http://schemas.microsoft.com/office/drawing/2014/main" id="{D935D62C-F012-4BF1-F219-D978841CF5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6" name="TextBox 5">
            <a:extLst>
              <a:ext uri="{FF2B5EF4-FFF2-40B4-BE49-F238E27FC236}">
                <a16:creationId xmlns:a16="http://schemas.microsoft.com/office/drawing/2014/main" id="{352AC617-EB43-9458-15EE-FA8003AF4CBE}"/>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227378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1DCDE-F35F-1297-25F0-BFD8E89C325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499A7EB-F0B7-AF11-AC4C-5E85FCEEF464}"/>
              </a:ext>
            </a:extLst>
          </p:cNvPr>
          <p:cNvSpPr txBox="1"/>
          <p:nvPr/>
        </p:nvSpPr>
        <p:spPr>
          <a:xfrm>
            <a:off x="-773908" y="-658147"/>
            <a:ext cx="1371600" cy="5386090"/>
          </a:xfrm>
          <a:prstGeom prst="rect">
            <a:avLst/>
          </a:prstGeom>
          <a:noFill/>
        </p:spPr>
        <p:txBody>
          <a:bodyPr wrap="square" rtlCol="0">
            <a:spAutoFit/>
          </a:bodyPr>
          <a:lstStyle/>
          <a:p>
            <a:r>
              <a:rPr lang="en-US" sz="34400" b="1" dirty="0">
                <a:solidFill>
                  <a:schemeClr val="bg1">
                    <a:lumMod val="85000"/>
                    <a:alpha val="80000"/>
                  </a:schemeClr>
                </a:solidFill>
              </a:rPr>
              <a:t>Q</a:t>
            </a:r>
          </a:p>
        </p:txBody>
      </p:sp>
      <p:sp>
        <p:nvSpPr>
          <p:cNvPr id="3" name="TextBox 2">
            <a:extLst>
              <a:ext uri="{FF2B5EF4-FFF2-40B4-BE49-F238E27FC236}">
                <a16:creationId xmlns:a16="http://schemas.microsoft.com/office/drawing/2014/main" id="{B27A5AFE-09E7-A186-553D-548F28D524FC}"/>
              </a:ext>
            </a:extLst>
          </p:cNvPr>
          <p:cNvSpPr txBox="1"/>
          <p:nvPr/>
        </p:nvSpPr>
        <p:spPr>
          <a:xfrm>
            <a:off x="735797" y="1414758"/>
            <a:ext cx="1371600" cy="5386090"/>
          </a:xfrm>
          <a:prstGeom prst="rect">
            <a:avLst/>
          </a:prstGeom>
          <a:noFill/>
        </p:spPr>
        <p:txBody>
          <a:bodyPr wrap="square" rtlCol="0">
            <a:spAutoFit/>
          </a:bodyPr>
          <a:lstStyle/>
          <a:p>
            <a:r>
              <a:rPr lang="en-US" sz="34400" b="1" dirty="0">
                <a:solidFill>
                  <a:schemeClr val="bg1">
                    <a:lumMod val="65000"/>
                    <a:alpha val="80000"/>
                  </a:schemeClr>
                </a:solidFill>
              </a:rPr>
              <a:t>A</a:t>
            </a:r>
          </a:p>
        </p:txBody>
      </p:sp>
      <p:sp>
        <p:nvSpPr>
          <p:cNvPr id="4" name="TextBox 3">
            <a:extLst>
              <a:ext uri="{FF2B5EF4-FFF2-40B4-BE49-F238E27FC236}">
                <a16:creationId xmlns:a16="http://schemas.microsoft.com/office/drawing/2014/main" id="{F4EE4514-1401-EAC8-312E-1659904D331F}"/>
              </a:ext>
            </a:extLst>
          </p:cNvPr>
          <p:cNvSpPr txBox="1"/>
          <p:nvPr/>
        </p:nvSpPr>
        <p:spPr>
          <a:xfrm>
            <a:off x="700087" y="1850232"/>
            <a:ext cx="10894221" cy="369332"/>
          </a:xfrm>
          <a:prstGeom prst="rect">
            <a:avLst/>
          </a:prstGeom>
          <a:noFill/>
        </p:spPr>
        <p:txBody>
          <a:bodyPr wrap="square" rtlCol="0">
            <a:spAutoFit/>
          </a:bodyPr>
          <a:lstStyle/>
          <a:p>
            <a:r>
              <a:rPr lang="en-US" b="1" dirty="0"/>
              <a:t>Q:</a:t>
            </a:r>
            <a:r>
              <a:rPr lang="en-US" dirty="0"/>
              <a:t> Why choose Fortinet over Palo Alto, Zscaler, Check Point?</a:t>
            </a:r>
          </a:p>
        </p:txBody>
      </p:sp>
      <p:sp>
        <p:nvSpPr>
          <p:cNvPr id="5" name="TextBox 4">
            <a:extLst>
              <a:ext uri="{FF2B5EF4-FFF2-40B4-BE49-F238E27FC236}">
                <a16:creationId xmlns:a16="http://schemas.microsoft.com/office/drawing/2014/main" id="{31B56516-FA9C-6849-8C61-887F7F4A3A44}"/>
              </a:ext>
            </a:extLst>
          </p:cNvPr>
          <p:cNvSpPr txBox="1"/>
          <p:nvPr/>
        </p:nvSpPr>
        <p:spPr>
          <a:xfrm>
            <a:off x="1950244" y="2616994"/>
            <a:ext cx="9644063" cy="1477328"/>
          </a:xfrm>
          <a:prstGeom prst="rect">
            <a:avLst/>
          </a:prstGeom>
          <a:noFill/>
        </p:spPr>
        <p:txBody>
          <a:bodyPr wrap="square" rtlCol="0">
            <a:spAutoFit/>
          </a:bodyPr>
          <a:lstStyle/>
          <a:p>
            <a:r>
              <a:rPr lang="en-US" b="1" dirty="0"/>
              <a:t>A:</a:t>
            </a:r>
          </a:p>
          <a:p>
            <a:endParaRPr lang="en-US" dirty="0"/>
          </a:p>
          <a:p>
            <a:pPr marL="285750" indent="-285750">
              <a:buFont typeface="Arial" panose="020B0604020202020204" pitchFamily="34" charset="0"/>
              <a:buChar char="•"/>
            </a:pPr>
            <a:r>
              <a:rPr lang="en-US" b="1" dirty="0" err="1"/>
              <a:t>FortiOS</a:t>
            </a:r>
            <a:r>
              <a:rPr lang="en-US" b="1" dirty="0"/>
              <a:t> + Security Fabric:</a:t>
            </a:r>
            <a:r>
              <a:rPr lang="en-US" dirty="0"/>
              <a:t> Unified OS across portfolio enabling integrated management, automation, and threat sharing.</a:t>
            </a:r>
          </a:p>
          <a:p>
            <a:pPr marL="285750" indent="-285750">
              <a:buFont typeface="Arial" panose="020B0604020202020204" pitchFamily="34" charset="0"/>
              <a:buChar char="•"/>
            </a:pPr>
            <a:r>
              <a:rPr lang="en-US" dirty="0"/>
              <a:t>Broad portfolio (NGFW, SD-WAN, WLAN, SASE) all under one platform.</a:t>
            </a:r>
          </a:p>
        </p:txBody>
      </p:sp>
      <p:sp>
        <p:nvSpPr>
          <p:cNvPr id="7" name="TextBox 6">
            <a:extLst>
              <a:ext uri="{FF2B5EF4-FFF2-40B4-BE49-F238E27FC236}">
                <a16:creationId xmlns:a16="http://schemas.microsoft.com/office/drawing/2014/main" id="{3709B929-DEE2-30C2-9887-A67253B1C4B0}"/>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pic>
        <p:nvPicPr>
          <p:cNvPr id="10" name="Picture 9" descr="A black background with a black square&#10;&#10;AI-generated content may be incorrect.">
            <a:extLst>
              <a:ext uri="{FF2B5EF4-FFF2-40B4-BE49-F238E27FC236}">
                <a16:creationId xmlns:a16="http://schemas.microsoft.com/office/drawing/2014/main" id="{2D64CE76-8E51-6E2E-73B9-7599620B3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6" name="TextBox 5">
            <a:extLst>
              <a:ext uri="{FF2B5EF4-FFF2-40B4-BE49-F238E27FC236}">
                <a16:creationId xmlns:a16="http://schemas.microsoft.com/office/drawing/2014/main" id="{6DE4346D-45D7-A1E3-A2ED-C10F67CFDFFD}"/>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225537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F80F0-863D-E185-9EE9-2885DCE6BF8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E8D5E21-3438-C0C6-4B3F-9385AFC2CF89}"/>
              </a:ext>
            </a:extLst>
          </p:cNvPr>
          <p:cNvSpPr txBox="1"/>
          <p:nvPr/>
        </p:nvSpPr>
        <p:spPr>
          <a:xfrm>
            <a:off x="-773908" y="-658147"/>
            <a:ext cx="1371600" cy="5386090"/>
          </a:xfrm>
          <a:prstGeom prst="rect">
            <a:avLst/>
          </a:prstGeom>
          <a:noFill/>
        </p:spPr>
        <p:txBody>
          <a:bodyPr wrap="square" rtlCol="0">
            <a:spAutoFit/>
          </a:bodyPr>
          <a:lstStyle/>
          <a:p>
            <a:r>
              <a:rPr lang="en-US" sz="34400" b="1" dirty="0">
                <a:solidFill>
                  <a:schemeClr val="bg1">
                    <a:lumMod val="85000"/>
                    <a:alpha val="80000"/>
                  </a:schemeClr>
                </a:solidFill>
              </a:rPr>
              <a:t>Q</a:t>
            </a:r>
          </a:p>
        </p:txBody>
      </p:sp>
      <p:sp>
        <p:nvSpPr>
          <p:cNvPr id="3" name="TextBox 2">
            <a:extLst>
              <a:ext uri="{FF2B5EF4-FFF2-40B4-BE49-F238E27FC236}">
                <a16:creationId xmlns:a16="http://schemas.microsoft.com/office/drawing/2014/main" id="{94AD0B85-1CF3-DC43-F54F-B3C1378D4949}"/>
              </a:ext>
            </a:extLst>
          </p:cNvPr>
          <p:cNvSpPr txBox="1"/>
          <p:nvPr/>
        </p:nvSpPr>
        <p:spPr>
          <a:xfrm>
            <a:off x="735797" y="1414758"/>
            <a:ext cx="1371600" cy="5386090"/>
          </a:xfrm>
          <a:prstGeom prst="rect">
            <a:avLst/>
          </a:prstGeom>
          <a:noFill/>
        </p:spPr>
        <p:txBody>
          <a:bodyPr wrap="square" rtlCol="0">
            <a:spAutoFit/>
          </a:bodyPr>
          <a:lstStyle/>
          <a:p>
            <a:r>
              <a:rPr lang="en-US" sz="34400" b="1" dirty="0">
                <a:solidFill>
                  <a:schemeClr val="bg1">
                    <a:lumMod val="65000"/>
                    <a:alpha val="80000"/>
                  </a:schemeClr>
                </a:solidFill>
              </a:rPr>
              <a:t>A</a:t>
            </a:r>
          </a:p>
        </p:txBody>
      </p:sp>
      <p:sp>
        <p:nvSpPr>
          <p:cNvPr id="4" name="TextBox 3">
            <a:extLst>
              <a:ext uri="{FF2B5EF4-FFF2-40B4-BE49-F238E27FC236}">
                <a16:creationId xmlns:a16="http://schemas.microsoft.com/office/drawing/2014/main" id="{B4BB2F6C-D74E-5271-E74A-B08E89D42850}"/>
              </a:ext>
            </a:extLst>
          </p:cNvPr>
          <p:cNvSpPr txBox="1"/>
          <p:nvPr/>
        </p:nvSpPr>
        <p:spPr>
          <a:xfrm>
            <a:off x="700087" y="1850232"/>
            <a:ext cx="10894221" cy="369332"/>
          </a:xfrm>
          <a:prstGeom prst="rect">
            <a:avLst/>
          </a:prstGeom>
          <a:noFill/>
        </p:spPr>
        <p:txBody>
          <a:bodyPr wrap="square" rtlCol="0">
            <a:spAutoFit/>
          </a:bodyPr>
          <a:lstStyle/>
          <a:p>
            <a:r>
              <a:rPr lang="en-US" b="1" dirty="0"/>
              <a:t>Q:</a:t>
            </a:r>
            <a:r>
              <a:rPr lang="en-US" dirty="0"/>
              <a:t> What is FortiGate?</a:t>
            </a:r>
          </a:p>
        </p:txBody>
      </p:sp>
      <p:sp>
        <p:nvSpPr>
          <p:cNvPr id="5" name="TextBox 4">
            <a:extLst>
              <a:ext uri="{FF2B5EF4-FFF2-40B4-BE49-F238E27FC236}">
                <a16:creationId xmlns:a16="http://schemas.microsoft.com/office/drawing/2014/main" id="{9719B1ED-D088-B620-161A-6DFD093F91A0}"/>
              </a:ext>
            </a:extLst>
          </p:cNvPr>
          <p:cNvSpPr txBox="1"/>
          <p:nvPr/>
        </p:nvSpPr>
        <p:spPr>
          <a:xfrm>
            <a:off x="1950244" y="2616994"/>
            <a:ext cx="9644063" cy="923330"/>
          </a:xfrm>
          <a:prstGeom prst="rect">
            <a:avLst/>
          </a:prstGeom>
          <a:noFill/>
        </p:spPr>
        <p:txBody>
          <a:bodyPr wrap="square" rtlCol="0">
            <a:spAutoFit/>
          </a:bodyPr>
          <a:lstStyle/>
          <a:p>
            <a:r>
              <a:rPr lang="en-US" b="1" dirty="0"/>
              <a:t>A:</a:t>
            </a:r>
          </a:p>
          <a:p>
            <a:endParaRPr lang="en-US" dirty="0"/>
          </a:p>
          <a:p>
            <a:pPr marL="285750" indent="-285750">
              <a:buFont typeface="Arial" panose="020B0604020202020204" pitchFamily="34" charset="0"/>
              <a:buChar char="•"/>
            </a:pPr>
            <a:r>
              <a:rPr lang="en-US" dirty="0"/>
              <a:t>Flagship NGFW with integrated SD-WAN, IPS, VPN, web filtering, and threat prevention.</a:t>
            </a:r>
          </a:p>
        </p:txBody>
      </p:sp>
      <p:sp>
        <p:nvSpPr>
          <p:cNvPr id="7" name="TextBox 6">
            <a:extLst>
              <a:ext uri="{FF2B5EF4-FFF2-40B4-BE49-F238E27FC236}">
                <a16:creationId xmlns:a16="http://schemas.microsoft.com/office/drawing/2014/main" id="{CC3A8132-6508-DF7A-59F8-D5C193CD808B}"/>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pic>
        <p:nvPicPr>
          <p:cNvPr id="10" name="Picture 9" descr="A black background with a black square&#10;&#10;AI-generated content may be incorrect.">
            <a:extLst>
              <a:ext uri="{FF2B5EF4-FFF2-40B4-BE49-F238E27FC236}">
                <a16:creationId xmlns:a16="http://schemas.microsoft.com/office/drawing/2014/main" id="{B8AA455E-2C60-7F7B-A620-37E8EC51C2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6" name="TextBox 5">
            <a:extLst>
              <a:ext uri="{FF2B5EF4-FFF2-40B4-BE49-F238E27FC236}">
                <a16:creationId xmlns:a16="http://schemas.microsoft.com/office/drawing/2014/main" id="{4869918A-8272-09CC-56A1-4E5D7BC049DA}"/>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12938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7D7D9-3666-21B4-98C6-A4386175C68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C3CB010-077E-4166-6C22-A09A23776C46}"/>
              </a:ext>
            </a:extLst>
          </p:cNvPr>
          <p:cNvSpPr txBox="1"/>
          <p:nvPr/>
        </p:nvSpPr>
        <p:spPr>
          <a:xfrm>
            <a:off x="-773908" y="-658147"/>
            <a:ext cx="1371600" cy="5386090"/>
          </a:xfrm>
          <a:prstGeom prst="rect">
            <a:avLst/>
          </a:prstGeom>
          <a:noFill/>
        </p:spPr>
        <p:txBody>
          <a:bodyPr wrap="square" rtlCol="0">
            <a:spAutoFit/>
          </a:bodyPr>
          <a:lstStyle/>
          <a:p>
            <a:r>
              <a:rPr lang="en-US" sz="34400" b="1" dirty="0">
                <a:solidFill>
                  <a:schemeClr val="bg1">
                    <a:lumMod val="85000"/>
                    <a:alpha val="80000"/>
                  </a:schemeClr>
                </a:solidFill>
              </a:rPr>
              <a:t>Q</a:t>
            </a:r>
          </a:p>
        </p:txBody>
      </p:sp>
      <p:sp>
        <p:nvSpPr>
          <p:cNvPr id="3" name="TextBox 2">
            <a:extLst>
              <a:ext uri="{FF2B5EF4-FFF2-40B4-BE49-F238E27FC236}">
                <a16:creationId xmlns:a16="http://schemas.microsoft.com/office/drawing/2014/main" id="{C18E6036-2B7F-A873-4CF9-3D2EA5C4B349}"/>
              </a:ext>
            </a:extLst>
          </p:cNvPr>
          <p:cNvSpPr txBox="1"/>
          <p:nvPr/>
        </p:nvSpPr>
        <p:spPr>
          <a:xfrm>
            <a:off x="735797" y="1414758"/>
            <a:ext cx="1371600" cy="5386090"/>
          </a:xfrm>
          <a:prstGeom prst="rect">
            <a:avLst/>
          </a:prstGeom>
          <a:noFill/>
        </p:spPr>
        <p:txBody>
          <a:bodyPr wrap="square" rtlCol="0">
            <a:spAutoFit/>
          </a:bodyPr>
          <a:lstStyle/>
          <a:p>
            <a:r>
              <a:rPr lang="en-US" sz="34400" b="1" dirty="0">
                <a:solidFill>
                  <a:schemeClr val="bg1">
                    <a:lumMod val="65000"/>
                    <a:alpha val="80000"/>
                  </a:schemeClr>
                </a:solidFill>
              </a:rPr>
              <a:t>A</a:t>
            </a:r>
          </a:p>
        </p:txBody>
      </p:sp>
      <p:sp>
        <p:nvSpPr>
          <p:cNvPr id="4" name="TextBox 3">
            <a:extLst>
              <a:ext uri="{FF2B5EF4-FFF2-40B4-BE49-F238E27FC236}">
                <a16:creationId xmlns:a16="http://schemas.microsoft.com/office/drawing/2014/main" id="{72BADF3E-D452-DD73-3D72-0AA8404E0287}"/>
              </a:ext>
            </a:extLst>
          </p:cNvPr>
          <p:cNvSpPr txBox="1"/>
          <p:nvPr/>
        </p:nvSpPr>
        <p:spPr>
          <a:xfrm>
            <a:off x="700087" y="1850232"/>
            <a:ext cx="10894221" cy="369332"/>
          </a:xfrm>
          <a:prstGeom prst="rect">
            <a:avLst/>
          </a:prstGeom>
          <a:noFill/>
        </p:spPr>
        <p:txBody>
          <a:bodyPr wrap="square" rtlCol="0">
            <a:spAutoFit/>
          </a:bodyPr>
          <a:lstStyle/>
          <a:p>
            <a:r>
              <a:rPr lang="en-US" b="1" dirty="0"/>
              <a:t>Q:</a:t>
            </a:r>
            <a:r>
              <a:rPr lang="en-US" dirty="0"/>
              <a:t> What is </a:t>
            </a:r>
            <a:r>
              <a:rPr lang="en-US" dirty="0" err="1"/>
              <a:t>FortiAP</a:t>
            </a:r>
            <a:r>
              <a:rPr lang="en-US" dirty="0"/>
              <a:t>?</a:t>
            </a:r>
          </a:p>
        </p:txBody>
      </p:sp>
      <p:sp>
        <p:nvSpPr>
          <p:cNvPr id="5" name="TextBox 4">
            <a:extLst>
              <a:ext uri="{FF2B5EF4-FFF2-40B4-BE49-F238E27FC236}">
                <a16:creationId xmlns:a16="http://schemas.microsoft.com/office/drawing/2014/main" id="{3F7A0475-B180-F781-47F4-6915B530EB73}"/>
              </a:ext>
            </a:extLst>
          </p:cNvPr>
          <p:cNvSpPr txBox="1"/>
          <p:nvPr/>
        </p:nvSpPr>
        <p:spPr>
          <a:xfrm>
            <a:off x="1950244" y="2616994"/>
            <a:ext cx="9644063" cy="1200329"/>
          </a:xfrm>
          <a:prstGeom prst="rect">
            <a:avLst/>
          </a:prstGeom>
          <a:noFill/>
        </p:spPr>
        <p:txBody>
          <a:bodyPr wrap="square" rtlCol="0">
            <a:spAutoFit/>
          </a:bodyPr>
          <a:lstStyle/>
          <a:p>
            <a:r>
              <a:rPr lang="en-US" b="1" dirty="0"/>
              <a:t>A:</a:t>
            </a:r>
          </a:p>
          <a:p>
            <a:endParaRPr lang="en-US" dirty="0"/>
          </a:p>
          <a:p>
            <a:pPr marL="285750" indent="-285750">
              <a:buFont typeface="Arial" panose="020B0604020202020204" pitchFamily="34" charset="0"/>
              <a:buChar char="•"/>
            </a:pPr>
            <a:r>
              <a:rPr lang="en-US" dirty="0"/>
              <a:t>Wireless access points managed by FortiGate.</a:t>
            </a:r>
          </a:p>
          <a:p>
            <a:pPr marL="285750" indent="-285750">
              <a:buFont typeface="Arial" panose="020B0604020202020204" pitchFamily="34" charset="0"/>
              <a:buChar char="•"/>
            </a:pPr>
            <a:r>
              <a:rPr lang="en-US" dirty="0"/>
              <a:t>Provide secure Wi-Fi that inherits NGFW policies.</a:t>
            </a:r>
          </a:p>
        </p:txBody>
      </p:sp>
      <p:sp>
        <p:nvSpPr>
          <p:cNvPr id="7" name="TextBox 6">
            <a:extLst>
              <a:ext uri="{FF2B5EF4-FFF2-40B4-BE49-F238E27FC236}">
                <a16:creationId xmlns:a16="http://schemas.microsoft.com/office/drawing/2014/main" id="{A9A440CB-3FC4-9CC9-0E28-7C081091CBF8}"/>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pic>
        <p:nvPicPr>
          <p:cNvPr id="10" name="Picture 9" descr="A black background with a black square&#10;&#10;AI-generated content may be incorrect.">
            <a:extLst>
              <a:ext uri="{FF2B5EF4-FFF2-40B4-BE49-F238E27FC236}">
                <a16:creationId xmlns:a16="http://schemas.microsoft.com/office/drawing/2014/main" id="{AC09D2A4-DAB2-0867-2EE9-6F7E534FD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6" name="TextBox 5">
            <a:extLst>
              <a:ext uri="{FF2B5EF4-FFF2-40B4-BE49-F238E27FC236}">
                <a16:creationId xmlns:a16="http://schemas.microsoft.com/office/drawing/2014/main" id="{8FEC0CB5-B538-97ED-4CFA-4A5B80B1542A}"/>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87080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2EDC2-A554-3893-D456-7C6462BD4F5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BAFFBA4-62D0-0E1D-F7F0-31C3B03FB070}"/>
              </a:ext>
            </a:extLst>
          </p:cNvPr>
          <p:cNvSpPr txBox="1"/>
          <p:nvPr/>
        </p:nvSpPr>
        <p:spPr>
          <a:xfrm>
            <a:off x="-773908" y="-658147"/>
            <a:ext cx="1371600" cy="5386090"/>
          </a:xfrm>
          <a:prstGeom prst="rect">
            <a:avLst/>
          </a:prstGeom>
          <a:noFill/>
        </p:spPr>
        <p:txBody>
          <a:bodyPr wrap="square" rtlCol="0">
            <a:spAutoFit/>
          </a:bodyPr>
          <a:lstStyle/>
          <a:p>
            <a:r>
              <a:rPr lang="en-US" sz="34400" b="1" dirty="0">
                <a:solidFill>
                  <a:schemeClr val="bg1">
                    <a:lumMod val="85000"/>
                    <a:alpha val="80000"/>
                  </a:schemeClr>
                </a:solidFill>
              </a:rPr>
              <a:t>Q</a:t>
            </a:r>
          </a:p>
        </p:txBody>
      </p:sp>
      <p:sp>
        <p:nvSpPr>
          <p:cNvPr id="3" name="TextBox 2">
            <a:extLst>
              <a:ext uri="{FF2B5EF4-FFF2-40B4-BE49-F238E27FC236}">
                <a16:creationId xmlns:a16="http://schemas.microsoft.com/office/drawing/2014/main" id="{0DFC0E90-356B-D274-E360-58C638796D9E}"/>
              </a:ext>
            </a:extLst>
          </p:cNvPr>
          <p:cNvSpPr txBox="1"/>
          <p:nvPr/>
        </p:nvSpPr>
        <p:spPr>
          <a:xfrm>
            <a:off x="735797" y="1414758"/>
            <a:ext cx="1371600" cy="5386090"/>
          </a:xfrm>
          <a:prstGeom prst="rect">
            <a:avLst/>
          </a:prstGeom>
          <a:noFill/>
        </p:spPr>
        <p:txBody>
          <a:bodyPr wrap="square" rtlCol="0">
            <a:spAutoFit/>
          </a:bodyPr>
          <a:lstStyle/>
          <a:p>
            <a:r>
              <a:rPr lang="en-US" sz="34400" b="1" dirty="0">
                <a:solidFill>
                  <a:schemeClr val="bg1">
                    <a:lumMod val="65000"/>
                    <a:alpha val="80000"/>
                  </a:schemeClr>
                </a:solidFill>
              </a:rPr>
              <a:t>A</a:t>
            </a:r>
          </a:p>
        </p:txBody>
      </p:sp>
      <p:sp>
        <p:nvSpPr>
          <p:cNvPr id="4" name="TextBox 3">
            <a:extLst>
              <a:ext uri="{FF2B5EF4-FFF2-40B4-BE49-F238E27FC236}">
                <a16:creationId xmlns:a16="http://schemas.microsoft.com/office/drawing/2014/main" id="{F5510DE9-16ED-81F5-E221-263A84649C42}"/>
              </a:ext>
            </a:extLst>
          </p:cNvPr>
          <p:cNvSpPr txBox="1"/>
          <p:nvPr/>
        </p:nvSpPr>
        <p:spPr>
          <a:xfrm>
            <a:off x="700087" y="1850232"/>
            <a:ext cx="10894221" cy="646331"/>
          </a:xfrm>
          <a:prstGeom prst="rect">
            <a:avLst/>
          </a:prstGeom>
          <a:noFill/>
        </p:spPr>
        <p:txBody>
          <a:bodyPr wrap="square" rtlCol="0">
            <a:spAutoFit/>
          </a:bodyPr>
          <a:lstStyle/>
          <a:p>
            <a:r>
              <a:rPr lang="en-US" b="1" dirty="0"/>
              <a:t>Q:</a:t>
            </a:r>
            <a:r>
              <a:rPr lang="en-US" dirty="0"/>
              <a:t> What is FortiManager / </a:t>
            </a:r>
            <a:r>
              <a:rPr lang="en-US" dirty="0" err="1"/>
              <a:t>FortiAnalyzer</a:t>
            </a:r>
            <a:r>
              <a:rPr lang="en-US" dirty="0"/>
              <a:t>?</a:t>
            </a:r>
            <a:br>
              <a:rPr lang="en-US" dirty="0"/>
            </a:br>
            <a:endParaRPr lang="en-US" dirty="0"/>
          </a:p>
        </p:txBody>
      </p:sp>
      <p:sp>
        <p:nvSpPr>
          <p:cNvPr id="5" name="TextBox 4">
            <a:extLst>
              <a:ext uri="{FF2B5EF4-FFF2-40B4-BE49-F238E27FC236}">
                <a16:creationId xmlns:a16="http://schemas.microsoft.com/office/drawing/2014/main" id="{8501B23B-FDF9-6F8F-D5C2-148108D7449D}"/>
              </a:ext>
            </a:extLst>
          </p:cNvPr>
          <p:cNvSpPr txBox="1"/>
          <p:nvPr/>
        </p:nvSpPr>
        <p:spPr>
          <a:xfrm>
            <a:off x="1950244" y="2616994"/>
            <a:ext cx="9644063" cy="1200329"/>
          </a:xfrm>
          <a:prstGeom prst="rect">
            <a:avLst/>
          </a:prstGeom>
          <a:noFill/>
        </p:spPr>
        <p:txBody>
          <a:bodyPr wrap="square" rtlCol="0">
            <a:spAutoFit/>
          </a:bodyPr>
          <a:lstStyle/>
          <a:p>
            <a:r>
              <a:rPr lang="en-US" b="1" dirty="0"/>
              <a:t>A:</a:t>
            </a:r>
          </a:p>
          <a:p>
            <a:endParaRPr lang="en-US" dirty="0"/>
          </a:p>
          <a:p>
            <a:pPr marL="285750" indent="-285750">
              <a:buFont typeface="Arial" panose="020B0604020202020204" pitchFamily="34" charset="0"/>
              <a:buChar char="•"/>
            </a:pPr>
            <a:r>
              <a:rPr lang="en-US" b="1" dirty="0"/>
              <a:t>FortiManager: </a:t>
            </a:r>
            <a:r>
              <a:rPr lang="en-US" dirty="0"/>
              <a:t>Centralized management of Fortinet devices.</a:t>
            </a:r>
          </a:p>
          <a:p>
            <a:pPr marL="285750" indent="-285750">
              <a:buFont typeface="Arial" panose="020B0604020202020204" pitchFamily="34" charset="0"/>
              <a:buChar char="•"/>
            </a:pPr>
            <a:r>
              <a:rPr lang="en-US" b="1" dirty="0" err="1"/>
              <a:t>FortiAnalyzer</a:t>
            </a:r>
            <a:r>
              <a:rPr lang="en-US" b="1" dirty="0"/>
              <a:t>: </a:t>
            </a:r>
            <a:r>
              <a:rPr lang="en-US" dirty="0"/>
              <a:t>Log collection, analytics, reporting.</a:t>
            </a:r>
          </a:p>
        </p:txBody>
      </p:sp>
      <p:sp>
        <p:nvSpPr>
          <p:cNvPr id="7" name="TextBox 6">
            <a:extLst>
              <a:ext uri="{FF2B5EF4-FFF2-40B4-BE49-F238E27FC236}">
                <a16:creationId xmlns:a16="http://schemas.microsoft.com/office/drawing/2014/main" id="{74037F8B-91A4-64AB-6304-06AC37FE2C5B}"/>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pic>
        <p:nvPicPr>
          <p:cNvPr id="10" name="Picture 9" descr="A black background with a black square&#10;&#10;AI-generated content may be incorrect.">
            <a:extLst>
              <a:ext uri="{FF2B5EF4-FFF2-40B4-BE49-F238E27FC236}">
                <a16:creationId xmlns:a16="http://schemas.microsoft.com/office/drawing/2014/main" id="{9F2C5E48-36F0-C299-318B-FDCDC97456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6" name="TextBox 5">
            <a:extLst>
              <a:ext uri="{FF2B5EF4-FFF2-40B4-BE49-F238E27FC236}">
                <a16:creationId xmlns:a16="http://schemas.microsoft.com/office/drawing/2014/main" id="{28A3A902-DFB5-181D-91D5-49801208BC36}"/>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40083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EF8DB-F0F3-CD46-EBB0-FFF8DBF1EA5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E53BF0A-89D0-16D6-3ABA-CF3DF0AE0E19}"/>
              </a:ext>
            </a:extLst>
          </p:cNvPr>
          <p:cNvSpPr txBox="1"/>
          <p:nvPr/>
        </p:nvSpPr>
        <p:spPr>
          <a:xfrm>
            <a:off x="-773908" y="-658147"/>
            <a:ext cx="1371600" cy="5386090"/>
          </a:xfrm>
          <a:prstGeom prst="rect">
            <a:avLst/>
          </a:prstGeom>
          <a:noFill/>
        </p:spPr>
        <p:txBody>
          <a:bodyPr wrap="square" rtlCol="0">
            <a:spAutoFit/>
          </a:bodyPr>
          <a:lstStyle/>
          <a:p>
            <a:r>
              <a:rPr lang="en-US" sz="34400" b="1" dirty="0">
                <a:solidFill>
                  <a:schemeClr val="bg1">
                    <a:lumMod val="85000"/>
                    <a:alpha val="80000"/>
                  </a:schemeClr>
                </a:solidFill>
              </a:rPr>
              <a:t>Q</a:t>
            </a:r>
          </a:p>
        </p:txBody>
      </p:sp>
      <p:sp>
        <p:nvSpPr>
          <p:cNvPr id="3" name="TextBox 2">
            <a:extLst>
              <a:ext uri="{FF2B5EF4-FFF2-40B4-BE49-F238E27FC236}">
                <a16:creationId xmlns:a16="http://schemas.microsoft.com/office/drawing/2014/main" id="{4F83B8F3-D325-5DCC-81CE-0AA5737C69F9}"/>
              </a:ext>
            </a:extLst>
          </p:cNvPr>
          <p:cNvSpPr txBox="1"/>
          <p:nvPr/>
        </p:nvSpPr>
        <p:spPr>
          <a:xfrm>
            <a:off x="735797" y="1414758"/>
            <a:ext cx="1371600" cy="5386090"/>
          </a:xfrm>
          <a:prstGeom prst="rect">
            <a:avLst/>
          </a:prstGeom>
          <a:noFill/>
        </p:spPr>
        <p:txBody>
          <a:bodyPr wrap="square" rtlCol="0">
            <a:spAutoFit/>
          </a:bodyPr>
          <a:lstStyle/>
          <a:p>
            <a:r>
              <a:rPr lang="en-US" sz="34400" b="1" dirty="0">
                <a:solidFill>
                  <a:schemeClr val="bg1">
                    <a:lumMod val="65000"/>
                    <a:alpha val="80000"/>
                  </a:schemeClr>
                </a:solidFill>
              </a:rPr>
              <a:t>A</a:t>
            </a:r>
          </a:p>
        </p:txBody>
      </p:sp>
      <p:sp>
        <p:nvSpPr>
          <p:cNvPr id="4" name="TextBox 3">
            <a:extLst>
              <a:ext uri="{FF2B5EF4-FFF2-40B4-BE49-F238E27FC236}">
                <a16:creationId xmlns:a16="http://schemas.microsoft.com/office/drawing/2014/main" id="{EA443366-AA86-0A71-7401-F2FB3087C60C}"/>
              </a:ext>
            </a:extLst>
          </p:cNvPr>
          <p:cNvSpPr txBox="1"/>
          <p:nvPr/>
        </p:nvSpPr>
        <p:spPr>
          <a:xfrm>
            <a:off x="700087" y="1850232"/>
            <a:ext cx="10894221" cy="369332"/>
          </a:xfrm>
          <a:prstGeom prst="rect">
            <a:avLst/>
          </a:prstGeom>
          <a:noFill/>
        </p:spPr>
        <p:txBody>
          <a:bodyPr wrap="square" rtlCol="0">
            <a:spAutoFit/>
          </a:bodyPr>
          <a:lstStyle/>
          <a:p>
            <a:r>
              <a:rPr lang="en-US" b="1" dirty="0"/>
              <a:t>Q:</a:t>
            </a:r>
            <a:r>
              <a:rPr lang="en-US" dirty="0"/>
              <a:t> What is </a:t>
            </a:r>
            <a:r>
              <a:rPr lang="en-US" dirty="0" err="1"/>
              <a:t>FortiSASE</a:t>
            </a:r>
            <a:r>
              <a:rPr lang="en-US" dirty="0"/>
              <a:t>?</a:t>
            </a:r>
          </a:p>
        </p:txBody>
      </p:sp>
      <p:sp>
        <p:nvSpPr>
          <p:cNvPr id="5" name="TextBox 4">
            <a:extLst>
              <a:ext uri="{FF2B5EF4-FFF2-40B4-BE49-F238E27FC236}">
                <a16:creationId xmlns:a16="http://schemas.microsoft.com/office/drawing/2014/main" id="{3FE0F21B-2EE8-3778-E96F-A8929A789B86}"/>
              </a:ext>
            </a:extLst>
          </p:cNvPr>
          <p:cNvSpPr txBox="1"/>
          <p:nvPr/>
        </p:nvSpPr>
        <p:spPr>
          <a:xfrm>
            <a:off x="1950244" y="2616994"/>
            <a:ext cx="9644063" cy="1200329"/>
          </a:xfrm>
          <a:prstGeom prst="rect">
            <a:avLst/>
          </a:prstGeom>
          <a:noFill/>
        </p:spPr>
        <p:txBody>
          <a:bodyPr wrap="square" rtlCol="0">
            <a:spAutoFit/>
          </a:bodyPr>
          <a:lstStyle/>
          <a:p>
            <a:r>
              <a:rPr lang="en-US" b="1" dirty="0"/>
              <a:t>A:</a:t>
            </a:r>
          </a:p>
          <a:p>
            <a:endParaRPr lang="en-US" dirty="0"/>
          </a:p>
          <a:p>
            <a:pPr marL="285750" indent="-285750">
              <a:buFont typeface="Arial" panose="020B0604020202020204" pitchFamily="34" charset="0"/>
              <a:buChar char="•"/>
            </a:pPr>
            <a:r>
              <a:rPr lang="en-US" b="1" dirty="0"/>
              <a:t>Fortinet’s Secure Access Service Edge </a:t>
            </a:r>
            <a:r>
              <a:rPr lang="en-US" dirty="0"/>
              <a:t>offering.</a:t>
            </a:r>
          </a:p>
          <a:p>
            <a:pPr marL="285750" indent="-285750">
              <a:buFont typeface="Arial" panose="020B0604020202020204" pitchFamily="34" charset="0"/>
              <a:buChar char="•"/>
            </a:pPr>
            <a:r>
              <a:rPr lang="en-US" dirty="0"/>
              <a:t>Competes with Zscaler/Prisma by delivering cloud-based security and networking.</a:t>
            </a:r>
          </a:p>
        </p:txBody>
      </p:sp>
      <p:sp>
        <p:nvSpPr>
          <p:cNvPr id="7" name="TextBox 6">
            <a:extLst>
              <a:ext uri="{FF2B5EF4-FFF2-40B4-BE49-F238E27FC236}">
                <a16:creationId xmlns:a16="http://schemas.microsoft.com/office/drawing/2014/main" id="{14383B1F-613B-3C85-C4C5-86246F2CAAB0}"/>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pic>
        <p:nvPicPr>
          <p:cNvPr id="10" name="Picture 9" descr="A black background with a black square&#10;&#10;AI-generated content may be incorrect.">
            <a:extLst>
              <a:ext uri="{FF2B5EF4-FFF2-40B4-BE49-F238E27FC236}">
                <a16:creationId xmlns:a16="http://schemas.microsoft.com/office/drawing/2014/main" id="{7BF8F912-D475-9FB2-1862-1BB174F34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6" name="TextBox 5">
            <a:extLst>
              <a:ext uri="{FF2B5EF4-FFF2-40B4-BE49-F238E27FC236}">
                <a16:creationId xmlns:a16="http://schemas.microsoft.com/office/drawing/2014/main" id="{F34781A6-0F25-076A-DBD6-3DE562C486DD}"/>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267158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95767-8B94-0BD4-F540-13BDB1E9D88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EB0F8BB-0480-5CEE-72AE-D6F64EEE2263}"/>
              </a:ext>
            </a:extLst>
          </p:cNvPr>
          <p:cNvSpPr txBox="1"/>
          <p:nvPr/>
        </p:nvSpPr>
        <p:spPr>
          <a:xfrm>
            <a:off x="-773908" y="-658147"/>
            <a:ext cx="1371600" cy="5386090"/>
          </a:xfrm>
          <a:prstGeom prst="rect">
            <a:avLst/>
          </a:prstGeom>
          <a:noFill/>
        </p:spPr>
        <p:txBody>
          <a:bodyPr wrap="square" rtlCol="0">
            <a:spAutoFit/>
          </a:bodyPr>
          <a:lstStyle/>
          <a:p>
            <a:r>
              <a:rPr lang="en-US" sz="34400" b="1" dirty="0">
                <a:solidFill>
                  <a:schemeClr val="bg1">
                    <a:lumMod val="85000"/>
                    <a:alpha val="80000"/>
                  </a:schemeClr>
                </a:solidFill>
              </a:rPr>
              <a:t>Q</a:t>
            </a:r>
          </a:p>
        </p:txBody>
      </p:sp>
      <p:sp>
        <p:nvSpPr>
          <p:cNvPr id="6" name="TextBox 5">
            <a:extLst>
              <a:ext uri="{FF2B5EF4-FFF2-40B4-BE49-F238E27FC236}">
                <a16:creationId xmlns:a16="http://schemas.microsoft.com/office/drawing/2014/main" id="{C25D6C7D-8703-F89B-7184-BCD30FFCBDC8}"/>
              </a:ext>
            </a:extLst>
          </p:cNvPr>
          <p:cNvSpPr txBox="1"/>
          <p:nvPr/>
        </p:nvSpPr>
        <p:spPr>
          <a:xfrm>
            <a:off x="735797" y="1414758"/>
            <a:ext cx="1371600" cy="5386090"/>
          </a:xfrm>
          <a:prstGeom prst="rect">
            <a:avLst/>
          </a:prstGeom>
          <a:noFill/>
        </p:spPr>
        <p:txBody>
          <a:bodyPr wrap="square" rtlCol="0">
            <a:spAutoFit/>
          </a:bodyPr>
          <a:lstStyle/>
          <a:p>
            <a:r>
              <a:rPr lang="en-US" sz="34400" b="1" dirty="0">
                <a:solidFill>
                  <a:schemeClr val="bg1">
                    <a:lumMod val="65000"/>
                    <a:alpha val="80000"/>
                  </a:schemeClr>
                </a:solidFill>
              </a:rPr>
              <a:t>A</a:t>
            </a:r>
          </a:p>
        </p:txBody>
      </p:sp>
      <p:sp>
        <p:nvSpPr>
          <p:cNvPr id="4" name="TextBox 3">
            <a:extLst>
              <a:ext uri="{FF2B5EF4-FFF2-40B4-BE49-F238E27FC236}">
                <a16:creationId xmlns:a16="http://schemas.microsoft.com/office/drawing/2014/main" id="{09A45C70-B4C3-7F04-9D21-A6DD33AD11A7}"/>
              </a:ext>
            </a:extLst>
          </p:cNvPr>
          <p:cNvSpPr txBox="1"/>
          <p:nvPr/>
        </p:nvSpPr>
        <p:spPr>
          <a:xfrm>
            <a:off x="700087" y="1850232"/>
            <a:ext cx="10894221" cy="369332"/>
          </a:xfrm>
          <a:prstGeom prst="rect">
            <a:avLst/>
          </a:prstGeom>
          <a:noFill/>
        </p:spPr>
        <p:txBody>
          <a:bodyPr wrap="square" rtlCol="0">
            <a:spAutoFit/>
          </a:bodyPr>
          <a:lstStyle/>
          <a:p>
            <a:r>
              <a:rPr lang="en-US" b="1" dirty="0"/>
              <a:t>Q:</a:t>
            </a:r>
            <a:r>
              <a:rPr lang="en-US" dirty="0"/>
              <a:t> Name three Fortinet products and their role.</a:t>
            </a:r>
          </a:p>
        </p:txBody>
      </p:sp>
      <p:sp>
        <p:nvSpPr>
          <p:cNvPr id="5" name="TextBox 4">
            <a:extLst>
              <a:ext uri="{FF2B5EF4-FFF2-40B4-BE49-F238E27FC236}">
                <a16:creationId xmlns:a16="http://schemas.microsoft.com/office/drawing/2014/main" id="{CEFEFAAD-2C48-0532-A141-6849A0B11ED6}"/>
              </a:ext>
            </a:extLst>
          </p:cNvPr>
          <p:cNvSpPr txBox="1"/>
          <p:nvPr/>
        </p:nvSpPr>
        <p:spPr>
          <a:xfrm>
            <a:off x="1950244" y="2616994"/>
            <a:ext cx="9644063" cy="1477328"/>
          </a:xfrm>
          <a:prstGeom prst="rect">
            <a:avLst/>
          </a:prstGeom>
          <a:noFill/>
        </p:spPr>
        <p:txBody>
          <a:bodyPr wrap="square" rtlCol="0">
            <a:spAutoFit/>
          </a:bodyPr>
          <a:lstStyle/>
          <a:p>
            <a:r>
              <a:rPr lang="en-US" b="1" dirty="0"/>
              <a:t>A:</a:t>
            </a:r>
          </a:p>
          <a:p>
            <a:endParaRPr lang="en-US" dirty="0"/>
          </a:p>
          <a:p>
            <a:pPr marL="285750" indent="-285750">
              <a:buFont typeface="Arial" panose="020B0604020202020204" pitchFamily="34" charset="0"/>
              <a:buChar char="•"/>
            </a:pPr>
            <a:r>
              <a:rPr lang="en-US" b="1" dirty="0"/>
              <a:t>FortiGate:</a:t>
            </a:r>
            <a:r>
              <a:rPr lang="en-US" dirty="0"/>
              <a:t> Next-gen firewall + SD-WAN.</a:t>
            </a:r>
          </a:p>
          <a:p>
            <a:pPr marL="285750" indent="-285750">
              <a:buFont typeface="Arial" panose="020B0604020202020204" pitchFamily="34" charset="0"/>
              <a:buChar char="•"/>
            </a:pPr>
            <a:r>
              <a:rPr lang="en-US" b="1" dirty="0" err="1"/>
              <a:t>FortiAP</a:t>
            </a:r>
            <a:r>
              <a:rPr lang="en-US" b="1" dirty="0"/>
              <a:t>:</a:t>
            </a:r>
            <a:r>
              <a:rPr lang="en-US" dirty="0"/>
              <a:t> Wireless access points.</a:t>
            </a:r>
          </a:p>
          <a:p>
            <a:pPr marL="285750" indent="-285750">
              <a:buFont typeface="Arial" panose="020B0604020202020204" pitchFamily="34" charset="0"/>
              <a:buChar char="•"/>
            </a:pPr>
            <a:r>
              <a:rPr lang="en-US" b="1" dirty="0"/>
              <a:t>FortiManager/</a:t>
            </a:r>
            <a:r>
              <a:rPr lang="en-US" b="1" dirty="0" err="1"/>
              <a:t>FortiAnalyzer</a:t>
            </a:r>
            <a:r>
              <a:rPr lang="en-US" b="1" dirty="0"/>
              <a:t>:</a:t>
            </a:r>
            <a:r>
              <a:rPr lang="en-US" dirty="0"/>
              <a:t> Centralized management and analytics.</a:t>
            </a:r>
          </a:p>
        </p:txBody>
      </p:sp>
      <p:sp>
        <p:nvSpPr>
          <p:cNvPr id="7" name="TextBox 6">
            <a:extLst>
              <a:ext uri="{FF2B5EF4-FFF2-40B4-BE49-F238E27FC236}">
                <a16:creationId xmlns:a16="http://schemas.microsoft.com/office/drawing/2014/main" id="{DF87E8A9-5A3E-8CF8-B6A6-3C36E2BCAF2F}"/>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pic>
        <p:nvPicPr>
          <p:cNvPr id="9" name="Picture 8" descr="A black background with a black square&#10;&#10;AI-generated content may be incorrect.">
            <a:extLst>
              <a:ext uri="{FF2B5EF4-FFF2-40B4-BE49-F238E27FC236}">
                <a16:creationId xmlns:a16="http://schemas.microsoft.com/office/drawing/2014/main" id="{62B52C3A-52F8-121A-6852-D4BF305A08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8" name="TextBox 7">
            <a:extLst>
              <a:ext uri="{FF2B5EF4-FFF2-40B4-BE49-F238E27FC236}">
                <a16:creationId xmlns:a16="http://schemas.microsoft.com/office/drawing/2014/main" id="{3550771A-4832-90EA-B6BC-D34AB41C79F3}"/>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263922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C60CA-4A6A-0170-D29D-EAAE6C07E18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F7E69B8-E66A-0BE9-907B-B7AAA8837C67}"/>
              </a:ext>
            </a:extLst>
          </p:cNvPr>
          <p:cNvSpPr txBox="1"/>
          <p:nvPr/>
        </p:nvSpPr>
        <p:spPr>
          <a:xfrm>
            <a:off x="-773908" y="-658147"/>
            <a:ext cx="1371600" cy="5386090"/>
          </a:xfrm>
          <a:prstGeom prst="rect">
            <a:avLst/>
          </a:prstGeom>
          <a:noFill/>
        </p:spPr>
        <p:txBody>
          <a:bodyPr wrap="square" rtlCol="0">
            <a:spAutoFit/>
          </a:bodyPr>
          <a:lstStyle/>
          <a:p>
            <a:r>
              <a:rPr lang="en-US" sz="34400" b="1" dirty="0">
                <a:solidFill>
                  <a:schemeClr val="bg1">
                    <a:lumMod val="85000"/>
                    <a:alpha val="80000"/>
                  </a:schemeClr>
                </a:solidFill>
              </a:rPr>
              <a:t>Q</a:t>
            </a:r>
          </a:p>
        </p:txBody>
      </p:sp>
      <p:sp>
        <p:nvSpPr>
          <p:cNvPr id="3" name="TextBox 2">
            <a:extLst>
              <a:ext uri="{FF2B5EF4-FFF2-40B4-BE49-F238E27FC236}">
                <a16:creationId xmlns:a16="http://schemas.microsoft.com/office/drawing/2014/main" id="{09053D9B-3F0B-9A8E-E6EB-B495A3C3BD81}"/>
              </a:ext>
            </a:extLst>
          </p:cNvPr>
          <p:cNvSpPr txBox="1"/>
          <p:nvPr/>
        </p:nvSpPr>
        <p:spPr>
          <a:xfrm>
            <a:off x="735797" y="1414758"/>
            <a:ext cx="1371600" cy="5386090"/>
          </a:xfrm>
          <a:prstGeom prst="rect">
            <a:avLst/>
          </a:prstGeom>
          <a:noFill/>
        </p:spPr>
        <p:txBody>
          <a:bodyPr wrap="square" rtlCol="0">
            <a:spAutoFit/>
          </a:bodyPr>
          <a:lstStyle/>
          <a:p>
            <a:r>
              <a:rPr lang="en-US" sz="34400" b="1" dirty="0">
                <a:solidFill>
                  <a:schemeClr val="bg1">
                    <a:lumMod val="65000"/>
                    <a:alpha val="80000"/>
                  </a:schemeClr>
                </a:solidFill>
              </a:rPr>
              <a:t>A</a:t>
            </a:r>
          </a:p>
        </p:txBody>
      </p:sp>
      <p:sp>
        <p:nvSpPr>
          <p:cNvPr id="4" name="TextBox 3">
            <a:extLst>
              <a:ext uri="{FF2B5EF4-FFF2-40B4-BE49-F238E27FC236}">
                <a16:creationId xmlns:a16="http://schemas.microsoft.com/office/drawing/2014/main" id="{209FA5D4-46AC-466E-210D-DC50C46449F9}"/>
              </a:ext>
            </a:extLst>
          </p:cNvPr>
          <p:cNvSpPr txBox="1"/>
          <p:nvPr/>
        </p:nvSpPr>
        <p:spPr>
          <a:xfrm>
            <a:off x="700087" y="1850232"/>
            <a:ext cx="10894221" cy="369332"/>
          </a:xfrm>
          <a:prstGeom prst="rect">
            <a:avLst/>
          </a:prstGeom>
          <a:noFill/>
        </p:spPr>
        <p:txBody>
          <a:bodyPr wrap="square" rtlCol="0">
            <a:spAutoFit/>
          </a:bodyPr>
          <a:lstStyle/>
          <a:p>
            <a:r>
              <a:rPr lang="en-US" b="1" dirty="0"/>
              <a:t>Q:</a:t>
            </a:r>
            <a:r>
              <a:rPr lang="en-US" dirty="0"/>
              <a:t> What are BGP and OSPF used for?</a:t>
            </a:r>
          </a:p>
        </p:txBody>
      </p:sp>
      <p:sp>
        <p:nvSpPr>
          <p:cNvPr id="5" name="TextBox 4">
            <a:extLst>
              <a:ext uri="{FF2B5EF4-FFF2-40B4-BE49-F238E27FC236}">
                <a16:creationId xmlns:a16="http://schemas.microsoft.com/office/drawing/2014/main" id="{367BD865-C9A9-33D9-DE66-6973DFB47876}"/>
              </a:ext>
            </a:extLst>
          </p:cNvPr>
          <p:cNvSpPr txBox="1"/>
          <p:nvPr/>
        </p:nvSpPr>
        <p:spPr>
          <a:xfrm>
            <a:off x="1812140" y="2599824"/>
            <a:ext cx="9644063" cy="1754326"/>
          </a:xfrm>
          <a:prstGeom prst="rect">
            <a:avLst/>
          </a:prstGeom>
          <a:noFill/>
        </p:spPr>
        <p:txBody>
          <a:bodyPr wrap="square" rtlCol="0">
            <a:spAutoFit/>
          </a:bodyPr>
          <a:lstStyle/>
          <a:p>
            <a:r>
              <a:rPr lang="en-US" b="1" dirty="0"/>
              <a:t>A:</a:t>
            </a:r>
          </a:p>
          <a:p>
            <a:endParaRPr lang="en-US" dirty="0"/>
          </a:p>
          <a:p>
            <a:pPr marL="285750" indent="-285750">
              <a:buFont typeface="Arial" panose="020B0604020202020204" pitchFamily="34" charset="0"/>
              <a:buChar char="•"/>
            </a:pPr>
            <a:r>
              <a:rPr lang="en-US" b="1" dirty="0"/>
              <a:t>BGP (Border Gateway Protocol):</a:t>
            </a:r>
            <a:r>
              <a:rPr lang="en-US" dirty="0"/>
              <a:t> Exterior routing protocol, controls how packets are routed across the internet between autonomous systems. Path-vector, scalable, policy-based.</a:t>
            </a:r>
          </a:p>
          <a:p>
            <a:pPr marL="285750" indent="-285750">
              <a:buFont typeface="Arial" panose="020B0604020202020204" pitchFamily="34" charset="0"/>
              <a:buChar char="•"/>
            </a:pPr>
            <a:r>
              <a:rPr lang="en-US" b="1" dirty="0"/>
              <a:t>OSPF (Open Shortest Path First):</a:t>
            </a:r>
            <a:r>
              <a:rPr lang="en-US" dirty="0"/>
              <a:t> Interior routing protocol for enterprises. Link-state, uses cost as metric, converges quickly.</a:t>
            </a:r>
          </a:p>
        </p:txBody>
      </p:sp>
      <p:sp>
        <p:nvSpPr>
          <p:cNvPr id="7" name="TextBox 6">
            <a:extLst>
              <a:ext uri="{FF2B5EF4-FFF2-40B4-BE49-F238E27FC236}">
                <a16:creationId xmlns:a16="http://schemas.microsoft.com/office/drawing/2014/main" id="{153475AB-1BB1-0F6F-6B77-43F031A3CB05}"/>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pic>
        <p:nvPicPr>
          <p:cNvPr id="12" name="Picture 11" descr="A black background with a black square&#10;&#10;AI-generated content may be incorrect.">
            <a:extLst>
              <a:ext uri="{FF2B5EF4-FFF2-40B4-BE49-F238E27FC236}">
                <a16:creationId xmlns:a16="http://schemas.microsoft.com/office/drawing/2014/main" id="{7679F1F5-1F87-4A63-A58C-375EAB0A1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6" name="TextBox 5">
            <a:extLst>
              <a:ext uri="{FF2B5EF4-FFF2-40B4-BE49-F238E27FC236}">
                <a16:creationId xmlns:a16="http://schemas.microsoft.com/office/drawing/2014/main" id="{C9C4D5AF-FB54-B20C-1B55-EB5DDE3639CF}"/>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96992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3FECA-0C59-8BDD-70B2-A9DD157E046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4B9A12A-B946-CE5C-1752-18C5B2491A29}"/>
              </a:ext>
            </a:extLst>
          </p:cNvPr>
          <p:cNvSpPr txBox="1"/>
          <p:nvPr/>
        </p:nvSpPr>
        <p:spPr>
          <a:xfrm>
            <a:off x="-773908" y="-658147"/>
            <a:ext cx="1371600" cy="5386090"/>
          </a:xfrm>
          <a:prstGeom prst="rect">
            <a:avLst/>
          </a:prstGeom>
          <a:noFill/>
        </p:spPr>
        <p:txBody>
          <a:bodyPr wrap="square" rtlCol="0">
            <a:spAutoFit/>
          </a:bodyPr>
          <a:lstStyle/>
          <a:p>
            <a:r>
              <a:rPr lang="en-US" sz="34400" b="1" dirty="0">
                <a:solidFill>
                  <a:schemeClr val="bg1">
                    <a:lumMod val="85000"/>
                    <a:alpha val="80000"/>
                  </a:schemeClr>
                </a:solidFill>
                <a:latin typeface="+mj-lt"/>
              </a:rPr>
              <a:t>Q</a:t>
            </a:r>
          </a:p>
        </p:txBody>
      </p:sp>
      <p:sp>
        <p:nvSpPr>
          <p:cNvPr id="3" name="TextBox 2">
            <a:extLst>
              <a:ext uri="{FF2B5EF4-FFF2-40B4-BE49-F238E27FC236}">
                <a16:creationId xmlns:a16="http://schemas.microsoft.com/office/drawing/2014/main" id="{B0EA307D-D944-47C2-84E0-ED138C21D663}"/>
              </a:ext>
            </a:extLst>
          </p:cNvPr>
          <p:cNvSpPr txBox="1"/>
          <p:nvPr/>
        </p:nvSpPr>
        <p:spPr>
          <a:xfrm>
            <a:off x="735797" y="1414758"/>
            <a:ext cx="1371600" cy="5386090"/>
          </a:xfrm>
          <a:prstGeom prst="rect">
            <a:avLst/>
          </a:prstGeom>
          <a:noFill/>
        </p:spPr>
        <p:txBody>
          <a:bodyPr wrap="square" rtlCol="0">
            <a:spAutoFit/>
          </a:bodyPr>
          <a:lstStyle/>
          <a:p>
            <a:r>
              <a:rPr lang="en-US" sz="34400" b="1" dirty="0">
                <a:solidFill>
                  <a:schemeClr val="bg1">
                    <a:lumMod val="65000"/>
                    <a:alpha val="80000"/>
                  </a:schemeClr>
                </a:solidFill>
              </a:rPr>
              <a:t>A</a:t>
            </a:r>
          </a:p>
        </p:txBody>
      </p:sp>
      <p:sp>
        <p:nvSpPr>
          <p:cNvPr id="4" name="TextBox 3">
            <a:extLst>
              <a:ext uri="{FF2B5EF4-FFF2-40B4-BE49-F238E27FC236}">
                <a16:creationId xmlns:a16="http://schemas.microsoft.com/office/drawing/2014/main" id="{13FF6204-54E8-6D0C-85EB-DBC9382E465F}"/>
              </a:ext>
            </a:extLst>
          </p:cNvPr>
          <p:cNvSpPr txBox="1"/>
          <p:nvPr/>
        </p:nvSpPr>
        <p:spPr>
          <a:xfrm>
            <a:off x="700087" y="1850232"/>
            <a:ext cx="10894221" cy="369332"/>
          </a:xfrm>
          <a:prstGeom prst="rect">
            <a:avLst/>
          </a:prstGeom>
          <a:noFill/>
        </p:spPr>
        <p:txBody>
          <a:bodyPr wrap="square" rtlCol="0">
            <a:spAutoFit/>
          </a:bodyPr>
          <a:lstStyle/>
          <a:p>
            <a:r>
              <a:rPr lang="en-US" b="1" dirty="0"/>
              <a:t>Q:</a:t>
            </a:r>
            <a:r>
              <a:rPr lang="en-US" dirty="0"/>
              <a:t> What is Fortinet’s main differentiator?</a:t>
            </a:r>
          </a:p>
        </p:txBody>
      </p:sp>
      <p:sp>
        <p:nvSpPr>
          <p:cNvPr id="5" name="TextBox 4">
            <a:extLst>
              <a:ext uri="{FF2B5EF4-FFF2-40B4-BE49-F238E27FC236}">
                <a16:creationId xmlns:a16="http://schemas.microsoft.com/office/drawing/2014/main" id="{C196E3BF-DEE0-769A-985B-C523976FB8BD}"/>
              </a:ext>
            </a:extLst>
          </p:cNvPr>
          <p:cNvSpPr txBox="1"/>
          <p:nvPr/>
        </p:nvSpPr>
        <p:spPr>
          <a:xfrm>
            <a:off x="1950244" y="2616994"/>
            <a:ext cx="9644063" cy="1477328"/>
          </a:xfrm>
          <a:prstGeom prst="rect">
            <a:avLst/>
          </a:prstGeom>
          <a:noFill/>
        </p:spPr>
        <p:txBody>
          <a:bodyPr wrap="square" rtlCol="0">
            <a:spAutoFit/>
          </a:bodyPr>
          <a:lstStyle/>
          <a:p>
            <a:pPr>
              <a:buNone/>
            </a:pPr>
            <a:r>
              <a:rPr lang="en-US" b="1" dirty="0"/>
              <a:t>A:</a:t>
            </a:r>
          </a:p>
          <a:p>
            <a:pPr>
              <a:buNone/>
            </a:pPr>
            <a:endParaRPr lang="en-US" dirty="0"/>
          </a:p>
          <a:p>
            <a:pPr marL="285750" indent="-285750">
              <a:buFont typeface="Arial" panose="020B0604020202020204" pitchFamily="34" charset="0"/>
              <a:buChar char="•"/>
            </a:pPr>
            <a:r>
              <a:rPr lang="en-US" dirty="0"/>
              <a:t>Single </a:t>
            </a:r>
            <a:r>
              <a:rPr lang="en-US" b="1" dirty="0" err="1"/>
              <a:t>FortiOS</a:t>
            </a:r>
            <a:r>
              <a:rPr lang="en-US" dirty="0"/>
              <a:t> operating system across the portfolio.</a:t>
            </a:r>
          </a:p>
          <a:p>
            <a:pPr marL="285750" indent="-285750">
              <a:buFont typeface="Arial" panose="020B0604020202020204" pitchFamily="34" charset="0"/>
              <a:buChar char="•"/>
            </a:pPr>
            <a:r>
              <a:rPr lang="en-US" dirty="0"/>
              <a:t>Integrated </a:t>
            </a:r>
            <a:r>
              <a:rPr lang="en-US" b="1" dirty="0"/>
              <a:t>Security Fabric</a:t>
            </a:r>
            <a:r>
              <a:rPr lang="en-US" dirty="0"/>
              <a:t> → better visibility, automation, TCO.</a:t>
            </a:r>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6DAAE86E-370B-9A20-45A7-417F20DEE20D}"/>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pic>
        <p:nvPicPr>
          <p:cNvPr id="10" name="Picture 9" descr="A black background with a black square&#10;&#10;AI-generated content may be incorrect.">
            <a:extLst>
              <a:ext uri="{FF2B5EF4-FFF2-40B4-BE49-F238E27FC236}">
                <a16:creationId xmlns:a16="http://schemas.microsoft.com/office/drawing/2014/main" id="{A6060CBF-4BE8-2DF6-2468-669E6EA7E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6" name="TextBox 5">
            <a:extLst>
              <a:ext uri="{FF2B5EF4-FFF2-40B4-BE49-F238E27FC236}">
                <a16:creationId xmlns:a16="http://schemas.microsoft.com/office/drawing/2014/main" id="{7ED1D291-73C0-B4F2-D7C0-A88F6BB566BD}"/>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223424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person in a suit standing in front of a stage">
            <a:extLst>
              <a:ext uri="{FF2B5EF4-FFF2-40B4-BE49-F238E27FC236}">
                <a16:creationId xmlns:a16="http://schemas.microsoft.com/office/drawing/2014/main" id="{85B475CF-7A56-6EA5-68E6-81C34141719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2" b="15775"/>
          <a:stretch>
            <a:fillRect/>
          </a:stretch>
        </p:blipFill>
        <p:spPr>
          <a:xfrm>
            <a:off x="0" y="0"/>
            <a:ext cx="12198588" cy="6857990"/>
          </a:xfrm>
          <a:prstGeom prst="rect">
            <a:avLst/>
          </a:prstGeom>
        </p:spPr>
      </p:pic>
      <p:sp>
        <p:nvSpPr>
          <p:cNvPr id="8" name="TextBox 7">
            <a:extLst>
              <a:ext uri="{FF2B5EF4-FFF2-40B4-BE49-F238E27FC236}">
                <a16:creationId xmlns:a16="http://schemas.microsoft.com/office/drawing/2014/main" id="{97C7D2EC-FBD9-E9E6-447A-42F32F69F586}"/>
              </a:ext>
            </a:extLst>
          </p:cNvPr>
          <p:cNvSpPr txBox="1"/>
          <p:nvPr/>
        </p:nvSpPr>
        <p:spPr>
          <a:xfrm>
            <a:off x="692388" y="2828925"/>
            <a:ext cx="5307806" cy="1107996"/>
          </a:xfrm>
          <a:prstGeom prst="rect">
            <a:avLst/>
          </a:prstGeom>
          <a:noFill/>
        </p:spPr>
        <p:txBody>
          <a:bodyPr wrap="square" rtlCol="0">
            <a:spAutoFit/>
          </a:bodyPr>
          <a:lstStyle/>
          <a:p>
            <a:r>
              <a:rPr lang="en-US" sz="6600" dirty="0">
                <a:solidFill>
                  <a:schemeClr val="bg1"/>
                </a:solidFill>
              </a:rPr>
              <a:t>Encryption</a:t>
            </a:r>
          </a:p>
        </p:txBody>
      </p:sp>
      <p:pic>
        <p:nvPicPr>
          <p:cNvPr id="10" name="Picture 9">
            <a:extLst>
              <a:ext uri="{FF2B5EF4-FFF2-40B4-BE49-F238E27FC236}">
                <a16:creationId xmlns:a16="http://schemas.microsoft.com/office/drawing/2014/main" id="{8BF12CE5-EB9F-BEE1-D871-3A0D0E25CA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5400" y="5619595"/>
            <a:ext cx="2675934" cy="824162"/>
          </a:xfrm>
          <a:prstGeom prst="rect">
            <a:avLst/>
          </a:prstGeom>
        </p:spPr>
      </p:pic>
      <p:sp>
        <p:nvSpPr>
          <p:cNvPr id="2" name="TextBox 1">
            <a:extLst>
              <a:ext uri="{FF2B5EF4-FFF2-40B4-BE49-F238E27FC236}">
                <a16:creationId xmlns:a16="http://schemas.microsoft.com/office/drawing/2014/main" id="{FCDD9E71-DE15-6B08-42FC-26C088787E4A}"/>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solidFill>
              </a:rPr>
              <a:t>© 2025 Tony DeGonia. All Rights Reserved  |  </a:t>
            </a:r>
            <a:r>
              <a:rPr lang="en-US" sz="800" i="1" dirty="0">
                <a:solidFill>
                  <a:schemeClr val="bg1"/>
                </a:solidFill>
              </a:rPr>
              <a:t>Encryption &amp; Advanced Technologies Interview Study Guide </a:t>
            </a:r>
            <a:r>
              <a:rPr lang="en-US" sz="800" dirty="0">
                <a:solidFill>
                  <a:schemeClr val="bg1"/>
                </a:solidFill>
              </a:rPr>
              <a:t>by Tony DeGonia (2025)</a:t>
            </a:r>
          </a:p>
          <a:p>
            <a:endParaRPr lang="en-US" sz="100" dirty="0">
              <a:solidFill>
                <a:schemeClr val="bg1"/>
              </a:solidFill>
            </a:endParaRPr>
          </a:p>
        </p:txBody>
      </p:sp>
    </p:spTree>
    <p:extLst>
      <p:ext uri="{BB962C8B-B14F-4D97-AF65-F5344CB8AC3E}">
        <p14:creationId xmlns:p14="http://schemas.microsoft.com/office/powerpoint/2010/main" val="1649853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53196-383F-70B8-0621-7AB3BF08A1F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BD7637B-D46E-A9B0-CBF1-3781C6568C32}"/>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graphicFrame>
        <p:nvGraphicFramePr>
          <p:cNvPr id="11" name="Diagram 10">
            <a:extLst>
              <a:ext uri="{FF2B5EF4-FFF2-40B4-BE49-F238E27FC236}">
                <a16:creationId xmlns:a16="http://schemas.microsoft.com/office/drawing/2014/main" id="{30D160AC-F53D-6CE7-0BF6-29A0ED10C3B0}"/>
              </a:ext>
            </a:extLst>
          </p:cNvPr>
          <p:cNvGraphicFramePr/>
          <p:nvPr>
            <p:extLst>
              <p:ext uri="{D42A27DB-BD31-4B8C-83A1-F6EECF244321}">
                <p14:modId xmlns:p14="http://schemas.microsoft.com/office/powerpoint/2010/main" val="3303248192"/>
              </p:ext>
            </p:extLst>
          </p:nvPr>
        </p:nvGraphicFramePr>
        <p:xfrm>
          <a:off x="657225" y="1162467"/>
          <a:ext cx="10937082" cy="5052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763629F0-32E7-584A-3E04-FC1686A9E154}"/>
              </a:ext>
            </a:extLst>
          </p:cNvPr>
          <p:cNvSpPr txBox="1"/>
          <p:nvPr/>
        </p:nvSpPr>
        <p:spPr>
          <a:xfrm>
            <a:off x="597692" y="372011"/>
            <a:ext cx="6097190" cy="369332"/>
          </a:xfrm>
          <a:prstGeom prst="rect">
            <a:avLst/>
          </a:prstGeom>
          <a:noFill/>
        </p:spPr>
        <p:txBody>
          <a:bodyPr wrap="square">
            <a:spAutoFit/>
          </a:bodyPr>
          <a:lstStyle/>
          <a:p>
            <a:r>
              <a:rPr lang="en-US" b="1" dirty="0"/>
              <a:t>1. Encryption Fundamentals</a:t>
            </a:r>
          </a:p>
        </p:txBody>
      </p:sp>
      <p:pic>
        <p:nvPicPr>
          <p:cNvPr id="3" name="Picture 2" descr="A black background with a black square&#10;&#10;AI-generated content may be incorrect.">
            <a:extLst>
              <a:ext uri="{FF2B5EF4-FFF2-40B4-BE49-F238E27FC236}">
                <a16:creationId xmlns:a16="http://schemas.microsoft.com/office/drawing/2014/main" id="{A4AF428C-471B-26AB-DDD9-A9112D8112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4" name="TextBox 3">
            <a:extLst>
              <a:ext uri="{FF2B5EF4-FFF2-40B4-BE49-F238E27FC236}">
                <a16:creationId xmlns:a16="http://schemas.microsoft.com/office/drawing/2014/main" id="{DDBA60F6-1BC0-95A1-DB49-3ED8744E0377}"/>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1713918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4F3C3-7B9B-1CD2-2B6F-15573CD31E1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C63A511-25AE-EE74-EAAC-0C8E0CB4EC97}"/>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graphicFrame>
        <p:nvGraphicFramePr>
          <p:cNvPr id="11" name="Diagram 10">
            <a:extLst>
              <a:ext uri="{FF2B5EF4-FFF2-40B4-BE49-F238E27FC236}">
                <a16:creationId xmlns:a16="http://schemas.microsoft.com/office/drawing/2014/main" id="{F63434CF-21F3-B5D9-83EB-27EC935CB751}"/>
              </a:ext>
            </a:extLst>
          </p:cNvPr>
          <p:cNvGraphicFramePr/>
          <p:nvPr>
            <p:extLst>
              <p:ext uri="{D42A27DB-BD31-4B8C-83A1-F6EECF244321}">
                <p14:modId xmlns:p14="http://schemas.microsoft.com/office/powerpoint/2010/main" val="2584947373"/>
              </p:ext>
            </p:extLst>
          </p:nvPr>
        </p:nvGraphicFramePr>
        <p:xfrm>
          <a:off x="657225" y="1162467"/>
          <a:ext cx="10937082" cy="5052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1924AA14-A4DB-A515-CF06-95A91C6EA348}"/>
              </a:ext>
            </a:extLst>
          </p:cNvPr>
          <p:cNvSpPr txBox="1"/>
          <p:nvPr/>
        </p:nvSpPr>
        <p:spPr>
          <a:xfrm>
            <a:off x="597692" y="372011"/>
            <a:ext cx="6097190" cy="369332"/>
          </a:xfrm>
          <a:prstGeom prst="rect">
            <a:avLst/>
          </a:prstGeom>
          <a:noFill/>
        </p:spPr>
        <p:txBody>
          <a:bodyPr wrap="square">
            <a:spAutoFit/>
          </a:bodyPr>
          <a:lstStyle/>
          <a:p>
            <a:r>
              <a:rPr lang="en-US" b="1" dirty="0"/>
              <a:t>2. Common Encryption Algorithms</a:t>
            </a:r>
            <a:endParaRPr lang="en-US" dirty="0"/>
          </a:p>
        </p:txBody>
      </p:sp>
      <p:pic>
        <p:nvPicPr>
          <p:cNvPr id="4" name="Picture 3" descr="A black background with a black square&#10;&#10;AI-generated content may be incorrect.">
            <a:extLst>
              <a:ext uri="{FF2B5EF4-FFF2-40B4-BE49-F238E27FC236}">
                <a16:creationId xmlns:a16="http://schemas.microsoft.com/office/drawing/2014/main" id="{DF10D1B1-0F4B-3405-36E5-869D645512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5" name="TextBox 4">
            <a:extLst>
              <a:ext uri="{FF2B5EF4-FFF2-40B4-BE49-F238E27FC236}">
                <a16:creationId xmlns:a16="http://schemas.microsoft.com/office/drawing/2014/main" id="{C2D20500-CDD0-47EA-2B59-D4964BE86B88}"/>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2203819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D03F2-BBA3-EF79-C8BE-1F6414185C5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5D149C5-E15F-5A19-0305-79824CBA9C50}"/>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graphicFrame>
        <p:nvGraphicFramePr>
          <p:cNvPr id="11" name="Diagram 10">
            <a:extLst>
              <a:ext uri="{FF2B5EF4-FFF2-40B4-BE49-F238E27FC236}">
                <a16:creationId xmlns:a16="http://schemas.microsoft.com/office/drawing/2014/main" id="{69696471-B307-77DC-93F6-B01E055D6802}"/>
              </a:ext>
            </a:extLst>
          </p:cNvPr>
          <p:cNvGraphicFramePr/>
          <p:nvPr>
            <p:extLst>
              <p:ext uri="{D42A27DB-BD31-4B8C-83A1-F6EECF244321}">
                <p14:modId xmlns:p14="http://schemas.microsoft.com/office/powerpoint/2010/main" val="2394918274"/>
              </p:ext>
            </p:extLst>
          </p:nvPr>
        </p:nvGraphicFramePr>
        <p:xfrm>
          <a:off x="657225" y="1162467"/>
          <a:ext cx="10937082" cy="5052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6F098649-1433-07DD-6876-14F44CEFF299}"/>
              </a:ext>
            </a:extLst>
          </p:cNvPr>
          <p:cNvSpPr txBox="1"/>
          <p:nvPr/>
        </p:nvSpPr>
        <p:spPr>
          <a:xfrm>
            <a:off x="597692" y="372011"/>
            <a:ext cx="6097190" cy="369332"/>
          </a:xfrm>
          <a:prstGeom prst="rect">
            <a:avLst/>
          </a:prstGeom>
          <a:noFill/>
        </p:spPr>
        <p:txBody>
          <a:bodyPr wrap="square">
            <a:spAutoFit/>
          </a:bodyPr>
          <a:lstStyle/>
          <a:p>
            <a:r>
              <a:rPr lang="en-US" b="1" dirty="0"/>
              <a:t>3. Encryption in Protocols</a:t>
            </a:r>
          </a:p>
        </p:txBody>
      </p:sp>
      <p:pic>
        <p:nvPicPr>
          <p:cNvPr id="8" name="Picture 7" descr="A black background with a black square&#10;&#10;AI-generated content may be incorrect.">
            <a:extLst>
              <a:ext uri="{FF2B5EF4-FFF2-40B4-BE49-F238E27FC236}">
                <a16:creationId xmlns:a16="http://schemas.microsoft.com/office/drawing/2014/main" id="{BC8FE4CE-B9CB-B4E0-6B5F-FC9A3BB488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3" name="TextBox 2">
            <a:extLst>
              <a:ext uri="{FF2B5EF4-FFF2-40B4-BE49-F238E27FC236}">
                <a16:creationId xmlns:a16="http://schemas.microsoft.com/office/drawing/2014/main" id="{9E682BA9-8567-3B63-DE0C-21C557C8FD6B}"/>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3031627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78739-0698-5C58-39CA-1833A3D30BA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D03FE1D-FCED-4B58-B660-F35AB77E4EBA}"/>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graphicFrame>
        <p:nvGraphicFramePr>
          <p:cNvPr id="11" name="Diagram 10">
            <a:extLst>
              <a:ext uri="{FF2B5EF4-FFF2-40B4-BE49-F238E27FC236}">
                <a16:creationId xmlns:a16="http://schemas.microsoft.com/office/drawing/2014/main" id="{0F2A87FB-0E67-23D0-DE30-C51CD3BD86DC}"/>
              </a:ext>
            </a:extLst>
          </p:cNvPr>
          <p:cNvGraphicFramePr/>
          <p:nvPr>
            <p:extLst>
              <p:ext uri="{D42A27DB-BD31-4B8C-83A1-F6EECF244321}">
                <p14:modId xmlns:p14="http://schemas.microsoft.com/office/powerpoint/2010/main" val="3884482748"/>
              </p:ext>
            </p:extLst>
          </p:nvPr>
        </p:nvGraphicFramePr>
        <p:xfrm>
          <a:off x="657225" y="1162467"/>
          <a:ext cx="10937082" cy="5052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35B225F9-7281-D518-F6B4-458D8FBE187B}"/>
              </a:ext>
            </a:extLst>
          </p:cNvPr>
          <p:cNvSpPr txBox="1"/>
          <p:nvPr/>
        </p:nvSpPr>
        <p:spPr>
          <a:xfrm>
            <a:off x="597692" y="372011"/>
            <a:ext cx="6097190" cy="369332"/>
          </a:xfrm>
          <a:prstGeom prst="rect">
            <a:avLst/>
          </a:prstGeom>
          <a:noFill/>
        </p:spPr>
        <p:txBody>
          <a:bodyPr wrap="square">
            <a:spAutoFit/>
          </a:bodyPr>
          <a:lstStyle/>
          <a:p>
            <a:r>
              <a:rPr lang="en-US" b="1" dirty="0"/>
              <a:t>4. Key Management &amp; PKI</a:t>
            </a:r>
          </a:p>
        </p:txBody>
      </p:sp>
      <p:pic>
        <p:nvPicPr>
          <p:cNvPr id="4" name="Picture 3" descr="A black background with a black square&#10;&#10;AI-generated content may be incorrect.">
            <a:extLst>
              <a:ext uri="{FF2B5EF4-FFF2-40B4-BE49-F238E27FC236}">
                <a16:creationId xmlns:a16="http://schemas.microsoft.com/office/drawing/2014/main" id="{681CBCDD-D8E2-1D7F-E674-9567A876BF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5" name="TextBox 4">
            <a:extLst>
              <a:ext uri="{FF2B5EF4-FFF2-40B4-BE49-F238E27FC236}">
                <a16:creationId xmlns:a16="http://schemas.microsoft.com/office/drawing/2014/main" id="{BFA00508-079D-25D4-6CF5-6ACCDB02CCDD}"/>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18761925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B9214-0D29-AAD4-58DE-4F593E5FFFB8}"/>
            </a:ext>
          </a:extLst>
        </p:cNvPr>
        <p:cNvGrpSpPr/>
        <p:nvPr/>
      </p:nvGrpSpPr>
      <p:grpSpPr>
        <a:xfrm>
          <a:off x="0" y="0"/>
          <a:ext cx="0" cy="0"/>
          <a:chOff x="0" y="0"/>
          <a:chExt cx="0" cy="0"/>
        </a:xfrm>
      </p:grpSpPr>
      <p:pic>
        <p:nvPicPr>
          <p:cNvPr id="9" name="Content Placeholder 6" descr="A person in a suit standing in front of a stage">
            <a:extLst>
              <a:ext uri="{FF2B5EF4-FFF2-40B4-BE49-F238E27FC236}">
                <a16:creationId xmlns:a16="http://schemas.microsoft.com/office/drawing/2014/main" id="{801D7720-453B-A41C-DDC3-C423E6ED657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15775"/>
          <a:stretch>
            <a:fillRect/>
          </a:stretch>
        </p:blipFill>
        <p:spPr>
          <a:xfrm>
            <a:off x="-6588" y="-46072"/>
            <a:ext cx="12198588" cy="6857990"/>
          </a:xfrm>
          <a:prstGeom prst="rect">
            <a:avLst/>
          </a:prstGeom>
        </p:spPr>
      </p:pic>
      <p:sp>
        <p:nvSpPr>
          <p:cNvPr id="6" name="TextBox 5">
            <a:extLst>
              <a:ext uri="{FF2B5EF4-FFF2-40B4-BE49-F238E27FC236}">
                <a16:creationId xmlns:a16="http://schemas.microsoft.com/office/drawing/2014/main" id="{CF1B900D-7D70-599B-0BFB-A429DBD6AF8D}"/>
              </a:ext>
            </a:extLst>
          </p:cNvPr>
          <p:cNvSpPr txBox="1"/>
          <p:nvPr/>
        </p:nvSpPr>
        <p:spPr>
          <a:xfrm>
            <a:off x="692387" y="2828925"/>
            <a:ext cx="7984887" cy="1107996"/>
          </a:xfrm>
          <a:prstGeom prst="rect">
            <a:avLst/>
          </a:prstGeom>
          <a:noFill/>
        </p:spPr>
        <p:txBody>
          <a:bodyPr wrap="square" rtlCol="0">
            <a:spAutoFit/>
          </a:bodyPr>
          <a:lstStyle/>
          <a:p>
            <a:r>
              <a:rPr lang="en-US" sz="6600" dirty="0">
                <a:solidFill>
                  <a:schemeClr val="bg1"/>
                </a:solidFill>
              </a:rPr>
              <a:t>Threats to Encryption</a:t>
            </a:r>
          </a:p>
        </p:txBody>
      </p:sp>
      <p:pic>
        <p:nvPicPr>
          <p:cNvPr id="7" name="Picture 6">
            <a:extLst>
              <a:ext uri="{FF2B5EF4-FFF2-40B4-BE49-F238E27FC236}">
                <a16:creationId xmlns:a16="http://schemas.microsoft.com/office/drawing/2014/main" id="{031531CF-4009-ADCD-227E-12D985F10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0" y="5619595"/>
            <a:ext cx="2675934" cy="824162"/>
          </a:xfrm>
          <a:prstGeom prst="rect">
            <a:avLst/>
          </a:prstGeom>
        </p:spPr>
      </p:pic>
      <p:sp>
        <p:nvSpPr>
          <p:cNvPr id="2" name="TextBox 1">
            <a:extLst>
              <a:ext uri="{FF2B5EF4-FFF2-40B4-BE49-F238E27FC236}">
                <a16:creationId xmlns:a16="http://schemas.microsoft.com/office/drawing/2014/main" id="{39C0A707-551B-9596-D4DF-8651AA9A629D}"/>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solidFill>
              </a:rPr>
              <a:t>© 2025 Tony DeGonia. All Rights Reserved  |  </a:t>
            </a:r>
            <a:r>
              <a:rPr lang="en-US" sz="800" i="1" dirty="0">
                <a:solidFill>
                  <a:schemeClr val="bg1"/>
                </a:solidFill>
              </a:rPr>
              <a:t>Encryption &amp; Advanced Technologies Interview Study Guide </a:t>
            </a:r>
            <a:r>
              <a:rPr lang="en-US" sz="800" dirty="0">
                <a:solidFill>
                  <a:schemeClr val="bg1"/>
                </a:solidFill>
              </a:rPr>
              <a:t>by Tony DeGonia (2025)</a:t>
            </a:r>
          </a:p>
          <a:p>
            <a:endParaRPr lang="en-US" sz="100" dirty="0">
              <a:solidFill>
                <a:schemeClr val="bg1"/>
              </a:solidFill>
            </a:endParaRPr>
          </a:p>
        </p:txBody>
      </p:sp>
    </p:spTree>
    <p:extLst>
      <p:ext uri="{BB962C8B-B14F-4D97-AF65-F5344CB8AC3E}">
        <p14:creationId xmlns:p14="http://schemas.microsoft.com/office/powerpoint/2010/main" val="312813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4EF66-175E-208B-3239-3990CEA80FB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0AF5D79-B40A-0DDB-BE85-A149151788A4}"/>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graphicFrame>
        <p:nvGraphicFramePr>
          <p:cNvPr id="11" name="Diagram 10">
            <a:extLst>
              <a:ext uri="{FF2B5EF4-FFF2-40B4-BE49-F238E27FC236}">
                <a16:creationId xmlns:a16="http://schemas.microsoft.com/office/drawing/2014/main" id="{9451429E-EAEE-1445-0765-C8C73C5FE705}"/>
              </a:ext>
            </a:extLst>
          </p:cNvPr>
          <p:cNvGraphicFramePr/>
          <p:nvPr>
            <p:extLst>
              <p:ext uri="{D42A27DB-BD31-4B8C-83A1-F6EECF244321}">
                <p14:modId xmlns:p14="http://schemas.microsoft.com/office/powerpoint/2010/main" val="2192839544"/>
              </p:ext>
            </p:extLst>
          </p:nvPr>
        </p:nvGraphicFramePr>
        <p:xfrm>
          <a:off x="657225" y="1162467"/>
          <a:ext cx="10937082" cy="5052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C1D9FEC5-9BA1-BC2C-D79B-A5EB4C333C12}"/>
              </a:ext>
            </a:extLst>
          </p:cNvPr>
          <p:cNvSpPr txBox="1"/>
          <p:nvPr/>
        </p:nvSpPr>
        <p:spPr>
          <a:xfrm>
            <a:off x="597692" y="372011"/>
            <a:ext cx="6097190" cy="369332"/>
          </a:xfrm>
          <a:prstGeom prst="rect">
            <a:avLst/>
          </a:prstGeom>
          <a:noFill/>
        </p:spPr>
        <p:txBody>
          <a:bodyPr wrap="square">
            <a:spAutoFit/>
          </a:bodyPr>
          <a:lstStyle/>
          <a:p>
            <a:r>
              <a:rPr lang="en-US" b="1" dirty="0"/>
              <a:t>5. Threats to Encryption</a:t>
            </a:r>
          </a:p>
        </p:txBody>
      </p:sp>
      <p:pic>
        <p:nvPicPr>
          <p:cNvPr id="4" name="Picture 3" descr="A black background with a black square&#10;&#10;AI-generated content may be incorrect.">
            <a:extLst>
              <a:ext uri="{FF2B5EF4-FFF2-40B4-BE49-F238E27FC236}">
                <a16:creationId xmlns:a16="http://schemas.microsoft.com/office/drawing/2014/main" id="{6B09155A-9911-1E03-ECAB-3D753E6D8D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5" name="TextBox 4">
            <a:extLst>
              <a:ext uri="{FF2B5EF4-FFF2-40B4-BE49-F238E27FC236}">
                <a16:creationId xmlns:a16="http://schemas.microsoft.com/office/drawing/2014/main" id="{26A22B75-2E6B-36F2-3C6F-0C05E8C9619B}"/>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33047185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484BB-74AF-9934-D110-A51EA371DDF2}"/>
            </a:ext>
          </a:extLst>
        </p:cNvPr>
        <p:cNvGrpSpPr/>
        <p:nvPr/>
      </p:nvGrpSpPr>
      <p:grpSpPr>
        <a:xfrm>
          <a:off x="0" y="0"/>
          <a:ext cx="0" cy="0"/>
          <a:chOff x="0" y="0"/>
          <a:chExt cx="0" cy="0"/>
        </a:xfrm>
      </p:grpSpPr>
      <p:pic>
        <p:nvPicPr>
          <p:cNvPr id="9" name="Content Placeholder 6" descr="A person in a suit standing in front of a stage">
            <a:extLst>
              <a:ext uri="{FF2B5EF4-FFF2-40B4-BE49-F238E27FC236}">
                <a16:creationId xmlns:a16="http://schemas.microsoft.com/office/drawing/2014/main" id="{9FF5CFFD-0C00-AC27-7C9C-54E1ABB2F1F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15775"/>
          <a:stretch>
            <a:fillRect/>
          </a:stretch>
        </p:blipFill>
        <p:spPr>
          <a:xfrm>
            <a:off x="-6588" y="10"/>
            <a:ext cx="12198588" cy="6857990"/>
          </a:xfrm>
          <a:prstGeom prst="rect">
            <a:avLst/>
          </a:prstGeom>
        </p:spPr>
      </p:pic>
      <p:sp>
        <p:nvSpPr>
          <p:cNvPr id="6" name="TextBox 5">
            <a:extLst>
              <a:ext uri="{FF2B5EF4-FFF2-40B4-BE49-F238E27FC236}">
                <a16:creationId xmlns:a16="http://schemas.microsoft.com/office/drawing/2014/main" id="{6C46CF09-BBAD-D6E3-1E2D-064AC8F4E4FB}"/>
              </a:ext>
            </a:extLst>
          </p:cNvPr>
          <p:cNvSpPr txBox="1"/>
          <p:nvPr/>
        </p:nvSpPr>
        <p:spPr>
          <a:xfrm>
            <a:off x="692388" y="2828925"/>
            <a:ext cx="8089662" cy="1107996"/>
          </a:xfrm>
          <a:prstGeom prst="rect">
            <a:avLst/>
          </a:prstGeom>
          <a:noFill/>
        </p:spPr>
        <p:txBody>
          <a:bodyPr wrap="square" rtlCol="0">
            <a:spAutoFit/>
          </a:bodyPr>
          <a:lstStyle/>
          <a:p>
            <a:r>
              <a:rPr lang="en-US" sz="6600" dirty="0">
                <a:solidFill>
                  <a:schemeClr val="bg1"/>
                </a:solidFill>
              </a:rPr>
              <a:t>Sales Engineer Angle</a:t>
            </a:r>
          </a:p>
        </p:txBody>
      </p:sp>
      <p:pic>
        <p:nvPicPr>
          <p:cNvPr id="7" name="Picture 6">
            <a:extLst>
              <a:ext uri="{FF2B5EF4-FFF2-40B4-BE49-F238E27FC236}">
                <a16:creationId xmlns:a16="http://schemas.microsoft.com/office/drawing/2014/main" id="{5EDBCA73-CDA0-E54C-A64D-031F11128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0" y="5619595"/>
            <a:ext cx="2675934" cy="824162"/>
          </a:xfrm>
          <a:prstGeom prst="rect">
            <a:avLst/>
          </a:prstGeom>
        </p:spPr>
      </p:pic>
      <p:sp>
        <p:nvSpPr>
          <p:cNvPr id="2" name="TextBox 1">
            <a:extLst>
              <a:ext uri="{FF2B5EF4-FFF2-40B4-BE49-F238E27FC236}">
                <a16:creationId xmlns:a16="http://schemas.microsoft.com/office/drawing/2014/main" id="{A182B27D-BB02-4743-EB89-7DA2132BEE8F}"/>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solidFill>
              </a:rPr>
              <a:t>© 2025 Tony DeGonia. All Rights Reserved  |  </a:t>
            </a:r>
            <a:r>
              <a:rPr lang="en-US" sz="800" i="1" dirty="0">
                <a:solidFill>
                  <a:schemeClr val="bg1"/>
                </a:solidFill>
              </a:rPr>
              <a:t>Encryption &amp; Advanced Technologies Interview Study Guide </a:t>
            </a:r>
            <a:r>
              <a:rPr lang="en-US" sz="800" dirty="0">
                <a:solidFill>
                  <a:schemeClr val="bg1"/>
                </a:solidFill>
              </a:rPr>
              <a:t>by Tony DeGonia (2025)</a:t>
            </a:r>
          </a:p>
          <a:p>
            <a:endParaRPr lang="en-US" sz="100" dirty="0">
              <a:solidFill>
                <a:schemeClr val="bg1"/>
              </a:solidFill>
            </a:endParaRPr>
          </a:p>
        </p:txBody>
      </p:sp>
    </p:spTree>
    <p:extLst>
      <p:ext uri="{BB962C8B-B14F-4D97-AF65-F5344CB8AC3E}">
        <p14:creationId xmlns:p14="http://schemas.microsoft.com/office/powerpoint/2010/main" val="23095491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E0075-F482-1E87-507C-782FEBAD381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BE70CBB-BCC1-E1F3-F185-F2056D5F7FDC}"/>
              </a:ext>
            </a:extLst>
          </p:cNvPr>
          <p:cNvSpPr txBox="1"/>
          <p:nvPr/>
        </p:nvSpPr>
        <p:spPr>
          <a:xfrm>
            <a:off x="7229475" y="464344"/>
            <a:ext cx="4364832" cy="276999"/>
          </a:xfrm>
          <a:prstGeom prst="rect">
            <a:avLst/>
          </a:prstGeom>
          <a:noFill/>
        </p:spPr>
        <p:txBody>
          <a:bodyPr wrap="square" rtlCol="0">
            <a:spAutoFit/>
          </a:bodyPr>
          <a:lstStyle/>
          <a:p>
            <a:pPr algn="r"/>
            <a:r>
              <a:rPr lang="en-US" sz="1200">
                <a:solidFill>
                  <a:schemeClr val="bg1">
                    <a:lumMod val="65000"/>
                  </a:schemeClr>
                </a:solidFill>
              </a:rPr>
              <a:t>Interview Study Guide: Encryption and Advanced Technologies</a:t>
            </a:r>
            <a:endParaRPr lang="en-US" sz="1200" dirty="0">
              <a:solidFill>
                <a:schemeClr val="bg1">
                  <a:lumMod val="65000"/>
                </a:schemeClr>
              </a:solidFill>
            </a:endParaRPr>
          </a:p>
        </p:txBody>
      </p:sp>
      <p:graphicFrame>
        <p:nvGraphicFramePr>
          <p:cNvPr id="11" name="Diagram 10">
            <a:extLst>
              <a:ext uri="{FF2B5EF4-FFF2-40B4-BE49-F238E27FC236}">
                <a16:creationId xmlns:a16="http://schemas.microsoft.com/office/drawing/2014/main" id="{8F6363E3-D6C0-7900-C05A-F30523472335}"/>
              </a:ext>
            </a:extLst>
          </p:cNvPr>
          <p:cNvGraphicFramePr/>
          <p:nvPr>
            <p:extLst>
              <p:ext uri="{D42A27DB-BD31-4B8C-83A1-F6EECF244321}">
                <p14:modId xmlns:p14="http://schemas.microsoft.com/office/powerpoint/2010/main" val="256989269"/>
              </p:ext>
            </p:extLst>
          </p:nvPr>
        </p:nvGraphicFramePr>
        <p:xfrm>
          <a:off x="657225" y="1162467"/>
          <a:ext cx="10937082" cy="5052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A67870CB-5F86-668E-1077-58D4ACD5BCD4}"/>
              </a:ext>
            </a:extLst>
          </p:cNvPr>
          <p:cNvSpPr txBox="1"/>
          <p:nvPr/>
        </p:nvSpPr>
        <p:spPr>
          <a:xfrm>
            <a:off x="597692" y="372011"/>
            <a:ext cx="6097190" cy="369332"/>
          </a:xfrm>
          <a:prstGeom prst="rect">
            <a:avLst/>
          </a:prstGeom>
          <a:noFill/>
        </p:spPr>
        <p:txBody>
          <a:bodyPr wrap="square">
            <a:spAutoFit/>
          </a:bodyPr>
          <a:lstStyle/>
          <a:p>
            <a:r>
              <a:rPr lang="en-US" b="1" dirty="0"/>
              <a:t>6. Sales Engineer Angle</a:t>
            </a:r>
          </a:p>
        </p:txBody>
      </p:sp>
      <p:sp>
        <p:nvSpPr>
          <p:cNvPr id="3" name="TextBox 2">
            <a:extLst>
              <a:ext uri="{FF2B5EF4-FFF2-40B4-BE49-F238E27FC236}">
                <a16:creationId xmlns:a16="http://schemas.microsoft.com/office/drawing/2014/main" id="{B904F408-A801-B206-C229-CF0063BDC154}"/>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432264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2C8C9-3AF6-8B27-98CA-7FE2E662748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75FBB86-2C93-7139-6D3D-31F87AB03180}"/>
              </a:ext>
            </a:extLst>
          </p:cNvPr>
          <p:cNvSpPr txBox="1"/>
          <p:nvPr/>
        </p:nvSpPr>
        <p:spPr>
          <a:xfrm>
            <a:off x="-773908" y="-658147"/>
            <a:ext cx="1371600" cy="5386090"/>
          </a:xfrm>
          <a:prstGeom prst="rect">
            <a:avLst/>
          </a:prstGeom>
          <a:noFill/>
        </p:spPr>
        <p:txBody>
          <a:bodyPr wrap="square" rtlCol="0">
            <a:spAutoFit/>
          </a:bodyPr>
          <a:lstStyle/>
          <a:p>
            <a:r>
              <a:rPr lang="en-US" sz="34400" b="1" dirty="0">
                <a:solidFill>
                  <a:schemeClr val="bg1">
                    <a:lumMod val="85000"/>
                    <a:alpha val="80000"/>
                  </a:schemeClr>
                </a:solidFill>
              </a:rPr>
              <a:t>Q</a:t>
            </a:r>
          </a:p>
        </p:txBody>
      </p:sp>
      <p:sp>
        <p:nvSpPr>
          <p:cNvPr id="3" name="TextBox 2">
            <a:extLst>
              <a:ext uri="{FF2B5EF4-FFF2-40B4-BE49-F238E27FC236}">
                <a16:creationId xmlns:a16="http://schemas.microsoft.com/office/drawing/2014/main" id="{95F766F6-ECC2-BC2A-3003-20974EA4BBD0}"/>
              </a:ext>
            </a:extLst>
          </p:cNvPr>
          <p:cNvSpPr txBox="1"/>
          <p:nvPr/>
        </p:nvSpPr>
        <p:spPr>
          <a:xfrm>
            <a:off x="735797" y="1414758"/>
            <a:ext cx="1371600" cy="5386090"/>
          </a:xfrm>
          <a:prstGeom prst="rect">
            <a:avLst/>
          </a:prstGeom>
          <a:noFill/>
        </p:spPr>
        <p:txBody>
          <a:bodyPr wrap="square" rtlCol="0">
            <a:spAutoFit/>
          </a:bodyPr>
          <a:lstStyle/>
          <a:p>
            <a:r>
              <a:rPr lang="en-US" sz="34400" b="1" dirty="0">
                <a:solidFill>
                  <a:schemeClr val="bg1">
                    <a:lumMod val="65000"/>
                    <a:alpha val="80000"/>
                  </a:schemeClr>
                </a:solidFill>
              </a:rPr>
              <a:t>A</a:t>
            </a:r>
          </a:p>
        </p:txBody>
      </p:sp>
      <p:sp>
        <p:nvSpPr>
          <p:cNvPr id="4" name="TextBox 3">
            <a:extLst>
              <a:ext uri="{FF2B5EF4-FFF2-40B4-BE49-F238E27FC236}">
                <a16:creationId xmlns:a16="http://schemas.microsoft.com/office/drawing/2014/main" id="{2A536DC1-4B4C-BD49-869C-200F8BE9030B}"/>
              </a:ext>
            </a:extLst>
          </p:cNvPr>
          <p:cNvSpPr txBox="1"/>
          <p:nvPr/>
        </p:nvSpPr>
        <p:spPr>
          <a:xfrm>
            <a:off x="700087" y="1850232"/>
            <a:ext cx="10894221" cy="646331"/>
          </a:xfrm>
          <a:prstGeom prst="rect">
            <a:avLst/>
          </a:prstGeom>
          <a:noFill/>
        </p:spPr>
        <p:txBody>
          <a:bodyPr wrap="square" rtlCol="0">
            <a:spAutoFit/>
          </a:bodyPr>
          <a:lstStyle/>
          <a:p>
            <a:r>
              <a:rPr lang="en-US" b="1" dirty="0"/>
              <a:t>Q:</a:t>
            </a:r>
            <a:r>
              <a:rPr lang="en-US" dirty="0"/>
              <a:t> If a customer wants to connect multiple branches securely over SD-WAN with dynamic routing, would you use OSPF or BGP, and why?</a:t>
            </a:r>
          </a:p>
        </p:txBody>
      </p:sp>
      <p:sp>
        <p:nvSpPr>
          <p:cNvPr id="5" name="TextBox 4">
            <a:extLst>
              <a:ext uri="{FF2B5EF4-FFF2-40B4-BE49-F238E27FC236}">
                <a16:creationId xmlns:a16="http://schemas.microsoft.com/office/drawing/2014/main" id="{D543A7FD-83D7-B5B2-112F-9F4AEC3A9B7E}"/>
              </a:ext>
            </a:extLst>
          </p:cNvPr>
          <p:cNvSpPr txBox="1"/>
          <p:nvPr/>
        </p:nvSpPr>
        <p:spPr>
          <a:xfrm>
            <a:off x="1950244" y="2616994"/>
            <a:ext cx="9644063" cy="2862322"/>
          </a:xfrm>
          <a:prstGeom prst="rect">
            <a:avLst/>
          </a:prstGeom>
          <a:noFill/>
        </p:spPr>
        <p:txBody>
          <a:bodyPr wrap="square" rtlCol="0">
            <a:spAutoFit/>
          </a:bodyPr>
          <a:lstStyle/>
          <a:p>
            <a:r>
              <a:rPr lang="en-US" b="1" dirty="0"/>
              <a:t>A:</a:t>
            </a:r>
          </a:p>
          <a:p>
            <a:endParaRPr lang="en-US" dirty="0"/>
          </a:p>
          <a:p>
            <a:pPr marL="285750" indent="-285750">
              <a:buFont typeface="Arial" panose="020B0604020202020204" pitchFamily="34" charset="0"/>
              <a:buChar char="•"/>
            </a:pPr>
            <a:r>
              <a:rPr lang="en-US" b="1" dirty="0"/>
              <a:t>It depends on scale and design.</a:t>
            </a:r>
          </a:p>
          <a:p>
            <a:pPr marL="285750" indent="-285750">
              <a:buFont typeface="Arial" panose="020B0604020202020204" pitchFamily="34" charset="0"/>
              <a:buChar char="•"/>
            </a:pPr>
            <a:r>
              <a:rPr lang="en-US" b="1" dirty="0"/>
              <a:t>OSPF → </a:t>
            </a:r>
            <a:r>
              <a:rPr lang="en-US" dirty="0"/>
              <a:t>Best for smaller deployments inside the enterprise. </a:t>
            </a:r>
          </a:p>
          <a:p>
            <a:pPr marL="285750" indent="-285750">
              <a:buFont typeface="Arial" panose="020B0604020202020204" pitchFamily="34" charset="0"/>
              <a:buChar char="•"/>
            </a:pPr>
            <a:r>
              <a:rPr lang="en-US" b="1" dirty="0"/>
              <a:t>Link-state protocol</a:t>
            </a:r>
            <a:r>
              <a:rPr lang="en-US" dirty="0"/>
              <a:t> calculates paths by cost and converges quickly.</a:t>
            </a:r>
          </a:p>
          <a:p>
            <a:pPr marL="285750" indent="-285750">
              <a:buFont typeface="Arial" panose="020B0604020202020204" pitchFamily="34" charset="0"/>
              <a:buChar char="•"/>
            </a:pPr>
            <a:r>
              <a:rPr lang="en-US" dirty="0"/>
              <a:t>Efficient for LAN/WAN routing.</a:t>
            </a:r>
          </a:p>
          <a:p>
            <a:pPr marL="285750" indent="-285750">
              <a:buFont typeface="Arial" panose="020B0604020202020204" pitchFamily="34" charset="0"/>
              <a:buChar char="•"/>
            </a:pPr>
            <a:r>
              <a:rPr lang="en-US" b="1" dirty="0"/>
              <a:t>BGP →</a:t>
            </a:r>
            <a:r>
              <a:rPr lang="en-US" dirty="0"/>
              <a:t> Best for larger multi-branch or multi-ISP environments. </a:t>
            </a:r>
          </a:p>
          <a:p>
            <a:pPr marL="285750" indent="-285750">
              <a:buFont typeface="Arial" panose="020B0604020202020204" pitchFamily="34" charset="0"/>
              <a:buChar char="•"/>
            </a:pPr>
            <a:r>
              <a:rPr lang="en-US" dirty="0"/>
              <a:t>Policy-based, scalable, redundant, and handles many routes more efficiently.</a:t>
            </a:r>
          </a:p>
          <a:p>
            <a:pPr marL="285750" indent="-285750">
              <a:buFont typeface="Arial" panose="020B0604020202020204" pitchFamily="34" charset="0"/>
              <a:buChar char="•"/>
            </a:pPr>
            <a:r>
              <a:rPr lang="en-US" b="1" dirty="0"/>
              <a:t>FortiGate SD-WAN </a:t>
            </a:r>
            <a:r>
              <a:rPr lang="en-US" dirty="0"/>
              <a:t>→ Often uses OSPF internally and BGP externally to upstream providers, giving customers the best of both worlds.</a:t>
            </a:r>
          </a:p>
        </p:txBody>
      </p:sp>
      <p:sp>
        <p:nvSpPr>
          <p:cNvPr id="7" name="TextBox 6">
            <a:extLst>
              <a:ext uri="{FF2B5EF4-FFF2-40B4-BE49-F238E27FC236}">
                <a16:creationId xmlns:a16="http://schemas.microsoft.com/office/drawing/2014/main" id="{84ED34FD-0C64-5F57-114A-944311F4F43D}"/>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pic>
        <p:nvPicPr>
          <p:cNvPr id="10" name="Picture 9" descr="A black background with a black square&#10;&#10;AI-generated content may be incorrect.">
            <a:extLst>
              <a:ext uri="{FF2B5EF4-FFF2-40B4-BE49-F238E27FC236}">
                <a16:creationId xmlns:a16="http://schemas.microsoft.com/office/drawing/2014/main" id="{9D79A57A-DF11-D090-2033-9D4B397708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6" name="TextBox 5">
            <a:extLst>
              <a:ext uri="{FF2B5EF4-FFF2-40B4-BE49-F238E27FC236}">
                <a16:creationId xmlns:a16="http://schemas.microsoft.com/office/drawing/2014/main" id="{1499C806-1A8C-01C5-908C-6DCBDE9C406E}"/>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315757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584C7-98D6-77EE-ECB6-195E36BFE1D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9099EEF-D822-F55E-3E7D-C068267B128B}"/>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graphicFrame>
        <p:nvGraphicFramePr>
          <p:cNvPr id="11" name="Diagram 10">
            <a:extLst>
              <a:ext uri="{FF2B5EF4-FFF2-40B4-BE49-F238E27FC236}">
                <a16:creationId xmlns:a16="http://schemas.microsoft.com/office/drawing/2014/main" id="{57CF6E33-47F9-66FB-3110-4E4C522B9008}"/>
              </a:ext>
            </a:extLst>
          </p:cNvPr>
          <p:cNvGraphicFramePr/>
          <p:nvPr>
            <p:extLst>
              <p:ext uri="{D42A27DB-BD31-4B8C-83A1-F6EECF244321}">
                <p14:modId xmlns:p14="http://schemas.microsoft.com/office/powerpoint/2010/main" val="1807019424"/>
              </p:ext>
            </p:extLst>
          </p:nvPr>
        </p:nvGraphicFramePr>
        <p:xfrm>
          <a:off x="657225" y="1162467"/>
          <a:ext cx="10937082" cy="5052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3F76BCDB-3A93-7960-284B-13C3AF1EDDCA}"/>
              </a:ext>
            </a:extLst>
          </p:cNvPr>
          <p:cNvSpPr txBox="1"/>
          <p:nvPr/>
        </p:nvSpPr>
        <p:spPr>
          <a:xfrm>
            <a:off x="597692" y="372011"/>
            <a:ext cx="6097190" cy="369332"/>
          </a:xfrm>
          <a:prstGeom prst="rect">
            <a:avLst/>
          </a:prstGeom>
          <a:noFill/>
        </p:spPr>
        <p:txBody>
          <a:bodyPr wrap="square">
            <a:spAutoFit/>
          </a:bodyPr>
          <a:lstStyle/>
          <a:p>
            <a:r>
              <a:rPr lang="en-US" b="1" dirty="0"/>
              <a:t>Sales Engineer Angle</a:t>
            </a:r>
            <a:endParaRPr lang="en-US" dirty="0"/>
          </a:p>
        </p:txBody>
      </p:sp>
      <p:pic>
        <p:nvPicPr>
          <p:cNvPr id="4" name="Picture 3" descr="A black background with a black square&#10;&#10;AI-generated content may be incorrect.">
            <a:extLst>
              <a:ext uri="{FF2B5EF4-FFF2-40B4-BE49-F238E27FC236}">
                <a16:creationId xmlns:a16="http://schemas.microsoft.com/office/drawing/2014/main" id="{F07C86B1-3513-362D-0B04-26D399CC2C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5" name="TextBox 4">
            <a:extLst>
              <a:ext uri="{FF2B5EF4-FFF2-40B4-BE49-F238E27FC236}">
                <a16:creationId xmlns:a16="http://schemas.microsoft.com/office/drawing/2014/main" id="{9A9F467F-026D-B11A-97E7-04DAE920E2D3}"/>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3881172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6A89F-99C4-FDFA-0899-44D03B97FD02}"/>
            </a:ext>
          </a:extLst>
        </p:cNvPr>
        <p:cNvGrpSpPr/>
        <p:nvPr/>
      </p:nvGrpSpPr>
      <p:grpSpPr>
        <a:xfrm>
          <a:off x="0" y="0"/>
          <a:ext cx="0" cy="0"/>
          <a:chOff x="0" y="0"/>
          <a:chExt cx="0" cy="0"/>
        </a:xfrm>
      </p:grpSpPr>
      <p:pic>
        <p:nvPicPr>
          <p:cNvPr id="9" name="Content Placeholder 6" descr="A person in a suit standing in front of a stage">
            <a:extLst>
              <a:ext uri="{FF2B5EF4-FFF2-40B4-BE49-F238E27FC236}">
                <a16:creationId xmlns:a16="http://schemas.microsoft.com/office/drawing/2014/main" id="{8DAA08F7-F068-B414-6C4F-4F430BB4E35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15775"/>
          <a:stretch>
            <a:fillRect/>
          </a:stretch>
        </p:blipFill>
        <p:spPr>
          <a:xfrm>
            <a:off x="-6588" y="10"/>
            <a:ext cx="12198588" cy="6857990"/>
          </a:xfrm>
          <a:prstGeom prst="rect">
            <a:avLst/>
          </a:prstGeom>
        </p:spPr>
      </p:pic>
      <p:sp>
        <p:nvSpPr>
          <p:cNvPr id="6" name="TextBox 5">
            <a:extLst>
              <a:ext uri="{FF2B5EF4-FFF2-40B4-BE49-F238E27FC236}">
                <a16:creationId xmlns:a16="http://schemas.microsoft.com/office/drawing/2014/main" id="{E7BE33DF-405A-F98F-47E3-9119A6887618}"/>
              </a:ext>
            </a:extLst>
          </p:cNvPr>
          <p:cNvSpPr txBox="1"/>
          <p:nvPr/>
        </p:nvSpPr>
        <p:spPr>
          <a:xfrm>
            <a:off x="692388" y="2828925"/>
            <a:ext cx="5556012" cy="1107996"/>
          </a:xfrm>
          <a:prstGeom prst="rect">
            <a:avLst/>
          </a:prstGeom>
          <a:noFill/>
        </p:spPr>
        <p:txBody>
          <a:bodyPr wrap="square" rtlCol="0">
            <a:spAutoFit/>
          </a:bodyPr>
          <a:lstStyle/>
          <a:p>
            <a:r>
              <a:rPr lang="en-US" sz="6600" dirty="0">
                <a:solidFill>
                  <a:schemeClr val="bg1"/>
                </a:solidFill>
              </a:rPr>
              <a:t>Diffie-Hellman</a:t>
            </a:r>
          </a:p>
        </p:txBody>
      </p:sp>
      <p:pic>
        <p:nvPicPr>
          <p:cNvPr id="7" name="Picture 6">
            <a:extLst>
              <a:ext uri="{FF2B5EF4-FFF2-40B4-BE49-F238E27FC236}">
                <a16:creationId xmlns:a16="http://schemas.microsoft.com/office/drawing/2014/main" id="{97C22D16-5C82-9930-9EAB-3F6926F5A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0" y="5619595"/>
            <a:ext cx="2675934" cy="824162"/>
          </a:xfrm>
          <a:prstGeom prst="rect">
            <a:avLst/>
          </a:prstGeom>
        </p:spPr>
      </p:pic>
      <p:sp>
        <p:nvSpPr>
          <p:cNvPr id="2" name="TextBox 1">
            <a:extLst>
              <a:ext uri="{FF2B5EF4-FFF2-40B4-BE49-F238E27FC236}">
                <a16:creationId xmlns:a16="http://schemas.microsoft.com/office/drawing/2014/main" id="{CB7AA6E1-3B9B-0969-C4A4-B79018D4D3EA}"/>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solidFill>
              </a:rPr>
              <a:t>© 2025 Tony DeGonia. All Rights Reserved  |  </a:t>
            </a:r>
            <a:r>
              <a:rPr lang="en-US" sz="800" i="1" dirty="0">
                <a:solidFill>
                  <a:schemeClr val="bg1"/>
                </a:solidFill>
              </a:rPr>
              <a:t>Encryption &amp; Advanced Technologies Interview Study Guide </a:t>
            </a:r>
            <a:r>
              <a:rPr lang="en-US" sz="800" dirty="0">
                <a:solidFill>
                  <a:schemeClr val="bg1"/>
                </a:solidFill>
              </a:rPr>
              <a:t>by Tony DeGonia (2025)</a:t>
            </a:r>
          </a:p>
          <a:p>
            <a:endParaRPr lang="en-US" sz="100" dirty="0">
              <a:solidFill>
                <a:schemeClr val="bg1"/>
              </a:solidFill>
            </a:endParaRPr>
          </a:p>
        </p:txBody>
      </p:sp>
    </p:spTree>
    <p:extLst>
      <p:ext uri="{BB962C8B-B14F-4D97-AF65-F5344CB8AC3E}">
        <p14:creationId xmlns:p14="http://schemas.microsoft.com/office/powerpoint/2010/main" val="1074846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58EB5-C5B3-7C61-132F-42B2CC0A44D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2E72B55-1A13-692A-9E1D-6C2ACFCDB285}"/>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sp>
        <p:nvSpPr>
          <p:cNvPr id="3" name="TextBox 2">
            <a:extLst>
              <a:ext uri="{FF2B5EF4-FFF2-40B4-BE49-F238E27FC236}">
                <a16:creationId xmlns:a16="http://schemas.microsoft.com/office/drawing/2014/main" id="{A0426C1E-5609-AAA7-12B3-82C95F52A74C}"/>
              </a:ext>
            </a:extLst>
          </p:cNvPr>
          <p:cNvSpPr txBox="1"/>
          <p:nvPr/>
        </p:nvSpPr>
        <p:spPr>
          <a:xfrm>
            <a:off x="597692" y="372011"/>
            <a:ext cx="6097190" cy="369332"/>
          </a:xfrm>
          <a:prstGeom prst="rect">
            <a:avLst/>
          </a:prstGeom>
          <a:noFill/>
        </p:spPr>
        <p:txBody>
          <a:bodyPr wrap="square">
            <a:spAutoFit/>
          </a:bodyPr>
          <a:lstStyle/>
          <a:p>
            <a:r>
              <a:rPr lang="en-US" b="1" dirty="0"/>
              <a:t>8. Diffie–Hellman</a:t>
            </a:r>
          </a:p>
        </p:txBody>
      </p:sp>
      <p:sp>
        <p:nvSpPr>
          <p:cNvPr id="4" name="TextBox 3">
            <a:extLst>
              <a:ext uri="{FF2B5EF4-FFF2-40B4-BE49-F238E27FC236}">
                <a16:creationId xmlns:a16="http://schemas.microsoft.com/office/drawing/2014/main" id="{4CB2E42E-FAA6-32B5-4F0B-A9BC493DCC5B}"/>
              </a:ext>
            </a:extLst>
          </p:cNvPr>
          <p:cNvSpPr txBox="1"/>
          <p:nvPr/>
        </p:nvSpPr>
        <p:spPr>
          <a:xfrm>
            <a:off x="628651" y="1570018"/>
            <a:ext cx="10965656" cy="1569660"/>
          </a:xfrm>
          <a:prstGeom prst="rect">
            <a:avLst/>
          </a:prstGeom>
          <a:noFill/>
        </p:spPr>
        <p:txBody>
          <a:bodyPr wrap="square">
            <a:spAutoFit/>
          </a:bodyPr>
          <a:lstStyle/>
          <a:p>
            <a:r>
              <a:rPr lang="en-US" sz="2400" b="1" i="1" dirty="0"/>
              <a:t>Diffie–Hellman </a:t>
            </a:r>
            <a:r>
              <a:rPr lang="en-US" sz="2400" dirty="0"/>
              <a:t>(often written as </a:t>
            </a:r>
            <a:r>
              <a:rPr lang="en-US" sz="2400" b="1" dirty="0"/>
              <a:t>DH</a:t>
            </a:r>
            <a:r>
              <a:rPr lang="en-US" sz="2400" dirty="0"/>
              <a:t>) is a </a:t>
            </a:r>
            <a:r>
              <a:rPr lang="en-US" sz="2400" b="1" dirty="0"/>
              <a:t>key exchange algorithm</a:t>
            </a:r>
            <a:r>
              <a:rPr lang="en-US" sz="2400" dirty="0"/>
              <a:t> used in encryption. It’s not encryption by itself, but a method that allows two parties to agree on a shared secret key over an insecure channel (such as the internet), without actually sending the key itself.</a:t>
            </a:r>
          </a:p>
        </p:txBody>
      </p:sp>
      <p:pic>
        <p:nvPicPr>
          <p:cNvPr id="5" name="Picture 4" descr="A black background with a black square&#10;&#10;AI-generated content may be incorrect.">
            <a:extLst>
              <a:ext uri="{FF2B5EF4-FFF2-40B4-BE49-F238E27FC236}">
                <a16:creationId xmlns:a16="http://schemas.microsoft.com/office/drawing/2014/main" id="{9C1FD0F2-FDAE-BCD9-BBB6-C26B1D0AF1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6" name="TextBox 5">
            <a:extLst>
              <a:ext uri="{FF2B5EF4-FFF2-40B4-BE49-F238E27FC236}">
                <a16:creationId xmlns:a16="http://schemas.microsoft.com/office/drawing/2014/main" id="{89BF0DF5-1939-A561-ADF2-36D4E515886D}"/>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5533919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03DAE-E5BF-CEA8-F26B-870BCA175EA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EF87F9F-FC1D-585E-36D1-428B0A631A5D}"/>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graphicFrame>
        <p:nvGraphicFramePr>
          <p:cNvPr id="11" name="Diagram 10">
            <a:extLst>
              <a:ext uri="{FF2B5EF4-FFF2-40B4-BE49-F238E27FC236}">
                <a16:creationId xmlns:a16="http://schemas.microsoft.com/office/drawing/2014/main" id="{50EB2938-3D99-6BF0-475F-074502A96A69}"/>
              </a:ext>
            </a:extLst>
          </p:cNvPr>
          <p:cNvGraphicFramePr/>
          <p:nvPr>
            <p:extLst>
              <p:ext uri="{D42A27DB-BD31-4B8C-83A1-F6EECF244321}">
                <p14:modId xmlns:p14="http://schemas.microsoft.com/office/powerpoint/2010/main" val="3293784270"/>
              </p:ext>
            </p:extLst>
          </p:nvPr>
        </p:nvGraphicFramePr>
        <p:xfrm>
          <a:off x="657225" y="1162467"/>
          <a:ext cx="10937082" cy="5052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3B26994-D882-2955-DD00-A9A3BC4C0921}"/>
              </a:ext>
            </a:extLst>
          </p:cNvPr>
          <p:cNvSpPr txBox="1"/>
          <p:nvPr/>
        </p:nvSpPr>
        <p:spPr>
          <a:xfrm>
            <a:off x="597692" y="372011"/>
            <a:ext cx="6097190" cy="369332"/>
          </a:xfrm>
          <a:prstGeom prst="rect">
            <a:avLst/>
          </a:prstGeom>
          <a:noFill/>
        </p:spPr>
        <p:txBody>
          <a:bodyPr wrap="square">
            <a:spAutoFit/>
          </a:bodyPr>
          <a:lstStyle/>
          <a:p>
            <a:r>
              <a:rPr lang="en-US" b="1" dirty="0"/>
              <a:t>8. Diffie–Hellman</a:t>
            </a:r>
          </a:p>
        </p:txBody>
      </p:sp>
      <p:pic>
        <p:nvPicPr>
          <p:cNvPr id="4" name="Picture 3" descr="A black background with a black square&#10;&#10;AI-generated content may be incorrect.">
            <a:extLst>
              <a:ext uri="{FF2B5EF4-FFF2-40B4-BE49-F238E27FC236}">
                <a16:creationId xmlns:a16="http://schemas.microsoft.com/office/drawing/2014/main" id="{1D6465BA-286D-E3B5-F3AD-3510B145C6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5" name="TextBox 4">
            <a:extLst>
              <a:ext uri="{FF2B5EF4-FFF2-40B4-BE49-F238E27FC236}">
                <a16:creationId xmlns:a16="http://schemas.microsoft.com/office/drawing/2014/main" id="{0C43CB25-9F11-9217-9CD9-58BE81196C1C}"/>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36477099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DA0B5-8C55-E4E0-8DB5-76DF9DB9CBA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F6D5A85-AA10-4037-9DB8-1A4CD18941DC}"/>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graphicFrame>
        <p:nvGraphicFramePr>
          <p:cNvPr id="11" name="Diagram 10">
            <a:extLst>
              <a:ext uri="{FF2B5EF4-FFF2-40B4-BE49-F238E27FC236}">
                <a16:creationId xmlns:a16="http://schemas.microsoft.com/office/drawing/2014/main" id="{0A0EC757-4024-49A0-0642-BFBEEEAAC5F1}"/>
              </a:ext>
            </a:extLst>
          </p:cNvPr>
          <p:cNvGraphicFramePr/>
          <p:nvPr>
            <p:extLst>
              <p:ext uri="{D42A27DB-BD31-4B8C-83A1-F6EECF244321}">
                <p14:modId xmlns:p14="http://schemas.microsoft.com/office/powerpoint/2010/main" val="1984251560"/>
              </p:ext>
            </p:extLst>
          </p:nvPr>
        </p:nvGraphicFramePr>
        <p:xfrm>
          <a:off x="657225" y="1162467"/>
          <a:ext cx="10937082" cy="5052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94BEF14-EB98-8514-2280-60D8DE88C0B1}"/>
              </a:ext>
            </a:extLst>
          </p:cNvPr>
          <p:cNvSpPr txBox="1"/>
          <p:nvPr/>
        </p:nvSpPr>
        <p:spPr>
          <a:xfrm>
            <a:off x="597692" y="372011"/>
            <a:ext cx="6097190" cy="369332"/>
          </a:xfrm>
          <a:prstGeom prst="rect">
            <a:avLst/>
          </a:prstGeom>
          <a:noFill/>
        </p:spPr>
        <p:txBody>
          <a:bodyPr wrap="square">
            <a:spAutoFit/>
          </a:bodyPr>
          <a:lstStyle/>
          <a:p>
            <a:r>
              <a:rPr lang="en-US" b="1" dirty="0"/>
              <a:t>8. Diffie–Hellman</a:t>
            </a:r>
          </a:p>
        </p:txBody>
      </p:sp>
      <p:pic>
        <p:nvPicPr>
          <p:cNvPr id="4" name="Picture 3" descr="A black background with a black square&#10;&#10;AI-generated content may be incorrect.">
            <a:extLst>
              <a:ext uri="{FF2B5EF4-FFF2-40B4-BE49-F238E27FC236}">
                <a16:creationId xmlns:a16="http://schemas.microsoft.com/office/drawing/2014/main" id="{1CFB50DA-D4DC-1933-1ACD-39288CF6B0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5" name="TextBox 4">
            <a:extLst>
              <a:ext uri="{FF2B5EF4-FFF2-40B4-BE49-F238E27FC236}">
                <a16:creationId xmlns:a16="http://schemas.microsoft.com/office/drawing/2014/main" id="{A3CC905D-82D4-E46A-8CC1-FB8B0B6A4F26}"/>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1988856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53CA6-88E6-3739-EEBE-649705FBFD5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3B6A329-8DE2-CD15-17B1-8EF9329239FD}"/>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sp>
        <p:nvSpPr>
          <p:cNvPr id="3" name="TextBox 2">
            <a:extLst>
              <a:ext uri="{FF2B5EF4-FFF2-40B4-BE49-F238E27FC236}">
                <a16:creationId xmlns:a16="http://schemas.microsoft.com/office/drawing/2014/main" id="{437CDA71-C820-2816-FF3A-A5617C968183}"/>
              </a:ext>
            </a:extLst>
          </p:cNvPr>
          <p:cNvSpPr txBox="1"/>
          <p:nvPr/>
        </p:nvSpPr>
        <p:spPr>
          <a:xfrm>
            <a:off x="597692" y="372011"/>
            <a:ext cx="6097190" cy="369332"/>
          </a:xfrm>
          <a:prstGeom prst="rect">
            <a:avLst/>
          </a:prstGeom>
          <a:noFill/>
        </p:spPr>
        <p:txBody>
          <a:bodyPr wrap="square">
            <a:spAutoFit/>
          </a:bodyPr>
          <a:lstStyle/>
          <a:p>
            <a:r>
              <a:rPr lang="en-US" b="1" dirty="0"/>
              <a:t>8. Diffie–Hellman</a:t>
            </a:r>
          </a:p>
        </p:txBody>
      </p:sp>
      <p:sp>
        <p:nvSpPr>
          <p:cNvPr id="4" name="TextBox 3">
            <a:extLst>
              <a:ext uri="{FF2B5EF4-FFF2-40B4-BE49-F238E27FC236}">
                <a16:creationId xmlns:a16="http://schemas.microsoft.com/office/drawing/2014/main" id="{E8A2BC59-E3E6-502F-E305-1D79C9D70BCB}"/>
              </a:ext>
            </a:extLst>
          </p:cNvPr>
          <p:cNvSpPr txBox="1"/>
          <p:nvPr/>
        </p:nvSpPr>
        <p:spPr>
          <a:xfrm>
            <a:off x="597692" y="902248"/>
            <a:ext cx="10965656" cy="369332"/>
          </a:xfrm>
          <a:prstGeom prst="rect">
            <a:avLst/>
          </a:prstGeom>
          <a:noFill/>
        </p:spPr>
        <p:txBody>
          <a:bodyPr wrap="square">
            <a:spAutoFit/>
          </a:bodyPr>
          <a:lstStyle/>
          <a:p>
            <a:r>
              <a:rPr lang="en-US" b="1" dirty="0"/>
              <a:t>Summary</a:t>
            </a:r>
          </a:p>
        </p:txBody>
      </p:sp>
      <p:graphicFrame>
        <p:nvGraphicFramePr>
          <p:cNvPr id="8" name="Diagram 7">
            <a:extLst>
              <a:ext uri="{FF2B5EF4-FFF2-40B4-BE49-F238E27FC236}">
                <a16:creationId xmlns:a16="http://schemas.microsoft.com/office/drawing/2014/main" id="{AE9A87E5-98A3-7AC3-40FF-2DD85C12104D}"/>
              </a:ext>
            </a:extLst>
          </p:cNvPr>
          <p:cNvGraphicFramePr/>
          <p:nvPr>
            <p:extLst>
              <p:ext uri="{D42A27DB-BD31-4B8C-83A1-F6EECF244321}">
                <p14:modId xmlns:p14="http://schemas.microsoft.com/office/powerpoint/2010/main" val="854648237"/>
              </p:ext>
            </p:extLst>
          </p:nvPr>
        </p:nvGraphicFramePr>
        <p:xfrm>
          <a:off x="597692" y="1508965"/>
          <a:ext cx="11046620" cy="2862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5B83F67F-03FC-70BD-19E2-5F799A65E4AC}"/>
              </a:ext>
            </a:extLst>
          </p:cNvPr>
          <p:cNvSpPr txBox="1"/>
          <p:nvPr/>
        </p:nvSpPr>
        <p:spPr>
          <a:xfrm>
            <a:off x="598882" y="4829847"/>
            <a:ext cx="11045430" cy="1200329"/>
          </a:xfrm>
          <a:prstGeom prst="rect">
            <a:avLst/>
          </a:prstGeom>
          <a:noFill/>
        </p:spPr>
        <p:txBody>
          <a:bodyPr wrap="square">
            <a:spAutoFit/>
          </a:bodyPr>
          <a:lstStyle/>
          <a:p>
            <a:pPr>
              <a:buNone/>
            </a:pPr>
            <a:r>
              <a:rPr lang="en-US" b="1" dirty="0"/>
              <a:t>What Diffie-Hellman </a:t>
            </a:r>
            <a:r>
              <a:rPr lang="en-US" b="1" i="1" dirty="0"/>
              <a:t>really does!</a:t>
            </a:r>
            <a:endParaRPr lang="en-US" b="1" dirty="0"/>
          </a:p>
          <a:p>
            <a:pPr marL="285750" indent="-285750">
              <a:buFont typeface="Arial" panose="020B0604020202020204" pitchFamily="34" charset="0"/>
              <a:buChar char="•"/>
            </a:pPr>
            <a:r>
              <a:rPr lang="en-US" dirty="0"/>
              <a:t>It let’s two computers </a:t>
            </a:r>
            <a:r>
              <a:rPr lang="en-US" b="1" dirty="0"/>
              <a:t>agree on a shared secret key</a:t>
            </a:r>
            <a:r>
              <a:rPr lang="en-US" dirty="0"/>
              <a:t> over the internet.</a:t>
            </a:r>
          </a:p>
          <a:p>
            <a:pPr marL="285750" indent="-285750">
              <a:buFont typeface="Arial" panose="020B0604020202020204" pitchFamily="34" charset="0"/>
              <a:buChar char="•"/>
            </a:pPr>
            <a:r>
              <a:rPr lang="en-US" dirty="0"/>
              <a:t>That key is then used for </a:t>
            </a:r>
            <a:r>
              <a:rPr lang="en-US" b="1" dirty="0"/>
              <a:t>encryption</a:t>
            </a:r>
            <a:r>
              <a:rPr lang="en-US" dirty="0"/>
              <a:t> (like AES) to secure all further communication.</a:t>
            </a:r>
          </a:p>
          <a:p>
            <a:pPr marL="285750" indent="-285750">
              <a:buFont typeface="Arial" panose="020B0604020202020204" pitchFamily="34" charset="0"/>
              <a:buChar char="•"/>
            </a:pPr>
            <a:r>
              <a:rPr lang="en-US" b="1" dirty="0"/>
              <a:t>The trick: </a:t>
            </a:r>
            <a:r>
              <a:rPr lang="en-US" dirty="0"/>
              <a:t>the key is </a:t>
            </a:r>
            <a:r>
              <a:rPr lang="en-US" b="1" dirty="0"/>
              <a:t>never sent directly</a:t>
            </a:r>
            <a:r>
              <a:rPr lang="en-US" dirty="0"/>
              <a:t>; only parts of the math puzzle are shared.</a:t>
            </a:r>
          </a:p>
        </p:txBody>
      </p:sp>
      <p:pic>
        <p:nvPicPr>
          <p:cNvPr id="5" name="Picture 4" descr="A black background with a black square&#10;&#10;AI-generated content may be incorrect.">
            <a:extLst>
              <a:ext uri="{FF2B5EF4-FFF2-40B4-BE49-F238E27FC236}">
                <a16:creationId xmlns:a16="http://schemas.microsoft.com/office/drawing/2014/main" id="{05A1CE42-1278-B86A-E4F2-A3AD7C81F7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6" name="TextBox 5">
            <a:extLst>
              <a:ext uri="{FF2B5EF4-FFF2-40B4-BE49-F238E27FC236}">
                <a16:creationId xmlns:a16="http://schemas.microsoft.com/office/drawing/2014/main" id="{69D5BD35-3893-CE51-5FA3-EF5E713DED98}"/>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41291492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F84EF-7C3E-D2DD-D75D-D1487660877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E3D2E65-AE08-2B0A-AC39-06F4EB91B299}"/>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sp>
        <p:nvSpPr>
          <p:cNvPr id="3" name="TextBox 2">
            <a:extLst>
              <a:ext uri="{FF2B5EF4-FFF2-40B4-BE49-F238E27FC236}">
                <a16:creationId xmlns:a16="http://schemas.microsoft.com/office/drawing/2014/main" id="{E88526D5-88B1-9FE0-1B4E-005A5B4CD984}"/>
              </a:ext>
            </a:extLst>
          </p:cNvPr>
          <p:cNvSpPr txBox="1"/>
          <p:nvPr/>
        </p:nvSpPr>
        <p:spPr>
          <a:xfrm>
            <a:off x="597692" y="372011"/>
            <a:ext cx="6097190" cy="369332"/>
          </a:xfrm>
          <a:prstGeom prst="rect">
            <a:avLst/>
          </a:prstGeom>
          <a:noFill/>
        </p:spPr>
        <p:txBody>
          <a:bodyPr wrap="square">
            <a:spAutoFit/>
          </a:bodyPr>
          <a:lstStyle/>
          <a:p>
            <a:r>
              <a:rPr lang="en-US" b="1" dirty="0"/>
              <a:t>Diffie–Hellman Variants with Examples</a:t>
            </a:r>
          </a:p>
        </p:txBody>
      </p:sp>
      <p:sp>
        <p:nvSpPr>
          <p:cNvPr id="2" name="TextBox 1">
            <a:extLst>
              <a:ext uri="{FF2B5EF4-FFF2-40B4-BE49-F238E27FC236}">
                <a16:creationId xmlns:a16="http://schemas.microsoft.com/office/drawing/2014/main" id="{F00ED9D6-F812-276A-C740-23ADB68C4A67}"/>
              </a:ext>
            </a:extLst>
          </p:cNvPr>
          <p:cNvSpPr txBox="1"/>
          <p:nvPr/>
        </p:nvSpPr>
        <p:spPr>
          <a:xfrm>
            <a:off x="597692" y="1328058"/>
            <a:ext cx="5344717" cy="2400657"/>
          </a:xfrm>
          <a:prstGeom prst="rect">
            <a:avLst/>
          </a:prstGeom>
          <a:noFill/>
        </p:spPr>
        <p:txBody>
          <a:bodyPr wrap="square" rtlCol="0">
            <a:spAutoFit/>
          </a:bodyPr>
          <a:lstStyle/>
          <a:p>
            <a:r>
              <a:rPr lang="en-US" b="1" dirty="0"/>
              <a:t>1. Classic Diffie–Hellman (Finite Field DH)</a:t>
            </a:r>
          </a:p>
          <a:p>
            <a:pPr marL="171450" indent="-171450">
              <a:buFont typeface="Arial" panose="020B0604020202020204" pitchFamily="34" charset="0"/>
              <a:buChar char="•"/>
            </a:pPr>
            <a:r>
              <a:rPr lang="en-US" sz="1200" b="1" dirty="0"/>
              <a:t>Public values:</a:t>
            </a:r>
            <a:r>
              <a:rPr lang="en-US" sz="1200" dirty="0"/>
              <a:t> prime number p = 23, base g = 5</a:t>
            </a:r>
          </a:p>
          <a:p>
            <a:pPr marL="171450" indent="-171450">
              <a:buFont typeface="Arial" panose="020B0604020202020204" pitchFamily="34" charset="0"/>
              <a:buChar char="•"/>
            </a:pPr>
            <a:r>
              <a:rPr lang="en-US" sz="1200" b="1" dirty="0"/>
              <a:t>Alice’s secret:</a:t>
            </a:r>
            <a:r>
              <a:rPr lang="en-US" sz="1200" dirty="0"/>
              <a:t> a = 6</a:t>
            </a:r>
          </a:p>
          <a:p>
            <a:pPr marL="171450" indent="-171450">
              <a:buFont typeface="Arial" panose="020B0604020202020204" pitchFamily="34" charset="0"/>
              <a:buChar char="•"/>
            </a:pPr>
            <a:r>
              <a:rPr lang="en-US" sz="1200" b="1" dirty="0"/>
              <a:t>Bob’s secret:</a:t>
            </a:r>
            <a:r>
              <a:rPr lang="en-US" sz="1200" dirty="0"/>
              <a:t> b = 15</a:t>
            </a:r>
          </a:p>
          <a:p>
            <a:pPr marL="171450" indent="-171450">
              <a:buFont typeface="Arial" panose="020B0604020202020204" pitchFamily="34" charset="0"/>
              <a:buChar char="•"/>
            </a:pPr>
            <a:r>
              <a:rPr lang="en-US" sz="1200" b="1" dirty="0"/>
              <a:t>Step 1:</a:t>
            </a:r>
            <a:br>
              <a:rPr lang="en-US" sz="1200" dirty="0"/>
            </a:br>
            <a:r>
              <a:rPr lang="en-US" sz="1200" dirty="0"/>
              <a:t>Alice computes A = </a:t>
            </a:r>
            <a:r>
              <a:rPr lang="en-US" sz="1200" dirty="0" err="1"/>
              <a:t>g^a</a:t>
            </a:r>
            <a:r>
              <a:rPr lang="en-US" sz="1200" dirty="0"/>
              <a:t> mod p = 5^6 mod 23 = 8</a:t>
            </a:r>
            <a:br>
              <a:rPr lang="en-US" sz="1200" dirty="0"/>
            </a:br>
            <a:r>
              <a:rPr lang="en-US" sz="1200" dirty="0"/>
              <a:t>Bob computes B = </a:t>
            </a:r>
            <a:r>
              <a:rPr lang="en-US" sz="1200" dirty="0" err="1"/>
              <a:t>g^b</a:t>
            </a:r>
            <a:r>
              <a:rPr lang="en-US" sz="1200" dirty="0"/>
              <a:t> mod p = 5^15 mod 23 = 19</a:t>
            </a:r>
          </a:p>
          <a:p>
            <a:pPr marL="171450" indent="-171450">
              <a:buFont typeface="Arial" panose="020B0604020202020204" pitchFamily="34" charset="0"/>
              <a:buChar char="•"/>
            </a:pPr>
            <a:r>
              <a:rPr lang="en-US" sz="1200" b="1" dirty="0"/>
              <a:t>Step 2:</a:t>
            </a:r>
            <a:r>
              <a:rPr lang="en-US" sz="1200" dirty="0"/>
              <a:t> Exchange public values: Alice sends 8, Bob sends 19.</a:t>
            </a:r>
          </a:p>
          <a:p>
            <a:pPr marL="171450" indent="-171450">
              <a:buFont typeface="Arial" panose="020B0604020202020204" pitchFamily="34" charset="0"/>
              <a:buChar char="•"/>
            </a:pPr>
            <a:r>
              <a:rPr lang="en-US" sz="1200" b="1" dirty="0"/>
              <a:t>Step 3:</a:t>
            </a:r>
            <a:br>
              <a:rPr lang="en-US" sz="1200" dirty="0"/>
            </a:br>
            <a:r>
              <a:rPr lang="en-US" sz="1200" dirty="0"/>
              <a:t>Alice computes s = </a:t>
            </a:r>
            <a:r>
              <a:rPr lang="en-US" sz="1200" dirty="0" err="1"/>
              <a:t>B^a</a:t>
            </a:r>
            <a:r>
              <a:rPr lang="en-US" sz="1200" dirty="0"/>
              <a:t> mod p = 19^6 mod 23 = 2</a:t>
            </a:r>
            <a:br>
              <a:rPr lang="en-US" sz="1200" dirty="0"/>
            </a:br>
            <a:r>
              <a:rPr lang="en-US" sz="1200" dirty="0"/>
              <a:t>Bob computes s = </a:t>
            </a:r>
            <a:r>
              <a:rPr lang="en-US" sz="1200" dirty="0" err="1"/>
              <a:t>A^b</a:t>
            </a:r>
            <a:r>
              <a:rPr lang="en-US" sz="1200" dirty="0"/>
              <a:t> mod p = 8^15 mod 23 = 2</a:t>
            </a:r>
          </a:p>
          <a:p>
            <a:r>
              <a:rPr lang="en-US" sz="1200" dirty="0"/>
              <a:t>✅ Shared secret key = </a:t>
            </a:r>
            <a:r>
              <a:rPr lang="en-US" sz="1200" b="1" dirty="0"/>
              <a:t>2</a:t>
            </a:r>
            <a:endParaRPr lang="en-US" sz="1200" dirty="0"/>
          </a:p>
        </p:txBody>
      </p:sp>
      <p:sp>
        <p:nvSpPr>
          <p:cNvPr id="5" name="TextBox 4">
            <a:extLst>
              <a:ext uri="{FF2B5EF4-FFF2-40B4-BE49-F238E27FC236}">
                <a16:creationId xmlns:a16="http://schemas.microsoft.com/office/drawing/2014/main" id="{12F51F2F-7564-FABB-C3B3-1472F956DE1C}"/>
              </a:ext>
            </a:extLst>
          </p:cNvPr>
          <p:cNvSpPr txBox="1"/>
          <p:nvPr/>
        </p:nvSpPr>
        <p:spPr>
          <a:xfrm>
            <a:off x="6512420" y="1328058"/>
            <a:ext cx="5131892" cy="1661993"/>
          </a:xfrm>
          <a:prstGeom prst="rect">
            <a:avLst/>
          </a:prstGeom>
          <a:noFill/>
        </p:spPr>
        <p:txBody>
          <a:bodyPr wrap="square" rtlCol="0">
            <a:spAutoFit/>
          </a:bodyPr>
          <a:lstStyle/>
          <a:p>
            <a:r>
              <a:rPr lang="en-US" b="1" dirty="0"/>
              <a:t>2. Ephemeral Diffie–Hellman (DHE)</a:t>
            </a:r>
          </a:p>
          <a:p>
            <a:pPr marL="171450" indent="-171450">
              <a:buFont typeface="Arial" panose="020B0604020202020204" pitchFamily="34" charset="0"/>
              <a:buChar char="•"/>
            </a:pPr>
            <a:r>
              <a:rPr lang="en-US" sz="1200" dirty="0"/>
              <a:t>Same math as above, </a:t>
            </a:r>
            <a:r>
              <a:rPr lang="en-US" sz="1200" b="1" dirty="0"/>
              <a:t>but keys are temporary (ephemeral)</a:t>
            </a:r>
            <a:r>
              <a:rPr lang="en-US" sz="1200" dirty="0"/>
              <a:t>.</a:t>
            </a:r>
          </a:p>
          <a:p>
            <a:pPr marL="171450" indent="-171450">
              <a:buFont typeface="Arial" panose="020B0604020202020204" pitchFamily="34" charset="0"/>
              <a:buChar char="•"/>
            </a:pPr>
            <a:r>
              <a:rPr lang="en-US" sz="1200" dirty="0"/>
              <a:t>Example: In HTTPS (TLS 1.2), every connection generates </a:t>
            </a:r>
            <a:r>
              <a:rPr lang="en-US" sz="1200" b="1" dirty="0"/>
              <a:t>new random a and b</a:t>
            </a:r>
            <a:r>
              <a:rPr lang="en-US" sz="1200" dirty="0"/>
              <a:t> → a unique secret key per session.</a:t>
            </a:r>
          </a:p>
          <a:p>
            <a:pPr marL="171450" indent="-171450">
              <a:buFont typeface="Arial" panose="020B0604020202020204" pitchFamily="34" charset="0"/>
              <a:buChar char="•"/>
            </a:pPr>
            <a:r>
              <a:rPr lang="en-US" sz="1200" dirty="0"/>
              <a:t>This gives </a:t>
            </a:r>
            <a:r>
              <a:rPr lang="en-US" sz="1200" b="1" dirty="0"/>
              <a:t>Perfect Forward Secrecy (PFS):</a:t>
            </a:r>
            <a:r>
              <a:rPr lang="en-US" sz="1200" dirty="0"/>
              <a:t> even if someone later steals the server’s private key, they can’t decrypt past sessions.</a:t>
            </a:r>
          </a:p>
          <a:p>
            <a:r>
              <a:rPr lang="en-US" sz="1200" dirty="0"/>
              <a:t>✅ Think of it as “classic DH, but throw away the keys after each conversation.”</a:t>
            </a:r>
          </a:p>
        </p:txBody>
      </p:sp>
      <p:sp>
        <p:nvSpPr>
          <p:cNvPr id="10" name="TextBox 9">
            <a:extLst>
              <a:ext uri="{FF2B5EF4-FFF2-40B4-BE49-F238E27FC236}">
                <a16:creationId xmlns:a16="http://schemas.microsoft.com/office/drawing/2014/main" id="{8E6F3C5A-2841-282F-38B8-396442D0D364}"/>
              </a:ext>
            </a:extLst>
          </p:cNvPr>
          <p:cNvSpPr txBox="1"/>
          <p:nvPr/>
        </p:nvSpPr>
        <p:spPr>
          <a:xfrm>
            <a:off x="597692" y="4051500"/>
            <a:ext cx="5344718" cy="1846659"/>
          </a:xfrm>
          <a:prstGeom prst="rect">
            <a:avLst/>
          </a:prstGeom>
          <a:noFill/>
        </p:spPr>
        <p:txBody>
          <a:bodyPr wrap="square" rtlCol="0">
            <a:spAutoFit/>
          </a:bodyPr>
          <a:lstStyle/>
          <a:p>
            <a:r>
              <a:rPr lang="en-US" b="1" dirty="0"/>
              <a:t>3. Elliptic Curve Diffie–Hellman (ECDH)</a:t>
            </a:r>
          </a:p>
          <a:p>
            <a:pPr marL="171450" indent="-171450">
              <a:buFont typeface="Arial" panose="020B0604020202020204" pitchFamily="34" charset="0"/>
              <a:buChar char="•"/>
            </a:pPr>
            <a:r>
              <a:rPr lang="en-US" sz="1200" dirty="0"/>
              <a:t>Uses </a:t>
            </a:r>
            <a:r>
              <a:rPr lang="en-US" sz="1200" b="1" dirty="0"/>
              <a:t>elliptic curve math</a:t>
            </a:r>
            <a:r>
              <a:rPr lang="en-US" sz="1200" dirty="0"/>
              <a:t> instead of primes.</a:t>
            </a:r>
          </a:p>
          <a:p>
            <a:pPr marL="171450" indent="-171450">
              <a:buFont typeface="Arial" panose="020B0604020202020204" pitchFamily="34" charset="0"/>
              <a:buChar char="•"/>
            </a:pPr>
            <a:r>
              <a:rPr lang="en-US" sz="1200" dirty="0"/>
              <a:t>Example curve: secp256k1 (used in Bitcoin).</a:t>
            </a:r>
          </a:p>
          <a:p>
            <a:pPr marL="171450" indent="-171450">
              <a:buFont typeface="Arial" panose="020B0604020202020204" pitchFamily="34" charset="0"/>
              <a:buChar char="•"/>
            </a:pPr>
            <a:r>
              <a:rPr lang="en-US" sz="1200" dirty="0"/>
              <a:t>Alice picks a private key (say 3), Bob picks private key (say 7).</a:t>
            </a:r>
          </a:p>
          <a:p>
            <a:pPr marL="171450" indent="-171450">
              <a:buFont typeface="Arial" panose="020B0604020202020204" pitchFamily="34" charset="0"/>
              <a:buChar char="•"/>
            </a:pPr>
            <a:r>
              <a:rPr lang="en-US" sz="1200" dirty="0"/>
              <a:t>They multiply their private key by a common </a:t>
            </a:r>
            <a:r>
              <a:rPr lang="en-US" sz="1200" b="1" dirty="0"/>
              <a:t>base point (G)</a:t>
            </a:r>
            <a:r>
              <a:rPr lang="en-US" sz="1200" dirty="0"/>
              <a:t> on the curve.</a:t>
            </a:r>
          </a:p>
          <a:p>
            <a:pPr marL="171450" indent="-171450">
              <a:buFont typeface="Arial" panose="020B0604020202020204" pitchFamily="34" charset="0"/>
              <a:buChar char="•"/>
            </a:pPr>
            <a:r>
              <a:rPr lang="en-US" sz="1200" dirty="0"/>
              <a:t>Alice sends 3G, Bob sends 7G.</a:t>
            </a:r>
          </a:p>
          <a:p>
            <a:pPr marL="171450" indent="-171450">
              <a:buFont typeface="Arial" panose="020B0604020202020204" pitchFamily="34" charset="0"/>
              <a:buChar char="•"/>
            </a:pPr>
            <a:r>
              <a:rPr lang="en-US" sz="1200" dirty="0"/>
              <a:t>Alice computes 3(7G) = 21G, Bob computes 7(3G) = 21G.</a:t>
            </a:r>
          </a:p>
          <a:p>
            <a:r>
              <a:rPr lang="en-US" sz="1200" dirty="0"/>
              <a:t>✅ Shared secret = </a:t>
            </a:r>
            <a:r>
              <a:rPr lang="en-US" sz="1200" b="1" dirty="0"/>
              <a:t>21G (a point on the curve)</a:t>
            </a:r>
            <a:r>
              <a:rPr lang="en-US" sz="1200" dirty="0"/>
              <a:t>.</a:t>
            </a:r>
          </a:p>
          <a:p>
            <a:r>
              <a:rPr lang="en-US" sz="1200" dirty="0"/>
              <a:t>Advantage: Much smaller numbers for the same security (faster, efficient).</a:t>
            </a:r>
          </a:p>
        </p:txBody>
      </p:sp>
      <p:sp>
        <p:nvSpPr>
          <p:cNvPr id="13" name="TextBox 12">
            <a:extLst>
              <a:ext uri="{FF2B5EF4-FFF2-40B4-BE49-F238E27FC236}">
                <a16:creationId xmlns:a16="http://schemas.microsoft.com/office/drawing/2014/main" id="{0BDB1B78-F4A9-DB56-D3F0-FE50BD4C5173}"/>
              </a:ext>
            </a:extLst>
          </p:cNvPr>
          <p:cNvSpPr txBox="1"/>
          <p:nvPr/>
        </p:nvSpPr>
        <p:spPr>
          <a:xfrm>
            <a:off x="6422739" y="4051500"/>
            <a:ext cx="5221574" cy="1754326"/>
          </a:xfrm>
          <a:prstGeom prst="rect">
            <a:avLst/>
          </a:prstGeom>
          <a:noFill/>
        </p:spPr>
        <p:txBody>
          <a:bodyPr wrap="square">
            <a:spAutoFit/>
          </a:bodyPr>
          <a:lstStyle/>
          <a:p>
            <a:pPr>
              <a:buNone/>
            </a:pPr>
            <a:r>
              <a:rPr lang="en-US" b="1" dirty="0"/>
              <a:t>4. Ephemeral Elliptic Curve Diffie–Hellman (ECDHE)</a:t>
            </a:r>
          </a:p>
          <a:p>
            <a:pPr marL="171450" indent="-171450">
              <a:buFont typeface="Arial" panose="020B0604020202020204" pitchFamily="34" charset="0"/>
              <a:buChar char="•"/>
            </a:pPr>
            <a:r>
              <a:rPr lang="en-US" sz="1200" dirty="0"/>
              <a:t>Most common in </a:t>
            </a:r>
            <a:r>
              <a:rPr lang="en-US" sz="1200" b="1" dirty="0"/>
              <a:t>TLS 1.2/1.3</a:t>
            </a:r>
            <a:r>
              <a:rPr lang="en-US" sz="1200" dirty="0"/>
              <a:t> today.</a:t>
            </a:r>
          </a:p>
          <a:p>
            <a:pPr marL="171450" indent="-171450">
              <a:buFont typeface="Arial" panose="020B0604020202020204" pitchFamily="34" charset="0"/>
              <a:buChar char="•"/>
            </a:pPr>
            <a:r>
              <a:rPr lang="en-US" sz="1200" dirty="0"/>
              <a:t>Same as ECDH, but </a:t>
            </a:r>
            <a:r>
              <a:rPr lang="en-US" sz="1200" b="1" dirty="0"/>
              <a:t>new random private keys for every session</a:t>
            </a:r>
            <a:r>
              <a:rPr lang="en-US" sz="1200" dirty="0"/>
              <a:t>.</a:t>
            </a:r>
          </a:p>
          <a:p>
            <a:pPr marL="171450" indent="-171450">
              <a:buFont typeface="Arial" panose="020B0604020202020204" pitchFamily="34" charset="0"/>
              <a:buChar char="•"/>
            </a:pPr>
            <a:r>
              <a:rPr lang="en-US" sz="1200" dirty="0"/>
              <a:t>Ensures </a:t>
            </a:r>
            <a:r>
              <a:rPr lang="en-US" sz="1200" b="1" dirty="0"/>
              <a:t>forward secrecy + efficiency</a:t>
            </a:r>
            <a:r>
              <a:rPr lang="en-US" sz="1200" dirty="0"/>
              <a:t>.</a:t>
            </a:r>
          </a:p>
          <a:p>
            <a:r>
              <a:rPr lang="en-US" sz="1200" dirty="0"/>
              <a:t>✅ Example: Your browser (Chrome) connecting to Fortinet’s website → negotiates a </a:t>
            </a:r>
            <a:r>
              <a:rPr lang="en-US" sz="1200" b="1" dirty="0"/>
              <a:t>fresh ECDHE key</a:t>
            </a:r>
            <a:r>
              <a:rPr lang="en-US" sz="1200" dirty="0"/>
              <a:t> so even if Fortinet’s server keys leak later, your past browsing stays safe.</a:t>
            </a:r>
          </a:p>
        </p:txBody>
      </p:sp>
      <p:pic>
        <p:nvPicPr>
          <p:cNvPr id="8" name="Picture 7" descr="A black background with a black square&#10;&#10;AI-generated content may be incorrect.">
            <a:extLst>
              <a:ext uri="{FF2B5EF4-FFF2-40B4-BE49-F238E27FC236}">
                <a16:creationId xmlns:a16="http://schemas.microsoft.com/office/drawing/2014/main" id="{906EB192-4AB0-8FCB-FB84-4101A468F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6" name="TextBox 5">
            <a:extLst>
              <a:ext uri="{FF2B5EF4-FFF2-40B4-BE49-F238E27FC236}">
                <a16:creationId xmlns:a16="http://schemas.microsoft.com/office/drawing/2014/main" id="{E5D850CF-7860-D626-723A-2DE5872FE8E1}"/>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34913743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117DE-0FC6-B231-7AAA-0D8CDD84D42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13C2363-8585-6149-A775-51D98CF5B9AC}"/>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sp>
        <p:nvSpPr>
          <p:cNvPr id="3" name="TextBox 2">
            <a:extLst>
              <a:ext uri="{FF2B5EF4-FFF2-40B4-BE49-F238E27FC236}">
                <a16:creationId xmlns:a16="http://schemas.microsoft.com/office/drawing/2014/main" id="{B3BD2BAF-F01B-AA1F-4F6C-4BF02BC50909}"/>
              </a:ext>
            </a:extLst>
          </p:cNvPr>
          <p:cNvSpPr txBox="1"/>
          <p:nvPr/>
        </p:nvSpPr>
        <p:spPr>
          <a:xfrm>
            <a:off x="597692" y="372011"/>
            <a:ext cx="6097190" cy="369332"/>
          </a:xfrm>
          <a:prstGeom prst="rect">
            <a:avLst/>
          </a:prstGeom>
          <a:noFill/>
        </p:spPr>
        <p:txBody>
          <a:bodyPr wrap="square">
            <a:spAutoFit/>
          </a:bodyPr>
          <a:lstStyle/>
          <a:p>
            <a:r>
              <a:rPr lang="en-US" b="1" dirty="0"/>
              <a:t>Optional (Deep-Dive/Bonus Topics)</a:t>
            </a:r>
          </a:p>
        </p:txBody>
      </p:sp>
      <p:cxnSp>
        <p:nvCxnSpPr>
          <p:cNvPr id="8" name="Straight Connector 7">
            <a:extLst>
              <a:ext uri="{FF2B5EF4-FFF2-40B4-BE49-F238E27FC236}">
                <a16:creationId xmlns:a16="http://schemas.microsoft.com/office/drawing/2014/main" id="{9FB94E3A-519B-FF63-9B6B-148AD8D31C83}"/>
              </a:ext>
            </a:extLst>
          </p:cNvPr>
          <p:cNvCxnSpPr/>
          <p:nvPr/>
        </p:nvCxnSpPr>
        <p:spPr>
          <a:xfrm>
            <a:off x="652122" y="3385459"/>
            <a:ext cx="10756108" cy="0"/>
          </a:xfrm>
          <a:prstGeom prst="line">
            <a:avLst/>
          </a:prstGeom>
          <a:ln>
            <a:solidFill>
              <a:schemeClr val="bg1">
                <a:lumMod val="85000"/>
              </a:schemeClr>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E7D8E6D-E807-3E1F-DBB4-3B6F30E49959}"/>
              </a:ext>
            </a:extLst>
          </p:cNvPr>
          <p:cNvCxnSpPr/>
          <p:nvPr/>
        </p:nvCxnSpPr>
        <p:spPr>
          <a:xfrm>
            <a:off x="6062155" y="1306286"/>
            <a:ext cx="0" cy="4637313"/>
          </a:xfrm>
          <a:prstGeom prst="line">
            <a:avLst/>
          </a:prstGeom>
          <a:ln>
            <a:solidFill>
              <a:schemeClr val="bg1">
                <a:lumMod val="85000"/>
              </a:schemeClr>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7C9BF360-BEB2-AEBE-EE83-D4B95EB92982}"/>
              </a:ext>
            </a:extLst>
          </p:cNvPr>
          <p:cNvSpPr/>
          <p:nvPr/>
        </p:nvSpPr>
        <p:spPr>
          <a:xfrm>
            <a:off x="5584373" y="3113315"/>
            <a:ext cx="971591" cy="5540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background with a black square&#10;&#10;AI-generated content may be incorrect.">
            <a:extLst>
              <a:ext uri="{FF2B5EF4-FFF2-40B4-BE49-F238E27FC236}">
                <a16:creationId xmlns:a16="http://schemas.microsoft.com/office/drawing/2014/main" id="{9154C611-B7E7-99FA-CA2D-71895014A1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5" name="TextBox 4">
            <a:extLst>
              <a:ext uri="{FF2B5EF4-FFF2-40B4-BE49-F238E27FC236}">
                <a16:creationId xmlns:a16="http://schemas.microsoft.com/office/drawing/2014/main" id="{99F8DC83-FD4A-2BCD-A5FF-E2B412211E8A}"/>
              </a:ext>
            </a:extLst>
          </p:cNvPr>
          <p:cNvSpPr txBox="1"/>
          <p:nvPr/>
        </p:nvSpPr>
        <p:spPr>
          <a:xfrm>
            <a:off x="6371310" y="1772059"/>
            <a:ext cx="5131892" cy="1477328"/>
          </a:xfrm>
          <a:prstGeom prst="rect">
            <a:avLst/>
          </a:prstGeom>
          <a:noFill/>
        </p:spPr>
        <p:txBody>
          <a:bodyPr wrap="square" rtlCol="0">
            <a:spAutoFit/>
          </a:bodyPr>
          <a:lstStyle/>
          <a:p>
            <a:r>
              <a:rPr lang="en-US" b="1" dirty="0"/>
              <a:t>Post-Quantum Impact:</a:t>
            </a:r>
            <a:r>
              <a:rPr lang="en-US" dirty="0"/>
              <a:t> DH/ECDH can be broken by quantum computers (Shor’s algorithm).</a:t>
            </a:r>
          </a:p>
          <a:p>
            <a:endParaRPr lang="en-US" dirty="0"/>
          </a:p>
          <a:p>
            <a:r>
              <a:rPr lang="en-US" dirty="0"/>
              <a:t>Industry is moving toward </a:t>
            </a:r>
            <a:r>
              <a:rPr lang="en-US" b="1" dirty="0"/>
              <a:t>post-quantum cryptography (PQC)</a:t>
            </a:r>
            <a:r>
              <a:rPr lang="en-US" dirty="0"/>
              <a:t>.</a:t>
            </a:r>
          </a:p>
        </p:txBody>
      </p:sp>
      <p:sp>
        <p:nvSpPr>
          <p:cNvPr id="2" name="TextBox 1">
            <a:extLst>
              <a:ext uri="{FF2B5EF4-FFF2-40B4-BE49-F238E27FC236}">
                <a16:creationId xmlns:a16="http://schemas.microsoft.com/office/drawing/2014/main" id="{0696E3C6-07E5-078E-090E-46E6FC9EE721}"/>
              </a:ext>
            </a:extLst>
          </p:cNvPr>
          <p:cNvSpPr txBox="1"/>
          <p:nvPr/>
        </p:nvSpPr>
        <p:spPr>
          <a:xfrm>
            <a:off x="597691" y="1776914"/>
            <a:ext cx="5344717" cy="1200329"/>
          </a:xfrm>
          <a:prstGeom prst="rect">
            <a:avLst/>
          </a:prstGeom>
          <a:noFill/>
        </p:spPr>
        <p:txBody>
          <a:bodyPr wrap="square" rtlCol="0">
            <a:spAutoFit/>
          </a:bodyPr>
          <a:lstStyle/>
          <a:p>
            <a:r>
              <a:rPr lang="en-US" b="1" dirty="0"/>
              <a:t>Logjam Attack (2015):</a:t>
            </a:r>
            <a:r>
              <a:rPr lang="en-US" dirty="0"/>
              <a:t> </a:t>
            </a:r>
          </a:p>
          <a:p>
            <a:endParaRPr lang="en-US" dirty="0"/>
          </a:p>
          <a:p>
            <a:r>
              <a:rPr lang="en-US" dirty="0"/>
              <a:t>Exploited weak DH parameters → why we now require 2048-bit or stronger primes.</a:t>
            </a:r>
          </a:p>
        </p:txBody>
      </p:sp>
      <p:sp>
        <p:nvSpPr>
          <p:cNvPr id="13" name="TextBox 12">
            <a:extLst>
              <a:ext uri="{FF2B5EF4-FFF2-40B4-BE49-F238E27FC236}">
                <a16:creationId xmlns:a16="http://schemas.microsoft.com/office/drawing/2014/main" id="{A7F006BB-E4BF-4479-BDD0-A9C19107517D}"/>
              </a:ext>
            </a:extLst>
          </p:cNvPr>
          <p:cNvSpPr txBox="1"/>
          <p:nvPr/>
        </p:nvSpPr>
        <p:spPr>
          <a:xfrm>
            <a:off x="6371310" y="3624942"/>
            <a:ext cx="5221574" cy="1477328"/>
          </a:xfrm>
          <a:prstGeom prst="rect">
            <a:avLst/>
          </a:prstGeom>
          <a:noFill/>
        </p:spPr>
        <p:txBody>
          <a:bodyPr wrap="square">
            <a:spAutoFit/>
          </a:bodyPr>
          <a:lstStyle/>
          <a:p>
            <a:pPr>
              <a:buNone/>
            </a:pPr>
            <a:r>
              <a:rPr lang="en-US" b="1" i="1" dirty="0"/>
              <a:t>Diffie–Hellman </a:t>
            </a:r>
            <a:r>
              <a:rPr lang="en-US" i="1" dirty="0"/>
              <a:t>is how two sides securely agree on a shared key without transmitting it. </a:t>
            </a:r>
          </a:p>
          <a:p>
            <a:pPr>
              <a:buNone/>
            </a:pPr>
            <a:endParaRPr lang="en-US" i="1" dirty="0"/>
          </a:p>
          <a:p>
            <a:pPr>
              <a:buNone/>
            </a:pPr>
            <a:r>
              <a:rPr lang="en-US" i="1" dirty="0"/>
              <a:t>Modern networks use ECDHE for speed and forward secrecy</a:t>
            </a:r>
            <a:endParaRPr lang="en-US" sz="1200" i="1" dirty="0"/>
          </a:p>
        </p:txBody>
      </p:sp>
      <p:sp>
        <p:nvSpPr>
          <p:cNvPr id="10" name="TextBox 9">
            <a:extLst>
              <a:ext uri="{FF2B5EF4-FFF2-40B4-BE49-F238E27FC236}">
                <a16:creationId xmlns:a16="http://schemas.microsoft.com/office/drawing/2014/main" id="{7F05AB2A-78F5-6902-7C0C-5CAD7A5EAD7A}"/>
              </a:ext>
            </a:extLst>
          </p:cNvPr>
          <p:cNvSpPr txBox="1"/>
          <p:nvPr/>
        </p:nvSpPr>
        <p:spPr>
          <a:xfrm>
            <a:off x="597691" y="3624942"/>
            <a:ext cx="5344718" cy="2031325"/>
          </a:xfrm>
          <a:prstGeom prst="rect">
            <a:avLst/>
          </a:prstGeom>
          <a:noFill/>
        </p:spPr>
        <p:txBody>
          <a:bodyPr wrap="square" rtlCol="0">
            <a:spAutoFit/>
          </a:bodyPr>
          <a:lstStyle/>
          <a:p>
            <a:r>
              <a:rPr lang="en-US" b="1" dirty="0"/>
              <a:t>Fortinet Angle:</a:t>
            </a:r>
          </a:p>
          <a:p>
            <a:endParaRPr lang="en-US" dirty="0"/>
          </a:p>
          <a:p>
            <a:r>
              <a:rPr lang="en-US" dirty="0"/>
              <a:t>“FortiGate supports ECDHE in TLS inspection and IPSec VPNs.”</a:t>
            </a:r>
          </a:p>
          <a:p>
            <a:endParaRPr lang="en-US" dirty="0"/>
          </a:p>
          <a:p>
            <a:r>
              <a:rPr lang="en-US" dirty="0"/>
              <a:t>“Forward secrecy ensures customer data is safe even if long-term certs are compromised.”</a:t>
            </a:r>
          </a:p>
        </p:txBody>
      </p:sp>
      <p:sp>
        <p:nvSpPr>
          <p:cNvPr id="6" name="TextBox 5">
            <a:extLst>
              <a:ext uri="{FF2B5EF4-FFF2-40B4-BE49-F238E27FC236}">
                <a16:creationId xmlns:a16="http://schemas.microsoft.com/office/drawing/2014/main" id="{9B64246C-545D-9B1E-1A3F-C0FA0123D741}"/>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14110359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Content Placeholder 6" descr="A person in a suit standing in front of a stage">
            <a:extLst>
              <a:ext uri="{FF2B5EF4-FFF2-40B4-BE49-F238E27FC236}">
                <a16:creationId xmlns:a16="http://schemas.microsoft.com/office/drawing/2014/main" id="{DE3FCECB-9460-4237-3B1A-3947DA87749C}"/>
              </a:ext>
            </a:extLst>
          </p:cNvPr>
          <p:cNvPicPr>
            <a:picLocks noChangeAspect="1"/>
          </p:cNvPicPr>
          <p:nvPr/>
        </p:nvPicPr>
        <p:blipFill>
          <a:blip r:embed="rId2">
            <a:extLst>
              <a:ext uri="{28A0092B-C50C-407E-A947-70E740481C1C}">
                <a14:useLocalDpi xmlns:a14="http://schemas.microsoft.com/office/drawing/2010/main" val="0"/>
              </a:ext>
            </a:extLst>
          </a:blip>
          <a:srcRect r="-2" b="15775"/>
          <a:stretch>
            <a:fillRect/>
          </a:stretch>
        </p:blipFill>
        <p:spPr>
          <a:xfrm>
            <a:off x="-6588" y="10"/>
            <a:ext cx="12198588" cy="6857990"/>
          </a:xfrm>
          <a:prstGeom prst="rect">
            <a:avLst/>
          </a:prstGeom>
        </p:spPr>
      </p:pic>
      <p:sp>
        <p:nvSpPr>
          <p:cNvPr id="6" name="TextBox 5">
            <a:extLst>
              <a:ext uri="{FF2B5EF4-FFF2-40B4-BE49-F238E27FC236}">
                <a16:creationId xmlns:a16="http://schemas.microsoft.com/office/drawing/2014/main" id="{67024820-74C1-3CBF-73DA-76D02B865A79}"/>
              </a:ext>
            </a:extLst>
          </p:cNvPr>
          <p:cNvSpPr txBox="1"/>
          <p:nvPr/>
        </p:nvSpPr>
        <p:spPr>
          <a:xfrm>
            <a:off x="692388" y="2828925"/>
            <a:ext cx="5307806" cy="1107996"/>
          </a:xfrm>
          <a:prstGeom prst="rect">
            <a:avLst/>
          </a:prstGeom>
          <a:noFill/>
        </p:spPr>
        <p:txBody>
          <a:bodyPr wrap="square" rtlCol="0">
            <a:spAutoFit/>
          </a:bodyPr>
          <a:lstStyle/>
          <a:p>
            <a:r>
              <a:rPr lang="en-US" sz="6600" dirty="0">
                <a:solidFill>
                  <a:schemeClr val="bg1"/>
                </a:solidFill>
              </a:rPr>
              <a:t>TLS/SSL</a:t>
            </a:r>
          </a:p>
        </p:txBody>
      </p:sp>
      <p:pic>
        <p:nvPicPr>
          <p:cNvPr id="7" name="Picture 6">
            <a:extLst>
              <a:ext uri="{FF2B5EF4-FFF2-40B4-BE49-F238E27FC236}">
                <a16:creationId xmlns:a16="http://schemas.microsoft.com/office/drawing/2014/main" id="{A4776538-229F-5903-CCEB-9B54284E5C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0" y="5619595"/>
            <a:ext cx="2675934" cy="824162"/>
          </a:xfrm>
          <a:prstGeom prst="rect">
            <a:avLst/>
          </a:prstGeom>
        </p:spPr>
      </p:pic>
      <p:sp>
        <p:nvSpPr>
          <p:cNvPr id="2" name="TextBox 1">
            <a:extLst>
              <a:ext uri="{FF2B5EF4-FFF2-40B4-BE49-F238E27FC236}">
                <a16:creationId xmlns:a16="http://schemas.microsoft.com/office/drawing/2014/main" id="{8AA4F6FA-8ABC-8C5B-D615-CA7CD5C97531}"/>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solidFill>
              </a:rPr>
              <a:t>© 2025 Tony DeGonia. All Rights Reserved  |  </a:t>
            </a:r>
            <a:r>
              <a:rPr lang="en-US" sz="800" i="1" dirty="0">
                <a:solidFill>
                  <a:schemeClr val="bg1"/>
                </a:solidFill>
              </a:rPr>
              <a:t>Encryption &amp; Advanced Technologies Interview Study Guide </a:t>
            </a:r>
            <a:r>
              <a:rPr lang="en-US" sz="800" dirty="0">
                <a:solidFill>
                  <a:schemeClr val="bg1"/>
                </a:solidFill>
              </a:rPr>
              <a:t>by Tony DeGonia (2025)</a:t>
            </a:r>
          </a:p>
          <a:p>
            <a:endParaRPr lang="en-US" sz="100" dirty="0">
              <a:solidFill>
                <a:schemeClr val="bg1"/>
              </a:solidFill>
            </a:endParaRPr>
          </a:p>
        </p:txBody>
      </p:sp>
    </p:spTree>
    <p:extLst>
      <p:ext uri="{BB962C8B-B14F-4D97-AF65-F5344CB8AC3E}">
        <p14:creationId xmlns:p14="http://schemas.microsoft.com/office/powerpoint/2010/main" val="29284906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913ED-1455-E6B8-35A9-9796345704A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0B839F1-C1C1-C0FF-407E-4CCC290117F6}"/>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sp>
        <p:nvSpPr>
          <p:cNvPr id="3" name="TextBox 2">
            <a:extLst>
              <a:ext uri="{FF2B5EF4-FFF2-40B4-BE49-F238E27FC236}">
                <a16:creationId xmlns:a16="http://schemas.microsoft.com/office/drawing/2014/main" id="{5035152B-A6E9-4E9F-F4C2-582D453813AC}"/>
              </a:ext>
            </a:extLst>
          </p:cNvPr>
          <p:cNvSpPr txBox="1"/>
          <p:nvPr/>
        </p:nvSpPr>
        <p:spPr>
          <a:xfrm>
            <a:off x="597692" y="372011"/>
            <a:ext cx="6097190" cy="369332"/>
          </a:xfrm>
          <a:prstGeom prst="rect">
            <a:avLst/>
          </a:prstGeom>
          <a:noFill/>
        </p:spPr>
        <p:txBody>
          <a:bodyPr wrap="square">
            <a:spAutoFit/>
          </a:bodyPr>
          <a:lstStyle/>
          <a:p>
            <a:r>
              <a:rPr lang="en-US" b="1" dirty="0"/>
              <a:t>TLS 1.2 Handshake</a:t>
            </a:r>
          </a:p>
        </p:txBody>
      </p:sp>
      <p:graphicFrame>
        <p:nvGraphicFramePr>
          <p:cNvPr id="8" name="Diagram 7">
            <a:extLst>
              <a:ext uri="{FF2B5EF4-FFF2-40B4-BE49-F238E27FC236}">
                <a16:creationId xmlns:a16="http://schemas.microsoft.com/office/drawing/2014/main" id="{E6C44AAB-EAB0-46AE-9E16-406C5A6FD8B0}"/>
              </a:ext>
            </a:extLst>
          </p:cNvPr>
          <p:cNvGraphicFramePr/>
          <p:nvPr>
            <p:extLst>
              <p:ext uri="{D42A27DB-BD31-4B8C-83A1-F6EECF244321}">
                <p14:modId xmlns:p14="http://schemas.microsoft.com/office/powerpoint/2010/main" val="445606865"/>
              </p:ext>
            </p:extLst>
          </p:nvPr>
        </p:nvGraphicFramePr>
        <p:xfrm>
          <a:off x="597692" y="1012371"/>
          <a:ext cx="11046620" cy="5268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black background with a black square&#10;&#10;AI-generated content may be incorrect.">
            <a:extLst>
              <a:ext uri="{FF2B5EF4-FFF2-40B4-BE49-F238E27FC236}">
                <a16:creationId xmlns:a16="http://schemas.microsoft.com/office/drawing/2014/main" id="{13D6EBE3-62B1-8C12-00E0-8F8D9D6D1A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5" name="TextBox 4">
            <a:extLst>
              <a:ext uri="{FF2B5EF4-FFF2-40B4-BE49-F238E27FC236}">
                <a16:creationId xmlns:a16="http://schemas.microsoft.com/office/drawing/2014/main" id="{122F050E-E6B3-8FAD-E7DB-43FD36C1585E}"/>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1390820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76DA82E-709E-70A4-76EE-DCB214B88658}"/>
              </a:ext>
            </a:extLst>
          </p:cNvPr>
          <p:cNvSpPr txBox="1"/>
          <p:nvPr/>
        </p:nvSpPr>
        <p:spPr>
          <a:xfrm>
            <a:off x="-773908" y="-658147"/>
            <a:ext cx="1371600" cy="5386090"/>
          </a:xfrm>
          <a:prstGeom prst="rect">
            <a:avLst/>
          </a:prstGeom>
          <a:noFill/>
        </p:spPr>
        <p:txBody>
          <a:bodyPr wrap="square" rtlCol="0">
            <a:spAutoFit/>
          </a:bodyPr>
          <a:lstStyle/>
          <a:p>
            <a:r>
              <a:rPr lang="en-US" sz="34400" b="1" dirty="0">
                <a:solidFill>
                  <a:schemeClr val="bg1">
                    <a:lumMod val="85000"/>
                    <a:alpha val="80000"/>
                  </a:schemeClr>
                </a:solidFill>
              </a:rPr>
              <a:t>Q</a:t>
            </a:r>
          </a:p>
        </p:txBody>
      </p:sp>
      <p:sp>
        <p:nvSpPr>
          <p:cNvPr id="11" name="TextBox 10">
            <a:extLst>
              <a:ext uri="{FF2B5EF4-FFF2-40B4-BE49-F238E27FC236}">
                <a16:creationId xmlns:a16="http://schemas.microsoft.com/office/drawing/2014/main" id="{9F13AD07-1136-26DB-013A-319A7232B635}"/>
              </a:ext>
            </a:extLst>
          </p:cNvPr>
          <p:cNvSpPr txBox="1"/>
          <p:nvPr/>
        </p:nvSpPr>
        <p:spPr>
          <a:xfrm>
            <a:off x="735797" y="1414758"/>
            <a:ext cx="1371600" cy="5386090"/>
          </a:xfrm>
          <a:prstGeom prst="rect">
            <a:avLst/>
          </a:prstGeom>
          <a:noFill/>
        </p:spPr>
        <p:txBody>
          <a:bodyPr wrap="square" rtlCol="0">
            <a:spAutoFit/>
          </a:bodyPr>
          <a:lstStyle/>
          <a:p>
            <a:r>
              <a:rPr lang="en-US" sz="34400" b="1" dirty="0">
                <a:solidFill>
                  <a:schemeClr val="bg1">
                    <a:lumMod val="65000"/>
                    <a:alpha val="80000"/>
                  </a:schemeClr>
                </a:solidFill>
              </a:rPr>
              <a:t>A</a:t>
            </a:r>
          </a:p>
        </p:txBody>
      </p:sp>
      <p:sp>
        <p:nvSpPr>
          <p:cNvPr id="4" name="TextBox 3">
            <a:extLst>
              <a:ext uri="{FF2B5EF4-FFF2-40B4-BE49-F238E27FC236}">
                <a16:creationId xmlns:a16="http://schemas.microsoft.com/office/drawing/2014/main" id="{015C1D68-64AE-9676-AF4E-64534003A43F}"/>
              </a:ext>
            </a:extLst>
          </p:cNvPr>
          <p:cNvSpPr txBox="1"/>
          <p:nvPr/>
        </p:nvSpPr>
        <p:spPr>
          <a:xfrm>
            <a:off x="700087" y="1850232"/>
            <a:ext cx="10894221" cy="369332"/>
          </a:xfrm>
          <a:prstGeom prst="rect">
            <a:avLst/>
          </a:prstGeom>
          <a:noFill/>
        </p:spPr>
        <p:txBody>
          <a:bodyPr wrap="square" rtlCol="0">
            <a:spAutoFit/>
          </a:bodyPr>
          <a:lstStyle/>
          <a:p>
            <a:r>
              <a:rPr lang="en-US" b="1" dirty="0"/>
              <a:t>Q:</a:t>
            </a:r>
            <a:r>
              <a:rPr lang="en-US" dirty="0"/>
              <a:t> What is VLAN trunking (802.1Q)?</a:t>
            </a:r>
          </a:p>
        </p:txBody>
      </p:sp>
      <p:sp>
        <p:nvSpPr>
          <p:cNvPr id="5" name="TextBox 4">
            <a:extLst>
              <a:ext uri="{FF2B5EF4-FFF2-40B4-BE49-F238E27FC236}">
                <a16:creationId xmlns:a16="http://schemas.microsoft.com/office/drawing/2014/main" id="{1D85433F-FC80-E2C3-4A8C-FD74E5B4E068}"/>
              </a:ext>
            </a:extLst>
          </p:cNvPr>
          <p:cNvSpPr txBox="1"/>
          <p:nvPr/>
        </p:nvSpPr>
        <p:spPr>
          <a:xfrm>
            <a:off x="1950244" y="2616994"/>
            <a:ext cx="9644063" cy="1754326"/>
          </a:xfrm>
          <a:prstGeom prst="rect">
            <a:avLst/>
          </a:prstGeom>
          <a:noFill/>
        </p:spPr>
        <p:txBody>
          <a:bodyPr wrap="square" rtlCol="0">
            <a:spAutoFit/>
          </a:bodyPr>
          <a:lstStyle/>
          <a:p>
            <a:r>
              <a:rPr lang="en-US" b="1" dirty="0"/>
              <a:t>A:</a:t>
            </a:r>
          </a:p>
          <a:p>
            <a:endParaRPr lang="en-US" dirty="0"/>
          </a:p>
          <a:p>
            <a:r>
              <a:rPr lang="en-US" b="1" dirty="0"/>
              <a:t>VLAN (Virtual LAN):</a:t>
            </a:r>
            <a:r>
              <a:rPr lang="en-US" dirty="0"/>
              <a:t> Logically separates traffic on the same physical network for security and efficiency.</a:t>
            </a:r>
          </a:p>
          <a:p>
            <a:r>
              <a:rPr lang="en-US" b="1" dirty="0"/>
              <a:t>802.1Q trunking:</a:t>
            </a:r>
            <a:r>
              <a:rPr lang="en-US" dirty="0"/>
              <a:t> Standard for tagging VLAN traffic across trunk links, allowing multiple VLANs to share one physical uplink.</a:t>
            </a:r>
          </a:p>
        </p:txBody>
      </p:sp>
      <p:sp>
        <p:nvSpPr>
          <p:cNvPr id="7" name="TextBox 6">
            <a:extLst>
              <a:ext uri="{FF2B5EF4-FFF2-40B4-BE49-F238E27FC236}">
                <a16:creationId xmlns:a16="http://schemas.microsoft.com/office/drawing/2014/main" id="{CD64DF43-6802-B797-887E-DBE0D57D5717}"/>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pic>
        <p:nvPicPr>
          <p:cNvPr id="3" name="Picture 2" descr="A black background with a black square&#10;&#10;AI-generated content may be incorrect.">
            <a:extLst>
              <a:ext uri="{FF2B5EF4-FFF2-40B4-BE49-F238E27FC236}">
                <a16:creationId xmlns:a16="http://schemas.microsoft.com/office/drawing/2014/main" id="{ADD4C3CA-F953-4D9A-B7B9-8EAFF824A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6" name="TextBox 5">
            <a:extLst>
              <a:ext uri="{FF2B5EF4-FFF2-40B4-BE49-F238E27FC236}">
                <a16:creationId xmlns:a16="http://schemas.microsoft.com/office/drawing/2014/main" id="{5A901586-D434-3F7D-CC96-4320BCAFA7BE}"/>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146888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983AE-4A3F-3446-BD6C-486C84F1C2E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A64C677-B01E-DE31-92E8-D823BD8F512D}"/>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sp>
        <p:nvSpPr>
          <p:cNvPr id="3" name="TextBox 2">
            <a:extLst>
              <a:ext uri="{FF2B5EF4-FFF2-40B4-BE49-F238E27FC236}">
                <a16:creationId xmlns:a16="http://schemas.microsoft.com/office/drawing/2014/main" id="{5F7D884C-B0AF-9039-1DAD-DC059B40B363}"/>
              </a:ext>
            </a:extLst>
          </p:cNvPr>
          <p:cNvSpPr txBox="1"/>
          <p:nvPr/>
        </p:nvSpPr>
        <p:spPr>
          <a:xfrm>
            <a:off x="597692" y="372011"/>
            <a:ext cx="6097190" cy="369332"/>
          </a:xfrm>
          <a:prstGeom prst="rect">
            <a:avLst/>
          </a:prstGeom>
          <a:noFill/>
        </p:spPr>
        <p:txBody>
          <a:bodyPr wrap="square">
            <a:spAutoFit/>
          </a:bodyPr>
          <a:lstStyle/>
          <a:p>
            <a:r>
              <a:rPr lang="en-US" b="1" dirty="0"/>
              <a:t>TLS 1.3 Handshake</a:t>
            </a:r>
          </a:p>
        </p:txBody>
      </p:sp>
      <p:graphicFrame>
        <p:nvGraphicFramePr>
          <p:cNvPr id="8" name="Diagram 7">
            <a:extLst>
              <a:ext uri="{FF2B5EF4-FFF2-40B4-BE49-F238E27FC236}">
                <a16:creationId xmlns:a16="http://schemas.microsoft.com/office/drawing/2014/main" id="{DE0956FE-7DFD-8400-45F0-513D5A8CC131}"/>
              </a:ext>
            </a:extLst>
          </p:cNvPr>
          <p:cNvGraphicFramePr/>
          <p:nvPr>
            <p:extLst>
              <p:ext uri="{D42A27DB-BD31-4B8C-83A1-F6EECF244321}">
                <p14:modId xmlns:p14="http://schemas.microsoft.com/office/powerpoint/2010/main" val="2901084092"/>
              </p:ext>
            </p:extLst>
          </p:nvPr>
        </p:nvGraphicFramePr>
        <p:xfrm>
          <a:off x="597692" y="1012371"/>
          <a:ext cx="11046620" cy="5268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black background with a black square&#10;&#10;AI-generated content may be incorrect.">
            <a:extLst>
              <a:ext uri="{FF2B5EF4-FFF2-40B4-BE49-F238E27FC236}">
                <a16:creationId xmlns:a16="http://schemas.microsoft.com/office/drawing/2014/main" id="{683A5928-E2C5-EE6F-D7D9-88B3C44A75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5" name="TextBox 4">
            <a:extLst>
              <a:ext uri="{FF2B5EF4-FFF2-40B4-BE49-F238E27FC236}">
                <a16:creationId xmlns:a16="http://schemas.microsoft.com/office/drawing/2014/main" id="{64EFCE73-0A4A-A411-9A46-AD489045FD44}"/>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40619837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BCB08-7B00-1CE4-5932-8046E8D361F7}"/>
            </a:ext>
          </a:extLst>
        </p:cNvPr>
        <p:cNvGrpSpPr/>
        <p:nvPr/>
      </p:nvGrpSpPr>
      <p:grpSpPr>
        <a:xfrm>
          <a:off x="0" y="0"/>
          <a:ext cx="0" cy="0"/>
          <a:chOff x="0" y="0"/>
          <a:chExt cx="0" cy="0"/>
        </a:xfrm>
      </p:grpSpPr>
      <p:pic>
        <p:nvPicPr>
          <p:cNvPr id="9" name="Content Placeholder 6" descr="A person in a suit standing in front of a stage">
            <a:extLst>
              <a:ext uri="{FF2B5EF4-FFF2-40B4-BE49-F238E27FC236}">
                <a16:creationId xmlns:a16="http://schemas.microsoft.com/office/drawing/2014/main" id="{6F48539A-214B-3F37-EFFE-B9871C0E094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15775"/>
          <a:stretch>
            <a:fillRect/>
          </a:stretch>
        </p:blipFill>
        <p:spPr>
          <a:xfrm>
            <a:off x="-6588" y="10"/>
            <a:ext cx="12198588" cy="6857990"/>
          </a:xfrm>
          <a:prstGeom prst="rect">
            <a:avLst/>
          </a:prstGeom>
        </p:spPr>
      </p:pic>
      <p:sp>
        <p:nvSpPr>
          <p:cNvPr id="6" name="TextBox 5">
            <a:extLst>
              <a:ext uri="{FF2B5EF4-FFF2-40B4-BE49-F238E27FC236}">
                <a16:creationId xmlns:a16="http://schemas.microsoft.com/office/drawing/2014/main" id="{08B4D13E-7600-8626-A981-A7614D1EE44B}"/>
              </a:ext>
            </a:extLst>
          </p:cNvPr>
          <p:cNvSpPr txBox="1"/>
          <p:nvPr/>
        </p:nvSpPr>
        <p:spPr>
          <a:xfrm>
            <a:off x="692388" y="2828925"/>
            <a:ext cx="5307806" cy="1107996"/>
          </a:xfrm>
          <a:prstGeom prst="rect">
            <a:avLst/>
          </a:prstGeom>
          <a:noFill/>
        </p:spPr>
        <p:txBody>
          <a:bodyPr wrap="square" rtlCol="0">
            <a:spAutoFit/>
          </a:bodyPr>
          <a:lstStyle/>
          <a:p>
            <a:r>
              <a:rPr lang="en-US" sz="6600" dirty="0">
                <a:solidFill>
                  <a:schemeClr val="bg1"/>
                </a:solidFill>
              </a:rPr>
              <a:t>AES-GCM</a:t>
            </a:r>
          </a:p>
        </p:txBody>
      </p:sp>
      <p:pic>
        <p:nvPicPr>
          <p:cNvPr id="7" name="Picture 6">
            <a:extLst>
              <a:ext uri="{FF2B5EF4-FFF2-40B4-BE49-F238E27FC236}">
                <a16:creationId xmlns:a16="http://schemas.microsoft.com/office/drawing/2014/main" id="{F2C342E4-3229-288D-1176-3D62A93AE2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0" y="5619595"/>
            <a:ext cx="2675934" cy="824162"/>
          </a:xfrm>
          <a:prstGeom prst="rect">
            <a:avLst/>
          </a:prstGeom>
        </p:spPr>
      </p:pic>
      <p:sp>
        <p:nvSpPr>
          <p:cNvPr id="2" name="TextBox 1">
            <a:extLst>
              <a:ext uri="{FF2B5EF4-FFF2-40B4-BE49-F238E27FC236}">
                <a16:creationId xmlns:a16="http://schemas.microsoft.com/office/drawing/2014/main" id="{563CE4B1-0AB2-5846-D881-9382ECF680BF}"/>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solidFill>
              </a:rPr>
              <a:t>© 2025 Tony DeGonia. All Rights Reserved  |  </a:t>
            </a:r>
            <a:r>
              <a:rPr lang="en-US" sz="800" i="1" dirty="0">
                <a:solidFill>
                  <a:schemeClr val="bg1"/>
                </a:solidFill>
              </a:rPr>
              <a:t>Encryption &amp; Advanced Technologies Interview Study Guide </a:t>
            </a:r>
            <a:r>
              <a:rPr lang="en-US" sz="800" dirty="0">
                <a:solidFill>
                  <a:schemeClr val="bg1"/>
                </a:solidFill>
              </a:rPr>
              <a:t>by Tony DeGonia (2025)</a:t>
            </a:r>
          </a:p>
          <a:p>
            <a:endParaRPr lang="en-US" sz="100" dirty="0">
              <a:solidFill>
                <a:schemeClr val="bg1"/>
              </a:solidFill>
            </a:endParaRPr>
          </a:p>
        </p:txBody>
      </p:sp>
    </p:spTree>
    <p:extLst>
      <p:ext uri="{BB962C8B-B14F-4D97-AF65-F5344CB8AC3E}">
        <p14:creationId xmlns:p14="http://schemas.microsoft.com/office/powerpoint/2010/main" val="2721379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0F765-3568-E783-D8CB-B8BC953A82A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F075E0D-2872-BD8B-B284-869F9993600A}"/>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pic>
        <p:nvPicPr>
          <p:cNvPr id="9" name="Picture 8">
            <a:extLst>
              <a:ext uri="{FF2B5EF4-FFF2-40B4-BE49-F238E27FC236}">
                <a16:creationId xmlns:a16="http://schemas.microsoft.com/office/drawing/2014/main" id="{0C1985ED-0CD1-9881-6091-219A2C37B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2768" y="6573373"/>
            <a:ext cx="921544" cy="112121"/>
          </a:xfrm>
          <a:prstGeom prst="rect">
            <a:avLst/>
          </a:prstGeom>
        </p:spPr>
      </p:pic>
      <p:sp>
        <p:nvSpPr>
          <p:cNvPr id="3" name="TextBox 2">
            <a:extLst>
              <a:ext uri="{FF2B5EF4-FFF2-40B4-BE49-F238E27FC236}">
                <a16:creationId xmlns:a16="http://schemas.microsoft.com/office/drawing/2014/main" id="{7A901294-B766-4326-9CD2-ACA08E91A560}"/>
              </a:ext>
            </a:extLst>
          </p:cNvPr>
          <p:cNvSpPr txBox="1"/>
          <p:nvPr/>
        </p:nvSpPr>
        <p:spPr>
          <a:xfrm>
            <a:off x="597692" y="372011"/>
            <a:ext cx="6097190" cy="369332"/>
          </a:xfrm>
          <a:prstGeom prst="rect">
            <a:avLst/>
          </a:prstGeom>
          <a:noFill/>
        </p:spPr>
        <p:txBody>
          <a:bodyPr wrap="square">
            <a:spAutoFit/>
          </a:bodyPr>
          <a:lstStyle/>
          <a:p>
            <a:r>
              <a:rPr lang="en-US" b="1" dirty="0"/>
              <a:t>AES-GCM Explained</a:t>
            </a:r>
          </a:p>
        </p:txBody>
      </p:sp>
      <p:graphicFrame>
        <p:nvGraphicFramePr>
          <p:cNvPr id="8" name="Diagram 7">
            <a:extLst>
              <a:ext uri="{FF2B5EF4-FFF2-40B4-BE49-F238E27FC236}">
                <a16:creationId xmlns:a16="http://schemas.microsoft.com/office/drawing/2014/main" id="{CDBE7D1E-E27A-B8A7-49F7-DE7675EEB7E1}"/>
              </a:ext>
            </a:extLst>
          </p:cNvPr>
          <p:cNvGraphicFramePr/>
          <p:nvPr>
            <p:extLst>
              <p:ext uri="{D42A27DB-BD31-4B8C-83A1-F6EECF244321}">
                <p14:modId xmlns:p14="http://schemas.microsoft.com/office/powerpoint/2010/main" val="1444524574"/>
              </p:ext>
            </p:extLst>
          </p:nvPr>
        </p:nvGraphicFramePr>
        <p:xfrm>
          <a:off x="597692" y="1953862"/>
          <a:ext cx="4586630" cy="1409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B309238-6210-0FF4-25E3-6C74F24706DB}"/>
              </a:ext>
            </a:extLst>
          </p:cNvPr>
          <p:cNvSpPr txBox="1"/>
          <p:nvPr/>
        </p:nvSpPr>
        <p:spPr>
          <a:xfrm>
            <a:off x="597692" y="827991"/>
            <a:ext cx="10995425" cy="646331"/>
          </a:xfrm>
          <a:prstGeom prst="rect">
            <a:avLst/>
          </a:prstGeom>
          <a:noFill/>
        </p:spPr>
        <p:txBody>
          <a:bodyPr wrap="square">
            <a:spAutoFit/>
          </a:bodyPr>
          <a:lstStyle/>
          <a:p>
            <a:r>
              <a:rPr lang="en-US" b="1" dirty="0"/>
              <a:t>AES-GCM</a:t>
            </a:r>
            <a:r>
              <a:rPr lang="en-US" dirty="0"/>
              <a:t> is everywhere in modern security (TLS, VPNs, disk encryption, cloud services). Let’s break it down in a way that clicks:</a:t>
            </a:r>
          </a:p>
        </p:txBody>
      </p:sp>
      <p:sp>
        <p:nvSpPr>
          <p:cNvPr id="10" name="TextBox 9">
            <a:extLst>
              <a:ext uri="{FF2B5EF4-FFF2-40B4-BE49-F238E27FC236}">
                <a16:creationId xmlns:a16="http://schemas.microsoft.com/office/drawing/2014/main" id="{759C3E43-B63D-47C1-399A-F23FB62BB91B}"/>
              </a:ext>
            </a:extLst>
          </p:cNvPr>
          <p:cNvSpPr txBox="1"/>
          <p:nvPr/>
        </p:nvSpPr>
        <p:spPr>
          <a:xfrm>
            <a:off x="597692" y="3407228"/>
            <a:ext cx="4419600" cy="461665"/>
          </a:xfrm>
          <a:prstGeom prst="rect">
            <a:avLst/>
          </a:prstGeom>
          <a:noFill/>
        </p:spPr>
        <p:txBody>
          <a:bodyPr wrap="square">
            <a:spAutoFit/>
          </a:bodyPr>
          <a:lstStyle/>
          <a:p>
            <a:r>
              <a:rPr lang="en-US" sz="1200" dirty="0"/>
              <a:t>Put together, </a:t>
            </a:r>
            <a:r>
              <a:rPr lang="en-US" sz="1200" b="1" dirty="0"/>
              <a:t>AES-GCM provides both confidentiality (encryption) and integrity (authentication) in one step.</a:t>
            </a:r>
            <a:endParaRPr lang="en-US" sz="1200" dirty="0"/>
          </a:p>
        </p:txBody>
      </p:sp>
      <p:graphicFrame>
        <p:nvGraphicFramePr>
          <p:cNvPr id="13" name="Diagram 12">
            <a:extLst>
              <a:ext uri="{FF2B5EF4-FFF2-40B4-BE49-F238E27FC236}">
                <a16:creationId xmlns:a16="http://schemas.microsoft.com/office/drawing/2014/main" id="{5704AEAA-4CE2-70F2-BD61-B903304EA291}"/>
              </a:ext>
            </a:extLst>
          </p:cNvPr>
          <p:cNvGraphicFramePr/>
          <p:nvPr>
            <p:extLst>
              <p:ext uri="{D42A27DB-BD31-4B8C-83A1-F6EECF244321}">
                <p14:modId xmlns:p14="http://schemas.microsoft.com/office/powerpoint/2010/main" val="2027338484"/>
              </p:ext>
            </p:extLst>
          </p:nvPr>
        </p:nvGraphicFramePr>
        <p:xfrm>
          <a:off x="5230245" y="741344"/>
          <a:ext cx="6674133" cy="44620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6" name="Diagram 15">
            <a:extLst>
              <a:ext uri="{FF2B5EF4-FFF2-40B4-BE49-F238E27FC236}">
                <a16:creationId xmlns:a16="http://schemas.microsoft.com/office/drawing/2014/main" id="{AA93B1A0-326D-6437-A88B-9770ADE806A5}"/>
              </a:ext>
            </a:extLst>
          </p:cNvPr>
          <p:cNvGraphicFramePr/>
          <p:nvPr>
            <p:extLst>
              <p:ext uri="{D42A27DB-BD31-4B8C-83A1-F6EECF244321}">
                <p14:modId xmlns:p14="http://schemas.microsoft.com/office/powerpoint/2010/main" val="3519375661"/>
              </p:ext>
            </p:extLst>
          </p:nvPr>
        </p:nvGraphicFramePr>
        <p:xfrm>
          <a:off x="598882" y="4451037"/>
          <a:ext cx="4585440" cy="188444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7" name="TextBox 16">
            <a:extLst>
              <a:ext uri="{FF2B5EF4-FFF2-40B4-BE49-F238E27FC236}">
                <a16:creationId xmlns:a16="http://schemas.microsoft.com/office/drawing/2014/main" id="{23C899BE-B8BE-2AB4-B91B-8EA28C7B0723}"/>
              </a:ext>
            </a:extLst>
          </p:cNvPr>
          <p:cNvSpPr txBox="1"/>
          <p:nvPr/>
        </p:nvSpPr>
        <p:spPr>
          <a:xfrm>
            <a:off x="597692" y="3973285"/>
            <a:ext cx="4586630" cy="369332"/>
          </a:xfrm>
          <a:prstGeom prst="rect">
            <a:avLst/>
          </a:prstGeom>
          <a:noFill/>
        </p:spPr>
        <p:txBody>
          <a:bodyPr wrap="square" rtlCol="0">
            <a:spAutoFit/>
          </a:bodyPr>
          <a:lstStyle/>
          <a:p>
            <a:r>
              <a:rPr lang="en-US" b="1" dirty="0"/>
              <a:t>Properties</a:t>
            </a:r>
          </a:p>
        </p:txBody>
      </p:sp>
      <p:sp>
        <p:nvSpPr>
          <p:cNvPr id="18" name="TextBox 17">
            <a:extLst>
              <a:ext uri="{FF2B5EF4-FFF2-40B4-BE49-F238E27FC236}">
                <a16:creationId xmlns:a16="http://schemas.microsoft.com/office/drawing/2014/main" id="{7D3CF62D-72A2-B535-B8F8-53202DD7679B}"/>
              </a:ext>
            </a:extLst>
          </p:cNvPr>
          <p:cNvSpPr txBox="1"/>
          <p:nvPr/>
        </p:nvSpPr>
        <p:spPr>
          <a:xfrm>
            <a:off x="5230245" y="1491770"/>
            <a:ext cx="6368143" cy="369332"/>
          </a:xfrm>
          <a:prstGeom prst="rect">
            <a:avLst/>
          </a:prstGeom>
          <a:noFill/>
        </p:spPr>
        <p:txBody>
          <a:bodyPr wrap="square" rtlCol="0">
            <a:spAutoFit/>
          </a:bodyPr>
          <a:lstStyle/>
          <a:p>
            <a:r>
              <a:rPr lang="en-US" b="1" dirty="0"/>
              <a:t>How It Works (High Level)</a:t>
            </a:r>
          </a:p>
        </p:txBody>
      </p:sp>
      <p:sp>
        <p:nvSpPr>
          <p:cNvPr id="19" name="TextBox 18">
            <a:extLst>
              <a:ext uri="{FF2B5EF4-FFF2-40B4-BE49-F238E27FC236}">
                <a16:creationId xmlns:a16="http://schemas.microsoft.com/office/drawing/2014/main" id="{9860A858-0A1F-EC2D-3C61-00EABCE16D16}"/>
              </a:ext>
            </a:extLst>
          </p:cNvPr>
          <p:cNvSpPr txBox="1"/>
          <p:nvPr/>
        </p:nvSpPr>
        <p:spPr>
          <a:xfrm>
            <a:off x="593613" y="1491770"/>
            <a:ext cx="4333538" cy="369332"/>
          </a:xfrm>
          <a:prstGeom prst="rect">
            <a:avLst/>
          </a:prstGeom>
          <a:noFill/>
        </p:spPr>
        <p:txBody>
          <a:bodyPr wrap="square" rtlCol="0">
            <a:spAutoFit/>
          </a:bodyPr>
          <a:lstStyle/>
          <a:p>
            <a:r>
              <a:rPr lang="en-US" b="1" dirty="0"/>
              <a:t>What is AES-GCM?</a:t>
            </a:r>
          </a:p>
        </p:txBody>
      </p:sp>
      <p:sp>
        <p:nvSpPr>
          <p:cNvPr id="21" name="TextBox 20">
            <a:extLst>
              <a:ext uri="{FF2B5EF4-FFF2-40B4-BE49-F238E27FC236}">
                <a16:creationId xmlns:a16="http://schemas.microsoft.com/office/drawing/2014/main" id="{E740AEA1-1703-D1C2-4F90-E5B95344C857}"/>
              </a:ext>
            </a:extLst>
          </p:cNvPr>
          <p:cNvSpPr txBox="1"/>
          <p:nvPr/>
        </p:nvSpPr>
        <p:spPr>
          <a:xfrm>
            <a:off x="5306868" y="5888482"/>
            <a:ext cx="6455570" cy="461665"/>
          </a:xfrm>
          <a:prstGeom prst="rect">
            <a:avLst/>
          </a:prstGeom>
          <a:noFill/>
        </p:spPr>
        <p:txBody>
          <a:bodyPr wrap="square">
            <a:spAutoFit/>
          </a:bodyPr>
          <a:lstStyle/>
          <a:p>
            <a:r>
              <a:rPr lang="en-US" sz="1200" b="1" dirty="0"/>
              <a:t>In short:</a:t>
            </a:r>
            <a:r>
              <a:rPr lang="en-US" sz="1200" dirty="0"/>
              <a:t> AES-GCM = AES in counter mode (fast encryption) + Galois field authentication (integrity). It’s efficient, secure, and the go-to choice for modern cryptography.</a:t>
            </a:r>
          </a:p>
        </p:txBody>
      </p:sp>
      <p:sp>
        <p:nvSpPr>
          <p:cNvPr id="2" name="TextBox 1">
            <a:extLst>
              <a:ext uri="{FF2B5EF4-FFF2-40B4-BE49-F238E27FC236}">
                <a16:creationId xmlns:a16="http://schemas.microsoft.com/office/drawing/2014/main" id="{BAA6EC66-EA9F-177F-4CDA-D42ADD3A71B4}"/>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27437634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49141-DA85-601D-788F-569491D1CE05}"/>
            </a:ext>
          </a:extLst>
        </p:cNvPr>
        <p:cNvGrpSpPr/>
        <p:nvPr/>
      </p:nvGrpSpPr>
      <p:grpSpPr>
        <a:xfrm>
          <a:off x="0" y="0"/>
          <a:ext cx="0" cy="0"/>
          <a:chOff x="0" y="0"/>
          <a:chExt cx="0" cy="0"/>
        </a:xfrm>
      </p:grpSpPr>
      <p:pic>
        <p:nvPicPr>
          <p:cNvPr id="9" name="Content Placeholder 6" descr="A person in a suit standing in front of a stage">
            <a:extLst>
              <a:ext uri="{FF2B5EF4-FFF2-40B4-BE49-F238E27FC236}">
                <a16:creationId xmlns:a16="http://schemas.microsoft.com/office/drawing/2014/main" id="{B6BAFC32-5B8E-C1E6-9294-CD485B644C2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15775"/>
          <a:stretch>
            <a:fillRect/>
          </a:stretch>
        </p:blipFill>
        <p:spPr>
          <a:xfrm>
            <a:off x="-6588" y="10"/>
            <a:ext cx="12198588" cy="6857990"/>
          </a:xfrm>
          <a:prstGeom prst="rect">
            <a:avLst/>
          </a:prstGeom>
        </p:spPr>
      </p:pic>
      <p:sp>
        <p:nvSpPr>
          <p:cNvPr id="6" name="TextBox 5">
            <a:extLst>
              <a:ext uri="{FF2B5EF4-FFF2-40B4-BE49-F238E27FC236}">
                <a16:creationId xmlns:a16="http://schemas.microsoft.com/office/drawing/2014/main" id="{EB609054-3C27-C83F-C17C-F5ECEBB7BD4A}"/>
              </a:ext>
            </a:extLst>
          </p:cNvPr>
          <p:cNvSpPr txBox="1"/>
          <p:nvPr/>
        </p:nvSpPr>
        <p:spPr>
          <a:xfrm>
            <a:off x="692388" y="2828925"/>
            <a:ext cx="5307806" cy="1107996"/>
          </a:xfrm>
          <a:prstGeom prst="rect">
            <a:avLst/>
          </a:prstGeom>
          <a:noFill/>
        </p:spPr>
        <p:txBody>
          <a:bodyPr wrap="square" rtlCol="0">
            <a:spAutoFit/>
          </a:bodyPr>
          <a:lstStyle/>
          <a:p>
            <a:r>
              <a:rPr lang="en-US" sz="6600" dirty="0">
                <a:solidFill>
                  <a:schemeClr val="bg1"/>
                </a:solidFill>
              </a:rPr>
              <a:t>PKI</a:t>
            </a:r>
          </a:p>
        </p:txBody>
      </p:sp>
      <p:pic>
        <p:nvPicPr>
          <p:cNvPr id="7" name="Picture 6">
            <a:extLst>
              <a:ext uri="{FF2B5EF4-FFF2-40B4-BE49-F238E27FC236}">
                <a16:creationId xmlns:a16="http://schemas.microsoft.com/office/drawing/2014/main" id="{23B53C0F-86F6-2FC5-0D11-4FA4D53F3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0" y="5619595"/>
            <a:ext cx="2675934" cy="824162"/>
          </a:xfrm>
          <a:prstGeom prst="rect">
            <a:avLst/>
          </a:prstGeom>
        </p:spPr>
      </p:pic>
      <p:sp>
        <p:nvSpPr>
          <p:cNvPr id="2" name="TextBox 1">
            <a:extLst>
              <a:ext uri="{FF2B5EF4-FFF2-40B4-BE49-F238E27FC236}">
                <a16:creationId xmlns:a16="http://schemas.microsoft.com/office/drawing/2014/main" id="{1B4572D3-57CA-7B8D-2101-745C09EB7D33}"/>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solidFill>
              </a:rPr>
              <a:t>© 2025 Tony DeGonia. All Rights Reserved  |  </a:t>
            </a:r>
            <a:r>
              <a:rPr lang="en-US" sz="800" i="1" dirty="0">
                <a:solidFill>
                  <a:schemeClr val="bg1"/>
                </a:solidFill>
              </a:rPr>
              <a:t>Encryption &amp; Advanced Technologies Interview Study Guide </a:t>
            </a:r>
            <a:r>
              <a:rPr lang="en-US" sz="800" dirty="0">
                <a:solidFill>
                  <a:schemeClr val="bg1"/>
                </a:solidFill>
              </a:rPr>
              <a:t>by Tony DeGonia (2025)</a:t>
            </a:r>
          </a:p>
          <a:p>
            <a:endParaRPr lang="en-US" sz="100" dirty="0">
              <a:solidFill>
                <a:schemeClr val="bg1"/>
              </a:solidFill>
            </a:endParaRPr>
          </a:p>
        </p:txBody>
      </p:sp>
    </p:spTree>
    <p:extLst>
      <p:ext uri="{BB962C8B-B14F-4D97-AF65-F5344CB8AC3E}">
        <p14:creationId xmlns:p14="http://schemas.microsoft.com/office/powerpoint/2010/main" val="6477166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5F53C-E1A7-FCA2-0BDA-7BCE0EAA525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15453FA-BF00-955E-725A-A0D6E1F9EB81}"/>
              </a:ext>
            </a:extLst>
          </p:cNvPr>
          <p:cNvSpPr txBox="1"/>
          <p:nvPr/>
        </p:nvSpPr>
        <p:spPr>
          <a:xfrm>
            <a:off x="750091" y="426659"/>
            <a:ext cx="5050640" cy="2031325"/>
          </a:xfrm>
          <a:prstGeom prst="rect">
            <a:avLst/>
          </a:prstGeom>
          <a:noFill/>
        </p:spPr>
        <p:txBody>
          <a:bodyPr wrap="square" rtlCol="0">
            <a:spAutoFit/>
          </a:bodyPr>
          <a:lstStyle/>
          <a:p>
            <a:r>
              <a:rPr lang="en-US" b="1" dirty="0"/>
              <a:t>What is PKI?</a:t>
            </a:r>
          </a:p>
          <a:p>
            <a:endParaRPr lang="en-US" sz="1200" dirty="0"/>
          </a:p>
          <a:p>
            <a:r>
              <a:rPr lang="en-US" sz="1200" dirty="0"/>
              <a:t>PKI is the framework that uses </a:t>
            </a:r>
            <a:r>
              <a:rPr lang="en-US" sz="1200" b="1" dirty="0"/>
              <a:t>encryption, digital certificates, and trusted authorities</a:t>
            </a:r>
            <a:r>
              <a:rPr lang="en-US" sz="1200" dirty="0"/>
              <a:t> to provide:</a:t>
            </a:r>
          </a:p>
          <a:p>
            <a:pPr marL="285750" indent="-285750">
              <a:buFont typeface="Arial" panose="020B0604020202020204" pitchFamily="34" charset="0"/>
              <a:buChar char="•"/>
            </a:pPr>
            <a:r>
              <a:rPr lang="en-US" sz="1200" b="1" dirty="0"/>
              <a:t>Authentication</a:t>
            </a:r>
            <a:r>
              <a:rPr lang="en-US" sz="1200" dirty="0"/>
              <a:t> (Are you really who you say you are?)</a:t>
            </a:r>
          </a:p>
          <a:p>
            <a:pPr marL="285750" indent="-285750">
              <a:buFont typeface="Arial" panose="020B0604020202020204" pitchFamily="34" charset="0"/>
              <a:buChar char="•"/>
            </a:pPr>
            <a:r>
              <a:rPr lang="en-US" sz="1200" b="1" dirty="0"/>
              <a:t>Encryption</a:t>
            </a:r>
            <a:r>
              <a:rPr lang="en-US" sz="1200" dirty="0"/>
              <a:t> (Can only the right party read the data?)</a:t>
            </a:r>
          </a:p>
          <a:p>
            <a:pPr marL="285750" indent="-285750">
              <a:buFont typeface="Arial" panose="020B0604020202020204" pitchFamily="34" charset="0"/>
              <a:buChar char="•"/>
            </a:pPr>
            <a:r>
              <a:rPr lang="en-US" sz="1200" b="1" dirty="0"/>
              <a:t>Integrity</a:t>
            </a:r>
            <a:r>
              <a:rPr lang="en-US" sz="1200" dirty="0"/>
              <a:t> (Has the data been tampered with?)</a:t>
            </a:r>
          </a:p>
          <a:p>
            <a:pPr marL="285750" indent="-285750">
              <a:buFont typeface="Arial" panose="020B0604020202020204" pitchFamily="34" charset="0"/>
              <a:buChar char="•"/>
            </a:pPr>
            <a:r>
              <a:rPr lang="en-US" sz="1200" b="1" dirty="0"/>
              <a:t>Non-repudiation</a:t>
            </a:r>
            <a:r>
              <a:rPr lang="en-US" sz="1200" dirty="0"/>
              <a:t> (Can’t deny you sent it).</a:t>
            </a:r>
          </a:p>
          <a:p>
            <a:r>
              <a:rPr lang="en-US" sz="1200" dirty="0"/>
              <a:t>It’s the backbone of secure internet traffic (HTTPS, VPNs, secure email, etc.).</a:t>
            </a:r>
            <a:endParaRPr lang="en-US" sz="1600" dirty="0"/>
          </a:p>
        </p:txBody>
      </p:sp>
      <p:graphicFrame>
        <p:nvGraphicFramePr>
          <p:cNvPr id="11" name="Diagram 10">
            <a:extLst>
              <a:ext uri="{FF2B5EF4-FFF2-40B4-BE49-F238E27FC236}">
                <a16:creationId xmlns:a16="http://schemas.microsoft.com/office/drawing/2014/main" id="{4AB4AFE6-26AF-B4F5-1EAB-04FBE9AA0DEC}"/>
              </a:ext>
            </a:extLst>
          </p:cNvPr>
          <p:cNvGraphicFramePr/>
          <p:nvPr>
            <p:extLst>
              <p:ext uri="{D42A27DB-BD31-4B8C-83A1-F6EECF244321}">
                <p14:modId xmlns:p14="http://schemas.microsoft.com/office/powerpoint/2010/main" val="2410648261"/>
              </p:ext>
            </p:extLst>
          </p:nvPr>
        </p:nvGraphicFramePr>
        <p:xfrm>
          <a:off x="750091" y="2928938"/>
          <a:ext cx="4507706" cy="3502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79527E0C-CB62-74E7-F8BF-11BF6ECDBA06}"/>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sp>
        <p:nvSpPr>
          <p:cNvPr id="10" name="TextBox 9">
            <a:extLst>
              <a:ext uri="{FF2B5EF4-FFF2-40B4-BE49-F238E27FC236}">
                <a16:creationId xmlns:a16="http://schemas.microsoft.com/office/drawing/2014/main" id="{9D50AB9D-BBF5-910D-9CE9-B882C8559A1A}"/>
              </a:ext>
            </a:extLst>
          </p:cNvPr>
          <p:cNvSpPr txBox="1"/>
          <p:nvPr/>
        </p:nvSpPr>
        <p:spPr>
          <a:xfrm>
            <a:off x="597692" y="2471566"/>
            <a:ext cx="4614865" cy="369332"/>
          </a:xfrm>
          <a:prstGeom prst="rect">
            <a:avLst/>
          </a:prstGeom>
          <a:noFill/>
        </p:spPr>
        <p:txBody>
          <a:bodyPr wrap="square">
            <a:spAutoFit/>
          </a:bodyPr>
          <a:lstStyle/>
          <a:p>
            <a:r>
              <a:rPr lang="en-US" b="1" dirty="0"/>
              <a:t>Core Components</a:t>
            </a:r>
          </a:p>
        </p:txBody>
      </p:sp>
      <p:sp>
        <p:nvSpPr>
          <p:cNvPr id="13" name="TextBox 12">
            <a:extLst>
              <a:ext uri="{FF2B5EF4-FFF2-40B4-BE49-F238E27FC236}">
                <a16:creationId xmlns:a16="http://schemas.microsoft.com/office/drawing/2014/main" id="{0E0EC146-A67A-B77D-6CC2-0428A0C96FF1}"/>
              </a:ext>
            </a:extLst>
          </p:cNvPr>
          <p:cNvSpPr txBox="1"/>
          <p:nvPr/>
        </p:nvSpPr>
        <p:spPr>
          <a:xfrm>
            <a:off x="5865024" y="3121861"/>
            <a:ext cx="6097190" cy="369332"/>
          </a:xfrm>
          <a:prstGeom prst="rect">
            <a:avLst/>
          </a:prstGeom>
          <a:noFill/>
        </p:spPr>
        <p:txBody>
          <a:bodyPr wrap="square">
            <a:spAutoFit/>
          </a:bodyPr>
          <a:lstStyle/>
          <a:p>
            <a:r>
              <a:rPr lang="en-US" b="1" dirty="0"/>
              <a:t>How PKI Works (Step-by-Step)</a:t>
            </a:r>
          </a:p>
        </p:txBody>
      </p:sp>
      <p:graphicFrame>
        <p:nvGraphicFramePr>
          <p:cNvPr id="17" name="Diagram 16">
            <a:extLst>
              <a:ext uri="{FF2B5EF4-FFF2-40B4-BE49-F238E27FC236}">
                <a16:creationId xmlns:a16="http://schemas.microsoft.com/office/drawing/2014/main" id="{D43D3C2C-24E6-EF69-BB5F-DF1C8EB4835A}"/>
              </a:ext>
            </a:extLst>
          </p:cNvPr>
          <p:cNvGraphicFramePr/>
          <p:nvPr>
            <p:extLst>
              <p:ext uri="{D42A27DB-BD31-4B8C-83A1-F6EECF244321}">
                <p14:modId xmlns:p14="http://schemas.microsoft.com/office/powerpoint/2010/main" val="3952966403"/>
              </p:ext>
            </p:extLst>
          </p:nvPr>
        </p:nvGraphicFramePr>
        <p:xfrm>
          <a:off x="5561411" y="2763321"/>
          <a:ext cx="6097189" cy="34424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0" name="Diagram 19">
            <a:extLst>
              <a:ext uri="{FF2B5EF4-FFF2-40B4-BE49-F238E27FC236}">
                <a16:creationId xmlns:a16="http://schemas.microsoft.com/office/drawing/2014/main" id="{587E5ADB-1489-1820-510E-D406C4C57860}"/>
              </a:ext>
            </a:extLst>
          </p:cNvPr>
          <p:cNvGraphicFramePr/>
          <p:nvPr>
            <p:extLst>
              <p:ext uri="{D42A27DB-BD31-4B8C-83A1-F6EECF244321}">
                <p14:modId xmlns:p14="http://schemas.microsoft.com/office/powerpoint/2010/main" val="407801822"/>
              </p:ext>
            </p:extLst>
          </p:nvPr>
        </p:nvGraphicFramePr>
        <p:xfrm>
          <a:off x="5865024" y="1099883"/>
          <a:ext cx="5793576" cy="139864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2" name="TextBox 21">
            <a:extLst>
              <a:ext uri="{FF2B5EF4-FFF2-40B4-BE49-F238E27FC236}">
                <a16:creationId xmlns:a16="http://schemas.microsoft.com/office/drawing/2014/main" id="{02AFE190-A768-E31F-0CD3-A80D92BA1CEF}"/>
              </a:ext>
            </a:extLst>
          </p:cNvPr>
          <p:cNvSpPr txBox="1"/>
          <p:nvPr/>
        </p:nvSpPr>
        <p:spPr>
          <a:xfrm>
            <a:off x="5824199" y="2485990"/>
            <a:ext cx="5770108" cy="461665"/>
          </a:xfrm>
          <a:prstGeom prst="rect">
            <a:avLst/>
          </a:prstGeom>
          <a:noFill/>
        </p:spPr>
        <p:txBody>
          <a:bodyPr wrap="square">
            <a:spAutoFit/>
          </a:bodyPr>
          <a:lstStyle/>
          <a:p>
            <a:r>
              <a:rPr lang="en-US" sz="1200" b="1" dirty="0"/>
              <a:t>In short:</a:t>
            </a:r>
            <a:r>
              <a:rPr lang="en-US" sz="1200" dirty="0"/>
              <a:t> PKI is the trust system that lets you verify identities and establish encrypted connections online, using a chain of certificates and trusted authorities.</a:t>
            </a:r>
          </a:p>
        </p:txBody>
      </p:sp>
      <p:pic>
        <p:nvPicPr>
          <p:cNvPr id="3" name="Picture 2" descr="A black background with a black square&#10;&#10;AI-generated content may be incorrect.">
            <a:extLst>
              <a:ext uri="{FF2B5EF4-FFF2-40B4-BE49-F238E27FC236}">
                <a16:creationId xmlns:a16="http://schemas.microsoft.com/office/drawing/2014/main" id="{A0679E76-A26E-E8BB-B9D3-B7A6C8FE686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12" name="TextBox 11">
            <a:extLst>
              <a:ext uri="{FF2B5EF4-FFF2-40B4-BE49-F238E27FC236}">
                <a16:creationId xmlns:a16="http://schemas.microsoft.com/office/drawing/2014/main" id="{9C01C208-C2F4-C982-24F2-D2157881EBF7}"/>
              </a:ext>
            </a:extLst>
          </p:cNvPr>
          <p:cNvSpPr txBox="1"/>
          <p:nvPr/>
        </p:nvSpPr>
        <p:spPr>
          <a:xfrm>
            <a:off x="5789822" y="657954"/>
            <a:ext cx="6096000" cy="369332"/>
          </a:xfrm>
          <a:prstGeom prst="rect">
            <a:avLst/>
          </a:prstGeom>
          <a:noFill/>
        </p:spPr>
        <p:txBody>
          <a:bodyPr wrap="square">
            <a:spAutoFit/>
          </a:bodyPr>
          <a:lstStyle/>
          <a:p>
            <a:r>
              <a:rPr lang="en-US" b="1" dirty="0"/>
              <a:t>Real World Uses</a:t>
            </a:r>
          </a:p>
        </p:txBody>
      </p:sp>
      <p:sp>
        <p:nvSpPr>
          <p:cNvPr id="5" name="TextBox 4">
            <a:extLst>
              <a:ext uri="{FF2B5EF4-FFF2-40B4-BE49-F238E27FC236}">
                <a16:creationId xmlns:a16="http://schemas.microsoft.com/office/drawing/2014/main" id="{F31D8FE9-1E9B-054E-A3D7-A7E09193CEB4}"/>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41092433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3D18F-3D02-5310-C605-8BE12B8653CD}"/>
            </a:ext>
          </a:extLst>
        </p:cNvPr>
        <p:cNvGrpSpPr/>
        <p:nvPr/>
      </p:nvGrpSpPr>
      <p:grpSpPr>
        <a:xfrm>
          <a:off x="0" y="0"/>
          <a:ext cx="0" cy="0"/>
          <a:chOff x="0" y="0"/>
          <a:chExt cx="0" cy="0"/>
        </a:xfrm>
      </p:grpSpPr>
      <p:pic>
        <p:nvPicPr>
          <p:cNvPr id="9" name="Content Placeholder 6" descr="A person in a suit standing in front of a stage">
            <a:extLst>
              <a:ext uri="{FF2B5EF4-FFF2-40B4-BE49-F238E27FC236}">
                <a16:creationId xmlns:a16="http://schemas.microsoft.com/office/drawing/2014/main" id="{0DAB23A3-9A83-DEEF-EE5A-904D4F2C054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15775"/>
          <a:stretch>
            <a:fillRect/>
          </a:stretch>
        </p:blipFill>
        <p:spPr>
          <a:xfrm>
            <a:off x="-6588" y="10"/>
            <a:ext cx="12198588" cy="6857990"/>
          </a:xfrm>
          <a:prstGeom prst="rect">
            <a:avLst/>
          </a:prstGeom>
        </p:spPr>
      </p:pic>
      <p:sp>
        <p:nvSpPr>
          <p:cNvPr id="6" name="TextBox 5">
            <a:extLst>
              <a:ext uri="{FF2B5EF4-FFF2-40B4-BE49-F238E27FC236}">
                <a16:creationId xmlns:a16="http://schemas.microsoft.com/office/drawing/2014/main" id="{DE47665A-9085-035D-0A3B-83B967F94FC5}"/>
              </a:ext>
            </a:extLst>
          </p:cNvPr>
          <p:cNvSpPr txBox="1"/>
          <p:nvPr/>
        </p:nvSpPr>
        <p:spPr>
          <a:xfrm>
            <a:off x="692388" y="2828925"/>
            <a:ext cx="5307806" cy="1107996"/>
          </a:xfrm>
          <a:prstGeom prst="rect">
            <a:avLst/>
          </a:prstGeom>
          <a:noFill/>
        </p:spPr>
        <p:txBody>
          <a:bodyPr wrap="square" rtlCol="0">
            <a:spAutoFit/>
          </a:bodyPr>
          <a:lstStyle/>
          <a:p>
            <a:r>
              <a:rPr lang="en-US" sz="6600" dirty="0">
                <a:solidFill>
                  <a:schemeClr val="bg1"/>
                </a:solidFill>
              </a:rPr>
              <a:t>OSI Model</a:t>
            </a:r>
          </a:p>
        </p:txBody>
      </p:sp>
      <p:pic>
        <p:nvPicPr>
          <p:cNvPr id="7" name="Picture 6">
            <a:extLst>
              <a:ext uri="{FF2B5EF4-FFF2-40B4-BE49-F238E27FC236}">
                <a16:creationId xmlns:a16="http://schemas.microsoft.com/office/drawing/2014/main" id="{0D68865C-480E-38CB-FDD2-BC7522189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0" y="5619595"/>
            <a:ext cx="2675934" cy="824162"/>
          </a:xfrm>
          <a:prstGeom prst="rect">
            <a:avLst/>
          </a:prstGeom>
        </p:spPr>
      </p:pic>
      <p:sp>
        <p:nvSpPr>
          <p:cNvPr id="2" name="TextBox 1">
            <a:extLst>
              <a:ext uri="{FF2B5EF4-FFF2-40B4-BE49-F238E27FC236}">
                <a16:creationId xmlns:a16="http://schemas.microsoft.com/office/drawing/2014/main" id="{E2B6ACB1-A654-1493-AA5A-49818ED604F0}"/>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solidFill>
              </a:rPr>
              <a:t>© 2025 Tony DeGonia. All Rights Reserved  |  </a:t>
            </a:r>
            <a:r>
              <a:rPr lang="en-US" sz="800" i="1" dirty="0">
                <a:solidFill>
                  <a:schemeClr val="bg1"/>
                </a:solidFill>
              </a:rPr>
              <a:t>Encryption &amp; Advanced Technologies Interview Study Guide </a:t>
            </a:r>
            <a:r>
              <a:rPr lang="en-US" sz="800" dirty="0">
                <a:solidFill>
                  <a:schemeClr val="bg1"/>
                </a:solidFill>
              </a:rPr>
              <a:t>by Tony DeGonia (2025)</a:t>
            </a:r>
          </a:p>
          <a:p>
            <a:endParaRPr lang="en-US" sz="100" dirty="0">
              <a:solidFill>
                <a:schemeClr val="bg1"/>
              </a:solidFill>
            </a:endParaRPr>
          </a:p>
        </p:txBody>
      </p:sp>
    </p:spTree>
    <p:extLst>
      <p:ext uri="{BB962C8B-B14F-4D97-AF65-F5344CB8AC3E}">
        <p14:creationId xmlns:p14="http://schemas.microsoft.com/office/powerpoint/2010/main" val="24217373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E3621-371B-75CA-25CB-05F55D4EEAB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79368D7-2695-8B8C-F148-84300718E838}"/>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sp>
        <p:nvSpPr>
          <p:cNvPr id="3" name="TextBox 2">
            <a:extLst>
              <a:ext uri="{FF2B5EF4-FFF2-40B4-BE49-F238E27FC236}">
                <a16:creationId xmlns:a16="http://schemas.microsoft.com/office/drawing/2014/main" id="{3A6AF845-1566-FB8D-9731-F1C6E0B2233E}"/>
              </a:ext>
            </a:extLst>
          </p:cNvPr>
          <p:cNvSpPr txBox="1"/>
          <p:nvPr/>
        </p:nvSpPr>
        <p:spPr>
          <a:xfrm>
            <a:off x="597692" y="372011"/>
            <a:ext cx="6097190" cy="369332"/>
          </a:xfrm>
          <a:prstGeom prst="rect">
            <a:avLst/>
          </a:prstGeom>
          <a:noFill/>
        </p:spPr>
        <p:txBody>
          <a:bodyPr wrap="square">
            <a:spAutoFit/>
          </a:bodyPr>
          <a:lstStyle/>
          <a:p>
            <a:r>
              <a:rPr lang="en-US" b="1" dirty="0"/>
              <a:t>OSI Model</a:t>
            </a:r>
          </a:p>
        </p:txBody>
      </p:sp>
      <p:pic>
        <p:nvPicPr>
          <p:cNvPr id="10" name="Picture 9" descr="A black background with a black square&#10;&#10;AI-generated content may be incorrect.">
            <a:extLst>
              <a:ext uri="{FF2B5EF4-FFF2-40B4-BE49-F238E27FC236}">
                <a16:creationId xmlns:a16="http://schemas.microsoft.com/office/drawing/2014/main" id="{9D290B1F-9906-9C82-4A32-1B2CEACC58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13" name="TextBox 12">
            <a:extLst>
              <a:ext uri="{FF2B5EF4-FFF2-40B4-BE49-F238E27FC236}">
                <a16:creationId xmlns:a16="http://schemas.microsoft.com/office/drawing/2014/main" id="{404310BA-2842-D40A-1071-0A2A1D685BDD}"/>
              </a:ext>
            </a:extLst>
          </p:cNvPr>
          <p:cNvSpPr txBox="1"/>
          <p:nvPr/>
        </p:nvSpPr>
        <p:spPr>
          <a:xfrm>
            <a:off x="597692" y="741343"/>
            <a:ext cx="5237051" cy="2385268"/>
          </a:xfrm>
          <a:prstGeom prst="rect">
            <a:avLst/>
          </a:prstGeom>
          <a:noFill/>
        </p:spPr>
        <p:txBody>
          <a:bodyPr wrap="square">
            <a:spAutoFit/>
          </a:bodyPr>
          <a:lstStyle/>
          <a:p>
            <a:r>
              <a:rPr lang="en-US" sz="1400" b="1" dirty="0"/>
              <a:t>What is the OSI Model?</a:t>
            </a:r>
          </a:p>
          <a:p>
            <a:endParaRPr lang="en-US" sz="1100" dirty="0"/>
          </a:p>
          <a:p>
            <a:r>
              <a:rPr lang="en-US" sz="1100" dirty="0"/>
              <a:t>The </a:t>
            </a:r>
            <a:r>
              <a:rPr lang="en-US" sz="1100" b="1" dirty="0"/>
              <a:t>Open Systems Interconnection (OSI) Model</a:t>
            </a:r>
            <a:r>
              <a:rPr lang="en-US" sz="1100" dirty="0"/>
              <a:t> is a </a:t>
            </a:r>
            <a:r>
              <a:rPr lang="en-US" sz="1100" b="1" dirty="0"/>
              <a:t>conceptual framework</a:t>
            </a:r>
            <a:r>
              <a:rPr lang="en-US" sz="1100" dirty="0"/>
              <a:t> developed by the </a:t>
            </a:r>
            <a:r>
              <a:rPr lang="en-US" sz="1100" b="1" dirty="0"/>
              <a:t>International Organization for Standardization (ISO)</a:t>
            </a:r>
            <a:r>
              <a:rPr lang="en-US" sz="1100" dirty="0"/>
              <a:t>.</a:t>
            </a:r>
          </a:p>
          <a:p>
            <a:br>
              <a:rPr lang="en-US" sz="1100" dirty="0"/>
            </a:br>
            <a:r>
              <a:rPr lang="en-US" sz="1100" dirty="0"/>
              <a:t>Its purpose is to </a:t>
            </a:r>
            <a:r>
              <a:rPr lang="en-US" sz="1100" b="1" dirty="0"/>
              <a:t>standardize how different computer systems communicate</a:t>
            </a:r>
            <a:r>
              <a:rPr lang="en-US" sz="1100" dirty="0"/>
              <a:t> over a network, ensuring interoperability between hardware and software vendors.</a:t>
            </a:r>
          </a:p>
          <a:p>
            <a:endParaRPr lang="en-US" sz="1100" dirty="0"/>
          </a:p>
          <a:p>
            <a:r>
              <a:rPr lang="en-US" sz="1400" b="1" dirty="0"/>
              <a:t>In plain English:</a:t>
            </a:r>
          </a:p>
          <a:p>
            <a:endParaRPr lang="en-US" sz="1100" dirty="0"/>
          </a:p>
          <a:p>
            <a:r>
              <a:rPr lang="en-US" sz="1100" dirty="0"/>
              <a:t>The OSI Model acts as a </a:t>
            </a:r>
            <a:r>
              <a:rPr lang="en-US" sz="1100" b="1" dirty="0"/>
              <a:t>universal language for networking</a:t>
            </a:r>
            <a:r>
              <a:rPr lang="en-US" sz="1100" dirty="0"/>
              <a:t>, allowing diverse devices, systems, and applications to “speak” to each other using agreed-upon rules known as </a:t>
            </a:r>
            <a:r>
              <a:rPr lang="en-US" sz="1100" b="1" dirty="0"/>
              <a:t>protocols</a:t>
            </a:r>
            <a:r>
              <a:rPr lang="en-US" sz="1100" dirty="0"/>
              <a:t>.</a:t>
            </a:r>
          </a:p>
        </p:txBody>
      </p:sp>
      <p:sp>
        <p:nvSpPr>
          <p:cNvPr id="15" name="TextBox 14">
            <a:extLst>
              <a:ext uri="{FF2B5EF4-FFF2-40B4-BE49-F238E27FC236}">
                <a16:creationId xmlns:a16="http://schemas.microsoft.com/office/drawing/2014/main" id="{F2A9B866-891F-6A24-8E39-0866A2150117}"/>
              </a:ext>
            </a:extLst>
          </p:cNvPr>
          <p:cNvSpPr txBox="1"/>
          <p:nvPr/>
        </p:nvSpPr>
        <p:spPr>
          <a:xfrm>
            <a:off x="597692" y="3033536"/>
            <a:ext cx="5237051" cy="2000548"/>
          </a:xfrm>
          <a:prstGeom prst="rect">
            <a:avLst/>
          </a:prstGeom>
          <a:noFill/>
        </p:spPr>
        <p:txBody>
          <a:bodyPr wrap="square">
            <a:spAutoFit/>
          </a:bodyPr>
          <a:lstStyle/>
          <a:p>
            <a:pPr>
              <a:buNone/>
            </a:pPr>
            <a:r>
              <a:rPr lang="en-US" sz="1400" b="1" dirty="0"/>
              <a:t>Purpose and Importance</a:t>
            </a:r>
          </a:p>
          <a:p>
            <a:pPr marL="228600" indent="-228600">
              <a:buFont typeface="+mj-lt"/>
              <a:buAutoNum type="arabicPeriod"/>
            </a:pPr>
            <a:endParaRPr lang="en-US" sz="1000" b="1" dirty="0"/>
          </a:p>
          <a:p>
            <a:pPr marL="228600" indent="-228600">
              <a:buFont typeface="+mj-lt"/>
              <a:buAutoNum type="arabicPeriod"/>
            </a:pPr>
            <a:r>
              <a:rPr lang="en-US" sz="1000" b="1" dirty="0"/>
              <a:t>Standardization:</a:t>
            </a:r>
            <a:br>
              <a:rPr lang="en-US" sz="1000" dirty="0"/>
            </a:br>
            <a:r>
              <a:rPr lang="en-US" sz="1000" dirty="0"/>
              <a:t>It provides a structured approach to designing and understanding network systems, so all vendors can create compatible networking products.</a:t>
            </a:r>
          </a:p>
          <a:p>
            <a:pPr marL="228600" indent="-228600">
              <a:buFont typeface="+mj-lt"/>
              <a:buAutoNum type="arabicPeriod"/>
            </a:pPr>
            <a:r>
              <a:rPr lang="en-US" sz="1000" b="1" dirty="0"/>
              <a:t>Troubleshooting:</a:t>
            </a:r>
            <a:br>
              <a:rPr lang="en-US" sz="1000" dirty="0"/>
            </a:br>
            <a:r>
              <a:rPr lang="en-US" sz="1000" dirty="0"/>
              <a:t>By dividing communication into seven layers, network engineers can isolate issues (e.g., “Is it a cabling issue at Layer 1 or a routing problem at Layer 3?”).</a:t>
            </a:r>
          </a:p>
          <a:p>
            <a:pPr marL="228600" indent="-228600">
              <a:buFont typeface="+mj-lt"/>
              <a:buAutoNum type="arabicPeriod"/>
            </a:pPr>
            <a:r>
              <a:rPr lang="en-US" sz="1000" b="1" dirty="0"/>
              <a:t>Interoperability:</a:t>
            </a:r>
            <a:br>
              <a:rPr lang="en-US" sz="1000" dirty="0"/>
            </a:br>
            <a:r>
              <a:rPr lang="en-US" sz="1000" dirty="0"/>
              <a:t>Ensures hardware and software from different manufacturers can work together.</a:t>
            </a:r>
          </a:p>
          <a:p>
            <a:pPr marL="228600" indent="-228600">
              <a:buFont typeface="+mj-lt"/>
              <a:buAutoNum type="arabicPeriod"/>
            </a:pPr>
            <a:r>
              <a:rPr lang="en-US" sz="1000" b="1" dirty="0"/>
              <a:t>Modularity:</a:t>
            </a:r>
            <a:br>
              <a:rPr lang="en-US" sz="1000" dirty="0"/>
            </a:br>
            <a:r>
              <a:rPr lang="en-US" sz="1000" dirty="0"/>
              <a:t>Each layer can evolve independently as long as it adheres to the same interface rules.</a:t>
            </a:r>
          </a:p>
        </p:txBody>
      </p:sp>
      <p:sp>
        <p:nvSpPr>
          <p:cNvPr id="17" name="TextBox 16">
            <a:extLst>
              <a:ext uri="{FF2B5EF4-FFF2-40B4-BE49-F238E27FC236}">
                <a16:creationId xmlns:a16="http://schemas.microsoft.com/office/drawing/2014/main" id="{D84EEB52-45E0-0FEA-C40A-83C98ADAFE4E}"/>
              </a:ext>
            </a:extLst>
          </p:cNvPr>
          <p:cNvSpPr txBox="1"/>
          <p:nvPr/>
        </p:nvSpPr>
        <p:spPr>
          <a:xfrm>
            <a:off x="597692" y="5044970"/>
            <a:ext cx="5237051" cy="1384995"/>
          </a:xfrm>
          <a:prstGeom prst="rect">
            <a:avLst/>
          </a:prstGeom>
          <a:noFill/>
        </p:spPr>
        <p:txBody>
          <a:bodyPr wrap="square">
            <a:spAutoFit/>
          </a:bodyPr>
          <a:lstStyle/>
          <a:p>
            <a:pPr>
              <a:buNone/>
            </a:pPr>
            <a:r>
              <a:rPr lang="en-US" sz="1400" b="1" dirty="0"/>
              <a:t>How It Works (Encapsulation &amp; Decapsulation)</a:t>
            </a:r>
          </a:p>
          <a:p>
            <a:pPr>
              <a:buNone/>
            </a:pPr>
            <a:endParaRPr lang="en-US" sz="1000" dirty="0"/>
          </a:p>
          <a:p>
            <a:pPr>
              <a:buNone/>
            </a:pPr>
            <a:r>
              <a:rPr lang="en-US" sz="1000" dirty="0"/>
              <a:t>When sending data:</a:t>
            </a:r>
          </a:p>
          <a:p>
            <a:pPr>
              <a:buFont typeface="+mj-lt"/>
              <a:buAutoNum type="arabicPeriod"/>
            </a:pPr>
            <a:r>
              <a:rPr lang="en-US" sz="1000" dirty="0"/>
              <a:t>Each OSI layer adds its own </a:t>
            </a:r>
            <a:r>
              <a:rPr lang="en-US" sz="1000" b="1" dirty="0"/>
              <a:t>header (and sometimes trailer)</a:t>
            </a:r>
            <a:r>
              <a:rPr lang="en-US" sz="1000" dirty="0"/>
              <a:t> that contains control information.</a:t>
            </a:r>
          </a:p>
          <a:p>
            <a:pPr>
              <a:buFont typeface="+mj-lt"/>
              <a:buAutoNum type="arabicPeriod"/>
            </a:pPr>
            <a:r>
              <a:rPr lang="en-US" sz="1000" dirty="0"/>
              <a:t>This process is called </a:t>
            </a:r>
            <a:r>
              <a:rPr lang="en-US" sz="1000" b="1" dirty="0"/>
              <a:t>encapsulation</a:t>
            </a:r>
            <a:r>
              <a:rPr lang="en-US" sz="1000" dirty="0"/>
              <a:t>.</a:t>
            </a:r>
          </a:p>
          <a:p>
            <a:pPr>
              <a:buFont typeface="+mj-lt"/>
              <a:buAutoNum type="arabicPeriod"/>
            </a:pPr>
            <a:r>
              <a:rPr lang="en-US" sz="1000" dirty="0"/>
              <a:t>At the receiving end, the headers are </a:t>
            </a:r>
            <a:r>
              <a:rPr lang="en-US" sz="1000" b="1" dirty="0"/>
              <a:t>removed (decapsulation)</a:t>
            </a:r>
            <a:r>
              <a:rPr lang="en-US" sz="1000" dirty="0"/>
              <a:t> as data travels up the stack.</a:t>
            </a:r>
          </a:p>
        </p:txBody>
      </p:sp>
      <p:sp>
        <p:nvSpPr>
          <p:cNvPr id="19" name="TextBox 18">
            <a:extLst>
              <a:ext uri="{FF2B5EF4-FFF2-40B4-BE49-F238E27FC236}">
                <a16:creationId xmlns:a16="http://schemas.microsoft.com/office/drawing/2014/main" id="{2DFD59CB-6160-CFFA-0DF5-F1837A605181}"/>
              </a:ext>
            </a:extLst>
          </p:cNvPr>
          <p:cNvSpPr txBox="1"/>
          <p:nvPr/>
        </p:nvSpPr>
        <p:spPr>
          <a:xfrm>
            <a:off x="6578107" y="741343"/>
            <a:ext cx="5237051" cy="1846659"/>
          </a:xfrm>
          <a:prstGeom prst="rect">
            <a:avLst/>
          </a:prstGeom>
          <a:noFill/>
        </p:spPr>
        <p:txBody>
          <a:bodyPr wrap="square">
            <a:spAutoFit/>
          </a:bodyPr>
          <a:lstStyle/>
          <a:p>
            <a:pPr>
              <a:buNone/>
            </a:pPr>
            <a:r>
              <a:rPr lang="en-US" sz="1400" b="1" dirty="0"/>
              <a:t>Example:</a:t>
            </a:r>
          </a:p>
          <a:p>
            <a:pPr>
              <a:buNone/>
            </a:pPr>
            <a:endParaRPr lang="en-US" sz="1000" b="1" dirty="0"/>
          </a:p>
          <a:p>
            <a:pPr>
              <a:buNone/>
            </a:pPr>
            <a:r>
              <a:rPr lang="en-US" sz="1000" b="1" dirty="0"/>
              <a:t>When you load a webpage:</a:t>
            </a:r>
          </a:p>
          <a:p>
            <a:pPr>
              <a:buNone/>
            </a:pPr>
            <a:endParaRPr lang="en-US" sz="1000" b="1" dirty="0"/>
          </a:p>
          <a:p>
            <a:pPr marL="171450" indent="-171450">
              <a:buFont typeface="Arial" panose="020B0604020202020204" pitchFamily="34" charset="0"/>
              <a:buChar char="•"/>
            </a:pPr>
            <a:r>
              <a:rPr lang="en-US" sz="1000" b="1" dirty="0"/>
              <a:t>Layer 7:</a:t>
            </a:r>
            <a:r>
              <a:rPr lang="en-US" sz="1000" dirty="0"/>
              <a:t> Browser sends an HTTP request.</a:t>
            </a:r>
          </a:p>
          <a:p>
            <a:pPr marL="171450" indent="-171450">
              <a:buFont typeface="Arial" panose="020B0604020202020204" pitchFamily="34" charset="0"/>
              <a:buChar char="•"/>
            </a:pPr>
            <a:r>
              <a:rPr lang="en-US" sz="1000" b="1" dirty="0"/>
              <a:t>Layer 4:</a:t>
            </a:r>
            <a:r>
              <a:rPr lang="en-US" sz="1000" dirty="0"/>
              <a:t> TCP segments it and ensures reliable delivery.</a:t>
            </a:r>
          </a:p>
          <a:p>
            <a:pPr marL="171450" indent="-171450">
              <a:buFont typeface="Arial" panose="020B0604020202020204" pitchFamily="34" charset="0"/>
              <a:buChar char="•"/>
            </a:pPr>
            <a:r>
              <a:rPr lang="en-US" sz="1000" b="1" dirty="0"/>
              <a:t>Layer 3:</a:t>
            </a:r>
            <a:r>
              <a:rPr lang="en-US" sz="1000" dirty="0"/>
              <a:t> IP determines the route.</a:t>
            </a:r>
          </a:p>
          <a:p>
            <a:pPr marL="171450" indent="-171450">
              <a:buFont typeface="Arial" panose="020B0604020202020204" pitchFamily="34" charset="0"/>
              <a:buChar char="•"/>
            </a:pPr>
            <a:r>
              <a:rPr lang="en-US" sz="1000" b="1" dirty="0"/>
              <a:t>Layer 2:</a:t>
            </a:r>
            <a:r>
              <a:rPr lang="en-US" sz="1000" dirty="0"/>
              <a:t> Ethernet encapsulates frames.</a:t>
            </a:r>
          </a:p>
          <a:p>
            <a:pPr marL="171450" indent="-171450">
              <a:buFont typeface="Arial" panose="020B0604020202020204" pitchFamily="34" charset="0"/>
              <a:buChar char="•"/>
            </a:pPr>
            <a:r>
              <a:rPr lang="en-US" sz="1000" b="1" dirty="0"/>
              <a:t>Layer 1:</a:t>
            </a:r>
            <a:r>
              <a:rPr lang="en-US" sz="1000" dirty="0"/>
              <a:t> Bits travel across cable or Wi-Fi.</a:t>
            </a:r>
          </a:p>
          <a:p>
            <a:pPr>
              <a:buNone/>
            </a:pPr>
            <a:endParaRPr lang="en-US" sz="1000" dirty="0"/>
          </a:p>
          <a:p>
            <a:pPr>
              <a:buNone/>
            </a:pPr>
            <a:r>
              <a:rPr lang="en-US" sz="1000" dirty="0"/>
              <a:t>At the destination, each layer reverses the process.</a:t>
            </a:r>
          </a:p>
        </p:txBody>
      </p:sp>
      <p:sp>
        <p:nvSpPr>
          <p:cNvPr id="21" name="TextBox 20">
            <a:extLst>
              <a:ext uri="{FF2B5EF4-FFF2-40B4-BE49-F238E27FC236}">
                <a16:creationId xmlns:a16="http://schemas.microsoft.com/office/drawing/2014/main" id="{0BDBE342-0B10-852E-2B0B-2F0A24D406F4}"/>
              </a:ext>
            </a:extLst>
          </p:cNvPr>
          <p:cNvSpPr txBox="1"/>
          <p:nvPr/>
        </p:nvSpPr>
        <p:spPr>
          <a:xfrm>
            <a:off x="6578107" y="2607406"/>
            <a:ext cx="5016200" cy="1077218"/>
          </a:xfrm>
          <a:prstGeom prst="rect">
            <a:avLst/>
          </a:prstGeom>
          <a:noFill/>
        </p:spPr>
        <p:txBody>
          <a:bodyPr wrap="square">
            <a:spAutoFit/>
          </a:bodyPr>
          <a:lstStyle/>
          <a:p>
            <a:pPr>
              <a:buNone/>
            </a:pPr>
            <a:r>
              <a:rPr lang="en-US" sz="1400" b="1" dirty="0"/>
              <a:t>Mnemonic to Remember the Layers</a:t>
            </a:r>
          </a:p>
          <a:p>
            <a:pPr>
              <a:buNone/>
            </a:pPr>
            <a:r>
              <a:rPr lang="en-US" sz="1000" b="1" dirty="0"/>
              <a:t>Top → Bottom:</a:t>
            </a:r>
            <a:br>
              <a:rPr lang="en-US" sz="1000" dirty="0"/>
            </a:br>
            <a:r>
              <a:rPr lang="en-US" sz="1000" dirty="0"/>
              <a:t>“All People Seem To Need Data Processing”</a:t>
            </a:r>
            <a:br>
              <a:rPr lang="en-US" sz="1000" dirty="0"/>
            </a:br>
            <a:r>
              <a:rPr lang="en-US" sz="1000" dirty="0"/>
              <a:t>(Application → Presentation → Session → Transport → Network → Data Link → Physical)</a:t>
            </a:r>
          </a:p>
          <a:p>
            <a:pPr>
              <a:buNone/>
            </a:pPr>
            <a:r>
              <a:rPr lang="en-US" sz="1000" b="1" dirty="0"/>
              <a:t>Bottom → Top:</a:t>
            </a:r>
            <a:br>
              <a:rPr lang="en-US" sz="1000" dirty="0"/>
            </a:br>
            <a:r>
              <a:rPr lang="en-US" sz="1000" dirty="0"/>
              <a:t>“Please Do Not Throw Sausage Pizza Away”</a:t>
            </a:r>
          </a:p>
        </p:txBody>
      </p:sp>
      <p:sp>
        <p:nvSpPr>
          <p:cNvPr id="23" name="TextBox 22">
            <a:extLst>
              <a:ext uri="{FF2B5EF4-FFF2-40B4-BE49-F238E27FC236}">
                <a16:creationId xmlns:a16="http://schemas.microsoft.com/office/drawing/2014/main" id="{18DA1204-B26F-7FFE-4D25-44289E812BCB}"/>
              </a:ext>
            </a:extLst>
          </p:cNvPr>
          <p:cNvSpPr txBox="1"/>
          <p:nvPr/>
        </p:nvSpPr>
        <p:spPr>
          <a:xfrm>
            <a:off x="6578107" y="3771712"/>
            <a:ext cx="5016200" cy="1846659"/>
          </a:xfrm>
          <a:prstGeom prst="rect">
            <a:avLst/>
          </a:prstGeom>
          <a:noFill/>
        </p:spPr>
        <p:txBody>
          <a:bodyPr wrap="square">
            <a:spAutoFit/>
          </a:bodyPr>
          <a:lstStyle/>
          <a:p>
            <a:pPr>
              <a:buNone/>
            </a:pPr>
            <a:r>
              <a:rPr lang="en-US" sz="1400" b="1" dirty="0"/>
              <a:t>In Real-World Terms</a:t>
            </a:r>
          </a:p>
          <a:p>
            <a:pPr>
              <a:buNone/>
            </a:pPr>
            <a:endParaRPr lang="en-US" sz="1000" dirty="0"/>
          </a:p>
          <a:p>
            <a:pPr>
              <a:buNone/>
            </a:pPr>
            <a:r>
              <a:rPr lang="en-US" sz="1000" dirty="0"/>
              <a:t>Imagine sending a letter:</a:t>
            </a:r>
          </a:p>
          <a:p>
            <a:pPr>
              <a:buNone/>
            </a:pPr>
            <a:endParaRPr lang="en-US" sz="1000" dirty="0"/>
          </a:p>
          <a:p>
            <a:pPr marL="171450" indent="-171450">
              <a:buFont typeface="Arial" panose="020B0604020202020204" pitchFamily="34" charset="0"/>
              <a:buChar char="•"/>
            </a:pPr>
            <a:r>
              <a:rPr lang="en-US" sz="1000" b="1" dirty="0"/>
              <a:t>Application:</a:t>
            </a:r>
            <a:r>
              <a:rPr lang="en-US" sz="1000" dirty="0"/>
              <a:t> You write the message.</a:t>
            </a:r>
          </a:p>
          <a:p>
            <a:pPr marL="171450" indent="-171450">
              <a:buFont typeface="Arial" panose="020B0604020202020204" pitchFamily="34" charset="0"/>
              <a:buChar char="•"/>
            </a:pPr>
            <a:r>
              <a:rPr lang="en-US" sz="1000" b="1" dirty="0"/>
              <a:t>Presentation:</a:t>
            </a:r>
            <a:r>
              <a:rPr lang="en-US" sz="1000" dirty="0"/>
              <a:t> You translate it into a readable format (e.g., English).</a:t>
            </a:r>
          </a:p>
          <a:p>
            <a:pPr marL="171450" indent="-171450">
              <a:buFont typeface="Arial" panose="020B0604020202020204" pitchFamily="34" charset="0"/>
              <a:buChar char="•"/>
            </a:pPr>
            <a:r>
              <a:rPr lang="en-US" sz="1000" b="1" dirty="0"/>
              <a:t>Session:</a:t>
            </a:r>
            <a:r>
              <a:rPr lang="en-US" sz="1000" dirty="0"/>
              <a:t> You agree when to talk and how long.</a:t>
            </a:r>
          </a:p>
          <a:p>
            <a:pPr marL="171450" indent="-171450">
              <a:buFont typeface="Arial" panose="020B0604020202020204" pitchFamily="34" charset="0"/>
              <a:buChar char="•"/>
            </a:pPr>
            <a:r>
              <a:rPr lang="en-US" sz="1000" b="1" dirty="0"/>
              <a:t>Transport:</a:t>
            </a:r>
            <a:r>
              <a:rPr lang="en-US" sz="1000" dirty="0"/>
              <a:t> You break it into pages and ensure each arrives.</a:t>
            </a:r>
          </a:p>
          <a:p>
            <a:pPr marL="171450" indent="-171450">
              <a:buFont typeface="Arial" panose="020B0604020202020204" pitchFamily="34" charset="0"/>
              <a:buChar char="•"/>
            </a:pPr>
            <a:r>
              <a:rPr lang="en-US" sz="1000" b="1" dirty="0"/>
              <a:t>Network:</a:t>
            </a:r>
            <a:r>
              <a:rPr lang="en-US" sz="1000" dirty="0"/>
              <a:t> The postal service decides the best route.</a:t>
            </a:r>
          </a:p>
          <a:p>
            <a:pPr marL="171450" indent="-171450">
              <a:buFont typeface="Arial" panose="020B0604020202020204" pitchFamily="34" charset="0"/>
              <a:buChar char="•"/>
            </a:pPr>
            <a:r>
              <a:rPr lang="en-US" sz="1000" b="1" dirty="0"/>
              <a:t>Data Link:</a:t>
            </a:r>
            <a:r>
              <a:rPr lang="en-US" sz="1000" dirty="0"/>
              <a:t> The post office reads addresses and places stamps.</a:t>
            </a:r>
          </a:p>
          <a:p>
            <a:pPr marL="171450" indent="-171450">
              <a:buFont typeface="Arial" panose="020B0604020202020204" pitchFamily="34" charset="0"/>
              <a:buChar char="•"/>
            </a:pPr>
            <a:r>
              <a:rPr lang="en-US" sz="1000" b="1" dirty="0"/>
              <a:t>Physical:</a:t>
            </a:r>
            <a:r>
              <a:rPr lang="en-US" sz="1000" dirty="0"/>
              <a:t> A delivery truck moves the envelope to the recipient.</a:t>
            </a:r>
          </a:p>
        </p:txBody>
      </p:sp>
      <p:sp>
        <p:nvSpPr>
          <p:cNvPr id="2" name="TextBox 1">
            <a:extLst>
              <a:ext uri="{FF2B5EF4-FFF2-40B4-BE49-F238E27FC236}">
                <a16:creationId xmlns:a16="http://schemas.microsoft.com/office/drawing/2014/main" id="{29A37303-A73A-1BA4-1308-561818E57C8E}"/>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21887852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99729-2976-CA7F-E80E-E4020DAD0FB1}"/>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6FEB7F89-5A9D-8BCA-4357-2800D413ABBD}"/>
              </a:ext>
            </a:extLst>
          </p:cNvPr>
          <p:cNvPicPr>
            <a:picLocks noChangeAspect="1"/>
          </p:cNvPicPr>
          <p:nvPr/>
        </p:nvPicPr>
        <p:blipFill>
          <a:blip r:embed="rId2">
            <a:extLst>
              <a:ext uri="{28A0092B-C50C-407E-A947-70E740481C1C}">
                <a14:useLocalDpi xmlns:a14="http://schemas.microsoft.com/office/drawing/2010/main" val="0"/>
              </a:ext>
            </a:extLst>
          </a:blip>
          <a:srcRect l="23609" r="15833"/>
          <a:stretch>
            <a:fillRect/>
          </a:stretch>
        </p:blipFill>
        <p:spPr>
          <a:xfrm>
            <a:off x="5420812" y="756062"/>
            <a:ext cx="6394346" cy="5280503"/>
          </a:xfrm>
          <a:prstGeom prst="rect">
            <a:avLst/>
          </a:prstGeom>
        </p:spPr>
      </p:pic>
      <p:sp>
        <p:nvSpPr>
          <p:cNvPr id="7" name="TextBox 6">
            <a:extLst>
              <a:ext uri="{FF2B5EF4-FFF2-40B4-BE49-F238E27FC236}">
                <a16:creationId xmlns:a16="http://schemas.microsoft.com/office/drawing/2014/main" id="{D0A7F6DA-9A7B-D8D4-8B96-B336DEB74BCB}"/>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sp>
        <p:nvSpPr>
          <p:cNvPr id="3" name="TextBox 2">
            <a:extLst>
              <a:ext uri="{FF2B5EF4-FFF2-40B4-BE49-F238E27FC236}">
                <a16:creationId xmlns:a16="http://schemas.microsoft.com/office/drawing/2014/main" id="{E632A5D2-F1A1-3BBD-EB99-41831C60C512}"/>
              </a:ext>
            </a:extLst>
          </p:cNvPr>
          <p:cNvSpPr txBox="1"/>
          <p:nvPr/>
        </p:nvSpPr>
        <p:spPr>
          <a:xfrm>
            <a:off x="597692" y="372011"/>
            <a:ext cx="6097190" cy="369332"/>
          </a:xfrm>
          <a:prstGeom prst="rect">
            <a:avLst/>
          </a:prstGeom>
          <a:noFill/>
        </p:spPr>
        <p:txBody>
          <a:bodyPr wrap="square">
            <a:spAutoFit/>
          </a:bodyPr>
          <a:lstStyle/>
          <a:p>
            <a:r>
              <a:rPr lang="en-US" b="1" dirty="0"/>
              <a:t>OSI Model</a:t>
            </a:r>
          </a:p>
        </p:txBody>
      </p:sp>
      <p:pic>
        <p:nvPicPr>
          <p:cNvPr id="10" name="Picture 9" descr="A black background with a black square&#10;&#10;AI-generated content may be incorrect.">
            <a:extLst>
              <a:ext uri="{FF2B5EF4-FFF2-40B4-BE49-F238E27FC236}">
                <a16:creationId xmlns:a16="http://schemas.microsoft.com/office/drawing/2014/main" id="{AC660A69-2A44-FAEC-C235-F09679D32F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16" name="TextBox 15">
            <a:extLst>
              <a:ext uri="{FF2B5EF4-FFF2-40B4-BE49-F238E27FC236}">
                <a16:creationId xmlns:a16="http://schemas.microsoft.com/office/drawing/2014/main" id="{F7F1D604-F377-39B8-AA19-7CA1703F6BF8}"/>
              </a:ext>
            </a:extLst>
          </p:cNvPr>
          <p:cNvSpPr txBox="1"/>
          <p:nvPr/>
        </p:nvSpPr>
        <p:spPr>
          <a:xfrm>
            <a:off x="597692" y="1537548"/>
            <a:ext cx="4328591" cy="4308872"/>
          </a:xfrm>
          <a:prstGeom prst="rect">
            <a:avLst/>
          </a:prstGeom>
          <a:noFill/>
        </p:spPr>
        <p:txBody>
          <a:bodyPr wrap="square">
            <a:spAutoFit/>
          </a:bodyPr>
          <a:lstStyle/>
          <a:p>
            <a:pPr>
              <a:buNone/>
            </a:pPr>
            <a:r>
              <a:rPr lang="en-US" sz="1400" b="1" dirty="0"/>
              <a:t>Why the OSI Model Still Matters</a:t>
            </a:r>
          </a:p>
          <a:p>
            <a:pPr>
              <a:buNone/>
            </a:pPr>
            <a:endParaRPr lang="en-US" sz="1000" dirty="0"/>
          </a:p>
          <a:p>
            <a:pPr>
              <a:buNone/>
            </a:pPr>
            <a:r>
              <a:rPr lang="en-US" sz="1000" dirty="0"/>
              <a:t>Although modern networking — including the Internet — primarily follows the </a:t>
            </a:r>
            <a:r>
              <a:rPr lang="en-US" sz="1000" b="1" dirty="0"/>
              <a:t>TCP/IP model</a:t>
            </a:r>
            <a:r>
              <a:rPr lang="en-US" sz="1000" dirty="0"/>
              <a:t> rather than the original OSI structure, the </a:t>
            </a:r>
            <a:r>
              <a:rPr lang="en-US" sz="1000" b="1" dirty="0"/>
              <a:t>OSI Model</a:t>
            </a:r>
            <a:r>
              <a:rPr lang="en-US" sz="1000" dirty="0"/>
              <a:t> remains an essential conceptual tool for understanding and troubleshooting network communication.</a:t>
            </a:r>
          </a:p>
          <a:p>
            <a:pPr>
              <a:buNone/>
            </a:pPr>
            <a:endParaRPr lang="en-US" sz="1000" dirty="0"/>
          </a:p>
          <a:p>
            <a:pPr>
              <a:buNone/>
            </a:pPr>
            <a:r>
              <a:rPr lang="en-US" sz="1000" b="1" dirty="0"/>
              <a:t>The OSI Framework </a:t>
            </a:r>
            <a:r>
              <a:rPr lang="en-US" sz="1000" dirty="0"/>
              <a:t>provides a </a:t>
            </a:r>
            <a:r>
              <a:rPr lang="en-US" sz="1000" b="1" dirty="0"/>
              <a:t>layered and logical approach</a:t>
            </a:r>
            <a:r>
              <a:rPr lang="en-US" sz="1000" dirty="0"/>
              <a:t> to identifying where problems occur within a network. By breaking communication into seven distinct layers, engineers and IT professionals can methodically isolate issues — whether they stem from physical connections, routing, encryption, or application-level services.</a:t>
            </a:r>
          </a:p>
          <a:p>
            <a:pPr>
              <a:buNone/>
            </a:pPr>
            <a:endParaRPr lang="en-US" sz="1000" dirty="0"/>
          </a:p>
          <a:p>
            <a:pPr>
              <a:buNone/>
            </a:pPr>
            <a:r>
              <a:rPr lang="en-US" sz="1000" b="1" dirty="0"/>
              <a:t>For example:</a:t>
            </a:r>
          </a:p>
          <a:p>
            <a:pPr>
              <a:buNone/>
            </a:pPr>
            <a:endParaRPr lang="en-US" sz="1000" dirty="0"/>
          </a:p>
          <a:p>
            <a:pPr marL="171450" indent="-171450">
              <a:buFont typeface="Arial" panose="020B0604020202020204" pitchFamily="34" charset="0"/>
              <a:buChar char="•"/>
            </a:pPr>
            <a:r>
              <a:rPr lang="en-US" sz="1000" dirty="0"/>
              <a:t>If </a:t>
            </a:r>
            <a:r>
              <a:rPr lang="en-US" sz="1000" b="1" dirty="0"/>
              <a:t>a user can’t connect to Wi-Fi</a:t>
            </a:r>
            <a:r>
              <a:rPr lang="en-US" sz="1000" dirty="0"/>
              <a:t>, the issue might be at </a:t>
            </a:r>
            <a:r>
              <a:rPr lang="en-US" sz="1000" b="1" dirty="0"/>
              <a:t>Layer 1 (Physical)</a:t>
            </a:r>
            <a:r>
              <a:rPr lang="en-US" sz="1000" dirty="0"/>
              <a:t> or </a:t>
            </a:r>
            <a:r>
              <a:rPr lang="en-US" sz="1000" b="1" dirty="0"/>
              <a:t>Layer 2 (Data Link)</a:t>
            </a:r>
            <a:r>
              <a:rPr lang="en-US" sz="1000" dirty="0"/>
              <a:t>.</a:t>
            </a:r>
          </a:p>
          <a:p>
            <a:pPr marL="171450" indent="-171450">
              <a:buFont typeface="Arial" panose="020B0604020202020204" pitchFamily="34" charset="0"/>
              <a:buChar char="•"/>
            </a:pPr>
            <a:r>
              <a:rPr lang="en-US" sz="1000" dirty="0"/>
              <a:t>If </a:t>
            </a:r>
            <a:r>
              <a:rPr lang="en-US" sz="1000" b="1" dirty="0"/>
              <a:t>a website is unreachable for thousands of users</a:t>
            </a:r>
            <a:r>
              <a:rPr lang="en-US" sz="1000" dirty="0"/>
              <a:t>, the problem might be found at </a:t>
            </a:r>
            <a:r>
              <a:rPr lang="en-US" sz="1000" b="1" dirty="0"/>
              <a:t>Layer 3 (Network)</a:t>
            </a:r>
            <a:r>
              <a:rPr lang="en-US" sz="1000" dirty="0"/>
              <a:t> or </a:t>
            </a:r>
            <a:r>
              <a:rPr lang="en-US" sz="1000" b="1" dirty="0"/>
              <a:t>Layer 7 (Application)</a:t>
            </a:r>
            <a:r>
              <a:rPr lang="en-US" sz="1000" dirty="0"/>
              <a:t>.</a:t>
            </a:r>
          </a:p>
          <a:p>
            <a:pPr>
              <a:buNone/>
            </a:pPr>
            <a:endParaRPr lang="en-US" sz="1000" dirty="0"/>
          </a:p>
          <a:p>
            <a:pPr>
              <a:buNone/>
            </a:pPr>
            <a:r>
              <a:rPr lang="en-US" sz="1000" dirty="0"/>
              <a:t>By pinpointing which layer is failing, teams can </a:t>
            </a:r>
            <a:r>
              <a:rPr lang="en-US" sz="1000" b="1" dirty="0"/>
              <a:t>eliminate unnecessary troubleshooting steps</a:t>
            </a:r>
            <a:r>
              <a:rPr lang="en-US" sz="1000" dirty="0"/>
              <a:t>, saving time and ensuring a structured path toward resolution.</a:t>
            </a:r>
          </a:p>
          <a:p>
            <a:pPr>
              <a:buNone/>
            </a:pPr>
            <a:endParaRPr lang="en-US" sz="1000" dirty="0"/>
          </a:p>
          <a:p>
            <a:pPr>
              <a:buNone/>
            </a:pPr>
            <a:r>
              <a:rPr lang="en-US" sz="1000" dirty="0"/>
              <a:t>In short, the OSI Model provides a </a:t>
            </a:r>
            <a:r>
              <a:rPr lang="en-US" sz="1000" b="1" dirty="0"/>
              <a:t>universal language for diagnosing network issues</a:t>
            </a:r>
            <a:r>
              <a:rPr lang="en-US" sz="1000" dirty="0"/>
              <a:t>, allowing diverse teams, tools, and technologies to communicate clearly and effectively.</a:t>
            </a:r>
          </a:p>
        </p:txBody>
      </p:sp>
      <p:sp>
        <p:nvSpPr>
          <p:cNvPr id="2" name="TextBox 1">
            <a:extLst>
              <a:ext uri="{FF2B5EF4-FFF2-40B4-BE49-F238E27FC236}">
                <a16:creationId xmlns:a16="http://schemas.microsoft.com/office/drawing/2014/main" id="{518827E3-2659-E117-325E-6375A8CB7FC1}"/>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1049061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36E6C-E89B-E515-F267-C97A932BB21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6C7AB1D-2197-DC43-64CC-F8355E6D8D12}"/>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sp>
        <p:nvSpPr>
          <p:cNvPr id="3" name="TextBox 2">
            <a:extLst>
              <a:ext uri="{FF2B5EF4-FFF2-40B4-BE49-F238E27FC236}">
                <a16:creationId xmlns:a16="http://schemas.microsoft.com/office/drawing/2014/main" id="{4B3FB585-9776-60B4-6F7D-1805F0CD9F0E}"/>
              </a:ext>
            </a:extLst>
          </p:cNvPr>
          <p:cNvSpPr txBox="1"/>
          <p:nvPr/>
        </p:nvSpPr>
        <p:spPr>
          <a:xfrm>
            <a:off x="597692" y="372011"/>
            <a:ext cx="6097190" cy="369332"/>
          </a:xfrm>
          <a:prstGeom prst="rect">
            <a:avLst/>
          </a:prstGeom>
          <a:noFill/>
        </p:spPr>
        <p:txBody>
          <a:bodyPr wrap="square">
            <a:spAutoFit/>
          </a:bodyPr>
          <a:lstStyle/>
          <a:p>
            <a:r>
              <a:rPr lang="en-US" b="1" dirty="0"/>
              <a:t>OSI Model</a:t>
            </a:r>
          </a:p>
        </p:txBody>
      </p:sp>
      <p:graphicFrame>
        <p:nvGraphicFramePr>
          <p:cNvPr id="2" name="Table 1">
            <a:extLst>
              <a:ext uri="{FF2B5EF4-FFF2-40B4-BE49-F238E27FC236}">
                <a16:creationId xmlns:a16="http://schemas.microsoft.com/office/drawing/2014/main" id="{9D5BAFB1-DADF-BB19-2FC0-386985785F40}"/>
              </a:ext>
            </a:extLst>
          </p:cNvPr>
          <p:cNvGraphicFramePr>
            <a:graphicFrameLocks noGrp="1"/>
          </p:cNvGraphicFramePr>
          <p:nvPr>
            <p:extLst>
              <p:ext uri="{D42A27DB-BD31-4B8C-83A1-F6EECF244321}">
                <p14:modId xmlns:p14="http://schemas.microsoft.com/office/powerpoint/2010/main" val="2925221027"/>
              </p:ext>
            </p:extLst>
          </p:nvPr>
        </p:nvGraphicFramePr>
        <p:xfrm>
          <a:off x="597692" y="870858"/>
          <a:ext cx="10996616" cy="5377542"/>
        </p:xfrm>
        <a:graphic>
          <a:graphicData uri="http://schemas.openxmlformats.org/drawingml/2006/table">
            <a:tbl>
              <a:tblPr firstRow="1" firstCol="1" bandRow="1">
                <a:tableStyleId>{00A15C55-8517-42AA-B614-E9B94910E393}</a:tableStyleId>
              </a:tblPr>
              <a:tblGrid>
                <a:gridCol w="1666537">
                  <a:extLst>
                    <a:ext uri="{9D8B030D-6E8A-4147-A177-3AD203B41FA5}">
                      <a16:colId xmlns:a16="http://schemas.microsoft.com/office/drawing/2014/main" val="3981369857"/>
                    </a:ext>
                  </a:extLst>
                </a:gridCol>
                <a:gridCol w="3026228">
                  <a:extLst>
                    <a:ext uri="{9D8B030D-6E8A-4147-A177-3AD203B41FA5}">
                      <a16:colId xmlns:a16="http://schemas.microsoft.com/office/drawing/2014/main" val="1407525135"/>
                    </a:ext>
                  </a:extLst>
                </a:gridCol>
                <a:gridCol w="3145972">
                  <a:extLst>
                    <a:ext uri="{9D8B030D-6E8A-4147-A177-3AD203B41FA5}">
                      <a16:colId xmlns:a16="http://schemas.microsoft.com/office/drawing/2014/main" val="1721849851"/>
                    </a:ext>
                  </a:extLst>
                </a:gridCol>
                <a:gridCol w="3157879">
                  <a:extLst>
                    <a:ext uri="{9D8B030D-6E8A-4147-A177-3AD203B41FA5}">
                      <a16:colId xmlns:a16="http://schemas.microsoft.com/office/drawing/2014/main" val="3885728055"/>
                    </a:ext>
                  </a:extLst>
                </a:gridCol>
              </a:tblGrid>
              <a:tr h="488868">
                <a:tc>
                  <a:txBody>
                    <a:bodyPr/>
                    <a:lstStyle/>
                    <a:p>
                      <a:pPr algn="ctr">
                        <a:buNone/>
                      </a:pPr>
                      <a:r>
                        <a:rPr lang="en-US" sz="1200" b="1" dirty="0"/>
                        <a:t>OSI Layer</a:t>
                      </a:r>
                      <a:endParaRPr lang="en-US" sz="1200" dirty="0"/>
                    </a:p>
                  </a:txBody>
                  <a:tcPr marL="56511" marR="56511" marT="28255" marB="28255" anchor="ctr"/>
                </a:tc>
                <a:tc>
                  <a:txBody>
                    <a:bodyPr/>
                    <a:lstStyle/>
                    <a:p>
                      <a:pPr algn="ctr">
                        <a:buNone/>
                      </a:pPr>
                      <a:r>
                        <a:rPr lang="en-US" sz="1200" b="1" dirty="0"/>
                        <a:t>Functions</a:t>
                      </a:r>
                      <a:endParaRPr lang="en-US" sz="1200" dirty="0"/>
                    </a:p>
                  </a:txBody>
                  <a:tcPr marL="56511" marR="56511" marT="28255" marB="28255" anchor="ctr"/>
                </a:tc>
                <a:tc>
                  <a:txBody>
                    <a:bodyPr/>
                    <a:lstStyle/>
                    <a:p>
                      <a:pPr algn="ctr">
                        <a:buNone/>
                      </a:pPr>
                      <a:r>
                        <a:rPr lang="en-US" sz="1200" b="1" dirty="0"/>
                        <a:t>Common Protocols/Services</a:t>
                      </a:r>
                      <a:endParaRPr lang="en-US" sz="1200" dirty="0"/>
                    </a:p>
                  </a:txBody>
                  <a:tcPr marL="56511" marR="56511" marT="28255" marB="28255" anchor="ctr"/>
                </a:tc>
                <a:tc>
                  <a:txBody>
                    <a:bodyPr/>
                    <a:lstStyle/>
                    <a:p>
                      <a:pPr algn="ctr">
                        <a:buNone/>
                      </a:pPr>
                      <a:r>
                        <a:rPr lang="en-US" sz="1200" b="1" dirty="0"/>
                        <a:t>Encryption / Security Examples</a:t>
                      </a:r>
                      <a:endParaRPr lang="en-US" sz="1200" dirty="0"/>
                    </a:p>
                  </a:txBody>
                  <a:tcPr marL="56511" marR="56511" marT="28255" marB="28255" anchor="ctr"/>
                </a:tc>
                <a:extLst>
                  <a:ext uri="{0D108BD9-81ED-4DB2-BD59-A6C34878D82A}">
                    <a16:rowId xmlns:a16="http://schemas.microsoft.com/office/drawing/2014/main" val="1312531778"/>
                  </a:ext>
                </a:extLst>
              </a:tr>
              <a:tr h="698382">
                <a:tc>
                  <a:txBody>
                    <a:bodyPr/>
                    <a:lstStyle/>
                    <a:p>
                      <a:pPr algn="r">
                        <a:buNone/>
                      </a:pPr>
                      <a:r>
                        <a:rPr lang="en-US" sz="1200" b="1" dirty="0"/>
                        <a:t>Layer 7 – Application</a:t>
                      </a:r>
                      <a:endParaRPr lang="en-US" sz="1200" dirty="0"/>
                    </a:p>
                  </a:txBody>
                  <a:tcPr marL="56511" marR="56511" marT="28255" marB="28255" anchor="ctr"/>
                </a:tc>
                <a:tc>
                  <a:txBody>
                    <a:bodyPr/>
                    <a:lstStyle/>
                    <a:p>
                      <a:pPr>
                        <a:buNone/>
                      </a:pPr>
                      <a:r>
                        <a:rPr lang="en-US" sz="1200" dirty="0"/>
                        <a:t>User-facing apps, network services</a:t>
                      </a:r>
                    </a:p>
                  </a:txBody>
                  <a:tcPr marL="56511" marR="56511" marT="28255" marB="28255" anchor="ctr"/>
                </a:tc>
                <a:tc>
                  <a:txBody>
                    <a:bodyPr/>
                    <a:lstStyle/>
                    <a:p>
                      <a:pPr>
                        <a:buNone/>
                      </a:pPr>
                      <a:r>
                        <a:rPr lang="en-US" sz="1200" dirty="0"/>
                        <a:t>HTTP/HTTPS, SMTP, IMAP, POP3, DNS, SNMP, FTP, SSH, Telnet</a:t>
                      </a:r>
                    </a:p>
                  </a:txBody>
                  <a:tcPr marL="56511" marR="56511" marT="28255" marB="28255" anchor="ctr"/>
                </a:tc>
                <a:tc>
                  <a:txBody>
                    <a:bodyPr/>
                    <a:lstStyle/>
                    <a:p>
                      <a:pPr>
                        <a:buNone/>
                      </a:pPr>
                      <a:r>
                        <a:rPr lang="en-US" sz="1200" dirty="0"/>
                        <a:t>HTTPS (TLS), S/MIME (email), PGP (email), SSH, DNSSEC</a:t>
                      </a:r>
                    </a:p>
                  </a:txBody>
                  <a:tcPr marL="56511" marR="56511" marT="28255" marB="28255" anchor="ctr"/>
                </a:tc>
                <a:extLst>
                  <a:ext uri="{0D108BD9-81ED-4DB2-BD59-A6C34878D82A}">
                    <a16:rowId xmlns:a16="http://schemas.microsoft.com/office/drawing/2014/main" val="2694458071"/>
                  </a:ext>
                </a:extLst>
              </a:tr>
              <a:tr h="698382">
                <a:tc>
                  <a:txBody>
                    <a:bodyPr/>
                    <a:lstStyle/>
                    <a:p>
                      <a:pPr algn="r">
                        <a:buNone/>
                      </a:pPr>
                      <a:r>
                        <a:rPr lang="en-US" sz="1200" b="1" dirty="0"/>
                        <a:t>Layer 6 – Presentation</a:t>
                      </a:r>
                      <a:endParaRPr lang="en-US" sz="1200" dirty="0"/>
                    </a:p>
                  </a:txBody>
                  <a:tcPr marL="56511" marR="56511" marT="28255" marB="28255" anchor="ctr"/>
                </a:tc>
                <a:tc>
                  <a:txBody>
                    <a:bodyPr/>
                    <a:lstStyle/>
                    <a:p>
                      <a:pPr>
                        <a:buNone/>
                      </a:pPr>
                      <a:r>
                        <a:rPr lang="en-US" sz="1200" dirty="0"/>
                        <a:t>Data formatting, compression, translation</a:t>
                      </a:r>
                    </a:p>
                  </a:txBody>
                  <a:tcPr marL="56511" marR="56511" marT="28255" marB="28255" anchor="ctr"/>
                </a:tc>
                <a:tc>
                  <a:txBody>
                    <a:bodyPr/>
                    <a:lstStyle/>
                    <a:p>
                      <a:pPr>
                        <a:buNone/>
                      </a:pPr>
                      <a:r>
                        <a:rPr lang="en-US" sz="1200" dirty="0"/>
                        <a:t>JPEG, GIF, MPEG, XML, ASN.1</a:t>
                      </a:r>
                    </a:p>
                  </a:txBody>
                  <a:tcPr marL="56511" marR="56511" marT="28255" marB="28255" anchor="ctr"/>
                </a:tc>
                <a:tc>
                  <a:txBody>
                    <a:bodyPr/>
                    <a:lstStyle/>
                    <a:p>
                      <a:pPr>
                        <a:buNone/>
                      </a:pPr>
                      <a:r>
                        <a:rPr lang="en-US" sz="1200" dirty="0"/>
                        <a:t>TLS/SSL handshake, encryption/decryption, compression</a:t>
                      </a:r>
                    </a:p>
                  </a:txBody>
                  <a:tcPr marL="56511" marR="56511" marT="28255" marB="28255" anchor="ctr"/>
                </a:tc>
                <a:extLst>
                  <a:ext uri="{0D108BD9-81ED-4DB2-BD59-A6C34878D82A}">
                    <a16:rowId xmlns:a16="http://schemas.microsoft.com/office/drawing/2014/main" val="1104501212"/>
                  </a:ext>
                </a:extLst>
              </a:tr>
              <a:tr h="698382">
                <a:tc>
                  <a:txBody>
                    <a:bodyPr/>
                    <a:lstStyle/>
                    <a:p>
                      <a:pPr algn="r">
                        <a:buNone/>
                      </a:pPr>
                      <a:r>
                        <a:rPr lang="en-US" sz="1200" b="1" dirty="0"/>
                        <a:t>Layer 5 – Session</a:t>
                      </a:r>
                      <a:endParaRPr lang="en-US" sz="1200" dirty="0"/>
                    </a:p>
                  </a:txBody>
                  <a:tcPr marL="56511" marR="56511" marT="28255" marB="28255" anchor="ctr"/>
                </a:tc>
                <a:tc>
                  <a:txBody>
                    <a:bodyPr/>
                    <a:lstStyle/>
                    <a:p>
                      <a:pPr>
                        <a:buNone/>
                      </a:pPr>
                      <a:r>
                        <a:rPr lang="en-US" sz="1200" dirty="0"/>
                        <a:t>Establish/manage/terminate sessions</a:t>
                      </a:r>
                    </a:p>
                  </a:txBody>
                  <a:tcPr marL="56511" marR="56511" marT="28255" marB="28255" anchor="ctr"/>
                </a:tc>
                <a:tc>
                  <a:txBody>
                    <a:bodyPr/>
                    <a:lstStyle/>
                    <a:p>
                      <a:pPr>
                        <a:buNone/>
                      </a:pPr>
                      <a:r>
                        <a:rPr lang="en-US" sz="1200" dirty="0"/>
                        <a:t>NetBIOS, RPC, PPTP, SIP, SMB</a:t>
                      </a:r>
                    </a:p>
                  </a:txBody>
                  <a:tcPr marL="56511" marR="56511" marT="28255" marB="28255" anchor="ctr"/>
                </a:tc>
                <a:tc>
                  <a:txBody>
                    <a:bodyPr/>
                    <a:lstStyle/>
                    <a:p>
                      <a:pPr>
                        <a:buNone/>
                      </a:pPr>
                      <a:r>
                        <a:rPr lang="en-US" sz="1200" dirty="0"/>
                        <a:t>TLS/SSL session keys, PPTP VPN (legacy), SIP over TLS</a:t>
                      </a:r>
                    </a:p>
                  </a:txBody>
                  <a:tcPr marL="56511" marR="56511" marT="28255" marB="28255" anchor="ctr"/>
                </a:tc>
                <a:extLst>
                  <a:ext uri="{0D108BD9-81ED-4DB2-BD59-A6C34878D82A}">
                    <a16:rowId xmlns:a16="http://schemas.microsoft.com/office/drawing/2014/main" val="6261299"/>
                  </a:ext>
                </a:extLst>
              </a:tr>
              <a:tr h="698382">
                <a:tc>
                  <a:txBody>
                    <a:bodyPr/>
                    <a:lstStyle/>
                    <a:p>
                      <a:pPr algn="r">
                        <a:buNone/>
                      </a:pPr>
                      <a:r>
                        <a:rPr lang="en-US" sz="1200" b="1" dirty="0"/>
                        <a:t>Layer 4 – Transport</a:t>
                      </a:r>
                      <a:endParaRPr lang="en-US" sz="1200" dirty="0"/>
                    </a:p>
                  </a:txBody>
                  <a:tcPr marL="56511" marR="56511" marT="28255" marB="28255" anchor="ctr"/>
                </a:tc>
                <a:tc>
                  <a:txBody>
                    <a:bodyPr/>
                    <a:lstStyle/>
                    <a:p>
                      <a:pPr>
                        <a:buNone/>
                      </a:pPr>
                      <a:r>
                        <a:rPr lang="en-US" sz="1200" dirty="0"/>
                        <a:t>End-to-end delivery, reliability</a:t>
                      </a:r>
                    </a:p>
                  </a:txBody>
                  <a:tcPr marL="56511" marR="56511" marT="28255" marB="28255" anchor="ctr"/>
                </a:tc>
                <a:tc>
                  <a:txBody>
                    <a:bodyPr/>
                    <a:lstStyle/>
                    <a:p>
                      <a:pPr>
                        <a:buNone/>
                      </a:pPr>
                      <a:r>
                        <a:rPr lang="en-US" sz="1200" dirty="0"/>
                        <a:t>TCP, UDP</a:t>
                      </a:r>
                    </a:p>
                  </a:txBody>
                  <a:tcPr marL="56511" marR="56511" marT="28255" marB="28255" anchor="ctr"/>
                </a:tc>
                <a:tc>
                  <a:txBody>
                    <a:bodyPr/>
                    <a:lstStyle/>
                    <a:p>
                      <a:pPr>
                        <a:buNone/>
                      </a:pPr>
                      <a:r>
                        <a:rPr lang="en-US" sz="1200" dirty="0"/>
                        <a:t>TLS/SSL (sits on TCP), QUIC (encrypted transport for HTTP/3)</a:t>
                      </a:r>
                    </a:p>
                  </a:txBody>
                  <a:tcPr marL="56511" marR="56511" marT="28255" marB="28255" anchor="ctr"/>
                </a:tc>
                <a:extLst>
                  <a:ext uri="{0D108BD9-81ED-4DB2-BD59-A6C34878D82A}">
                    <a16:rowId xmlns:a16="http://schemas.microsoft.com/office/drawing/2014/main" val="617345245"/>
                  </a:ext>
                </a:extLst>
              </a:tr>
              <a:tr h="698382">
                <a:tc>
                  <a:txBody>
                    <a:bodyPr/>
                    <a:lstStyle/>
                    <a:p>
                      <a:pPr algn="r">
                        <a:buNone/>
                      </a:pPr>
                      <a:r>
                        <a:rPr lang="en-US" sz="1200" b="1" dirty="0"/>
                        <a:t>Layer 3 – Network</a:t>
                      </a:r>
                      <a:endParaRPr lang="en-US" sz="1200" dirty="0"/>
                    </a:p>
                  </a:txBody>
                  <a:tcPr marL="56511" marR="56511" marT="28255" marB="28255" anchor="ctr"/>
                </a:tc>
                <a:tc>
                  <a:txBody>
                    <a:bodyPr/>
                    <a:lstStyle/>
                    <a:p>
                      <a:pPr>
                        <a:buNone/>
                      </a:pPr>
                      <a:r>
                        <a:rPr lang="en-US" sz="1200" dirty="0"/>
                        <a:t>Logical addressing, routing, path selection</a:t>
                      </a:r>
                    </a:p>
                  </a:txBody>
                  <a:tcPr marL="56511" marR="56511" marT="28255" marB="28255" anchor="ctr"/>
                </a:tc>
                <a:tc>
                  <a:txBody>
                    <a:bodyPr/>
                    <a:lstStyle/>
                    <a:p>
                      <a:pPr>
                        <a:buNone/>
                      </a:pPr>
                      <a:r>
                        <a:rPr lang="en-US" sz="1200" dirty="0"/>
                        <a:t>IP, ICMP, RIP, OSPF, BGP</a:t>
                      </a:r>
                    </a:p>
                  </a:txBody>
                  <a:tcPr marL="56511" marR="56511" marT="28255" marB="28255" anchor="ctr"/>
                </a:tc>
                <a:tc>
                  <a:txBody>
                    <a:bodyPr/>
                    <a:lstStyle/>
                    <a:p>
                      <a:pPr>
                        <a:buNone/>
                      </a:pPr>
                      <a:r>
                        <a:rPr lang="en-US" sz="1200" dirty="0"/>
                        <a:t>IPSec (ESP/AH), GRE (tunneling, no encryption by itself)</a:t>
                      </a:r>
                    </a:p>
                  </a:txBody>
                  <a:tcPr marL="56511" marR="56511" marT="28255" marB="28255" anchor="ctr"/>
                </a:tc>
                <a:extLst>
                  <a:ext uri="{0D108BD9-81ED-4DB2-BD59-A6C34878D82A}">
                    <a16:rowId xmlns:a16="http://schemas.microsoft.com/office/drawing/2014/main" val="1267709204"/>
                  </a:ext>
                </a:extLst>
              </a:tr>
              <a:tr h="698382">
                <a:tc>
                  <a:txBody>
                    <a:bodyPr/>
                    <a:lstStyle/>
                    <a:p>
                      <a:pPr algn="r">
                        <a:buNone/>
                      </a:pPr>
                      <a:r>
                        <a:rPr lang="en-US" sz="1200" b="1" dirty="0"/>
                        <a:t>Layer 2 – Data Link</a:t>
                      </a:r>
                      <a:endParaRPr lang="en-US" sz="1200" dirty="0"/>
                    </a:p>
                  </a:txBody>
                  <a:tcPr marL="56511" marR="56511" marT="28255" marB="28255" anchor="ctr"/>
                </a:tc>
                <a:tc>
                  <a:txBody>
                    <a:bodyPr/>
                    <a:lstStyle/>
                    <a:p>
                      <a:pPr>
                        <a:buNone/>
                      </a:pPr>
                      <a:r>
                        <a:rPr lang="en-US" sz="1200" dirty="0"/>
                        <a:t>Frames, MAC addressing, error detection</a:t>
                      </a:r>
                    </a:p>
                  </a:txBody>
                  <a:tcPr marL="56511" marR="56511" marT="28255" marB="28255" anchor="ctr"/>
                </a:tc>
                <a:tc>
                  <a:txBody>
                    <a:bodyPr/>
                    <a:lstStyle/>
                    <a:p>
                      <a:pPr>
                        <a:buNone/>
                      </a:pPr>
                      <a:r>
                        <a:rPr lang="en-US" sz="1200" dirty="0"/>
                        <a:t>Ethernet, ARP, PPP, 802.11 (Wi-Fi)</a:t>
                      </a:r>
                    </a:p>
                  </a:txBody>
                  <a:tcPr marL="56511" marR="56511" marT="28255" marB="28255" anchor="ctr"/>
                </a:tc>
                <a:tc>
                  <a:txBody>
                    <a:bodyPr/>
                    <a:lstStyle/>
                    <a:p>
                      <a:pPr>
                        <a:buNone/>
                      </a:pPr>
                      <a:r>
                        <a:rPr lang="en-US" sz="1200" dirty="0"/>
                        <a:t>MACsec (802.1AE), WPA2/WPA3 (802.1X + RADIUS)</a:t>
                      </a:r>
                    </a:p>
                  </a:txBody>
                  <a:tcPr marL="56511" marR="56511" marT="28255" marB="28255" anchor="ctr"/>
                </a:tc>
                <a:extLst>
                  <a:ext uri="{0D108BD9-81ED-4DB2-BD59-A6C34878D82A}">
                    <a16:rowId xmlns:a16="http://schemas.microsoft.com/office/drawing/2014/main" val="1736939305"/>
                  </a:ext>
                </a:extLst>
              </a:tr>
              <a:tr h="698382">
                <a:tc>
                  <a:txBody>
                    <a:bodyPr/>
                    <a:lstStyle/>
                    <a:p>
                      <a:pPr algn="r">
                        <a:buNone/>
                      </a:pPr>
                      <a:r>
                        <a:rPr lang="en-US" sz="1200" b="1" dirty="0"/>
                        <a:t>Layer 1 – Physical</a:t>
                      </a:r>
                      <a:endParaRPr lang="en-US" sz="1200" dirty="0"/>
                    </a:p>
                  </a:txBody>
                  <a:tcPr marL="56511" marR="56511" marT="28255" marB="28255" anchor="ctr"/>
                </a:tc>
                <a:tc>
                  <a:txBody>
                    <a:bodyPr/>
                    <a:lstStyle/>
                    <a:p>
                      <a:pPr>
                        <a:buNone/>
                      </a:pPr>
                      <a:r>
                        <a:rPr lang="en-US" sz="1200" dirty="0"/>
                        <a:t>Transmission of raw bits</a:t>
                      </a:r>
                    </a:p>
                  </a:txBody>
                  <a:tcPr marL="56511" marR="56511" marT="28255" marB="28255" anchor="ctr"/>
                </a:tc>
                <a:tc>
                  <a:txBody>
                    <a:bodyPr/>
                    <a:lstStyle/>
                    <a:p>
                      <a:pPr>
                        <a:buNone/>
                      </a:pPr>
                      <a:r>
                        <a:rPr lang="en-US" sz="1200" dirty="0"/>
                        <a:t>Fiber optics, Ethernet cables, Wi-Fi radio signals</a:t>
                      </a:r>
                    </a:p>
                  </a:txBody>
                  <a:tcPr marL="56511" marR="56511" marT="28255" marB="28255" anchor="ctr"/>
                </a:tc>
                <a:tc>
                  <a:txBody>
                    <a:bodyPr/>
                    <a:lstStyle/>
                    <a:p>
                      <a:pPr>
                        <a:buNone/>
                      </a:pPr>
                      <a:r>
                        <a:rPr lang="en-US" sz="1200" dirty="0"/>
                        <a:t>Physical security only (no encryption at this layer)</a:t>
                      </a:r>
                    </a:p>
                  </a:txBody>
                  <a:tcPr marL="56511" marR="56511" marT="28255" marB="28255" anchor="ctr"/>
                </a:tc>
                <a:extLst>
                  <a:ext uri="{0D108BD9-81ED-4DB2-BD59-A6C34878D82A}">
                    <a16:rowId xmlns:a16="http://schemas.microsoft.com/office/drawing/2014/main" val="3343037048"/>
                  </a:ext>
                </a:extLst>
              </a:tr>
            </a:tbl>
          </a:graphicData>
        </a:graphic>
      </p:graphicFrame>
      <p:pic>
        <p:nvPicPr>
          <p:cNvPr id="10" name="Picture 9" descr="A black background with a black square&#10;&#10;AI-generated content may be incorrect.">
            <a:extLst>
              <a:ext uri="{FF2B5EF4-FFF2-40B4-BE49-F238E27FC236}">
                <a16:creationId xmlns:a16="http://schemas.microsoft.com/office/drawing/2014/main" id="{B9CA7929-F0B2-0BB2-8C4A-128D28449A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4" name="TextBox 3">
            <a:extLst>
              <a:ext uri="{FF2B5EF4-FFF2-40B4-BE49-F238E27FC236}">
                <a16:creationId xmlns:a16="http://schemas.microsoft.com/office/drawing/2014/main" id="{B9E1D6E4-51E2-AD94-0572-5CA9424F498C}"/>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37661164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99D01-BD20-BC3B-8683-6C724A6BFBFD}"/>
            </a:ext>
          </a:extLst>
        </p:cNvPr>
        <p:cNvGrpSpPr/>
        <p:nvPr/>
      </p:nvGrpSpPr>
      <p:grpSpPr>
        <a:xfrm>
          <a:off x="0" y="0"/>
          <a:ext cx="0" cy="0"/>
          <a:chOff x="0" y="0"/>
          <a:chExt cx="0" cy="0"/>
        </a:xfrm>
      </p:grpSpPr>
      <p:pic>
        <p:nvPicPr>
          <p:cNvPr id="9" name="Content Placeholder 6" descr="A person in a suit standing in front of a stage">
            <a:extLst>
              <a:ext uri="{FF2B5EF4-FFF2-40B4-BE49-F238E27FC236}">
                <a16:creationId xmlns:a16="http://schemas.microsoft.com/office/drawing/2014/main" id="{27E4F169-55F0-5FBF-7839-DBB29DA20EB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15775"/>
          <a:stretch>
            <a:fillRect/>
          </a:stretch>
        </p:blipFill>
        <p:spPr>
          <a:xfrm>
            <a:off x="-6588" y="10"/>
            <a:ext cx="12198588" cy="6857990"/>
          </a:xfrm>
          <a:prstGeom prst="rect">
            <a:avLst/>
          </a:prstGeom>
        </p:spPr>
      </p:pic>
      <p:sp>
        <p:nvSpPr>
          <p:cNvPr id="6" name="TextBox 5">
            <a:extLst>
              <a:ext uri="{FF2B5EF4-FFF2-40B4-BE49-F238E27FC236}">
                <a16:creationId xmlns:a16="http://schemas.microsoft.com/office/drawing/2014/main" id="{5AAD3298-2D6D-0D08-1A45-22A8E20D84FB}"/>
              </a:ext>
            </a:extLst>
          </p:cNvPr>
          <p:cNvSpPr txBox="1"/>
          <p:nvPr/>
        </p:nvSpPr>
        <p:spPr>
          <a:xfrm>
            <a:off x="692387" y="2828925"/>
            <a:ext cx="9204087" cy="1107996"/>
          </a:xfrm>
          <a:prstGeom prst="rect">
            <a:avLst/>
          </a:prstGeom>
          <a:noFill/>
        </p:spPr>
        <p:txBody>
          <a:bodyPr wrap="square" rtlCol="0">
            <a:spAutoFit/>
          </a:bodyPr>
          <a:lstStyle/>
          <a:p>
            <a:r>
              <a:rPr lang="en-US" sz="6600" dirty="0">
                <a:solidFill>
                  <a:schemeClr val="bg1"/>
                </a:solidFill>
              </a:rPr>
              <a:t>Advanced Networking</a:t>
            </a:r>
          </a:p>
        </p:txBody>
      </p:sp>
      <p:pic>
        <p:nvPicPr>
          <p:cNvPr id="7" name="Picture 6">
            <a:extLst>
              <a:ext uri="{FF2B5EF4-FFF2-40B4-BE49-F238E27FC236}">
                <a16:creationId xmlns:a16="http://schemas.microsoft.com/office/drawing/2014/main" id="{B5EEC73C-9B5E-AF37-673A-FEA32C945F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0" y="5619595"/>
            <a:ext cx="2675934" cy="824162"/>
          </a:xfrm>
          <a:prstGeom prst="rect">
            <a:avLst/>
          </a:prstGeom>
        </p:spPr>
      </p:pic>
      <p:sp>
        <p:nvSpPr>
          <p:cNvPr id="2" name="TextBox 1">
            <a:extLst>
              <a:ext uri="{FF2B5EF4-FFF2-40B4-BE49-F238E27FC236}">
                <a16:creationId xmlns:a16="http://schemas.microsoft.com/office/drawing/2014/main" id="{CD7F70D5-AB1E-92F6-85AE-85E37B849DA7}"/>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solidFill>
              </a:rPr>
              <a:t>© 2025 Tony DeGonia. All Rights Reserved  |  </a:t>
            </a:r>
            <a:r>
              <a:rPr lang="en-US" sz="800" i="1" dirty="0">
                <a:solidFill>
                  <a:schemeClr val="bg1"/>
                </a:solidFill>
              </a:rPr>
              <a:t>Encryption &amp; Advanced Technologies Interview Study Guide </a:t>
            </a:r>
            <a:r>
              <a:rPr lang="en-US" sz="800" dirty="0">
                <a:solidFill>
                  <a:schemeClr val="bg1"/>
                </a:solidFill>
              </a:rPr>
              <a:t>by Tony DeGonia (2025)</a:t>
            </a:r>
          </a:p>
          <a:p>
            <a:endParaRPr lang="en-US" sz="100" dirty="0">
              <a:solidFill>
                <a:schemeClr val="bg1"/>
              </a:solidFill>
            </a:endParaRPr>
          </a:p>
        </p:txBody>
      </p:sp>
    </p:spTree>
    <p:extLst>
      <p:ext uri="{BB962C8B-B14F-4D97-AF65-F5344CB8AC3E}">
        <p14:creationId xmlns:p14="http://schemas.microsoft.com/office/powerpoint/2010/main" val="4102874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EB155-D500-5385-4440-53C9C97DC13D}"/>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2250DAE4-3DF4-A73C-D654-9437F5C5C68F}"/>
              </a:ext>
            </a:extLst>
          </p:cNvPr>
          <p:cNvSpPr txBox="1"/>
          <p:nvPr/>
        </p:nvSpPr>
        <p:spPr>
          <a:xfrm>
            <a:off x="-773908" y="-658147"/>
            <a:ext cx="1371600" cy="5386090"/>
          </a:xfrm>
          <a:prstGeom prst="rect">
            <a:avLst/>
          </a:prstGeom>
          <a:noFill/>
        </p:spPr>
        <p:txBody>
          <a:bodyPr wrap="square" rtlCol="0">
            <a:spAutoFit/>
          </a:bodyPr>
          <a:lstStyle/>
          <a:p>
            <a:r>
              <a:rPr lang="en-US" sz="34400" b="1" dirty="0">
                <a:solidFill>
                  <a:schemeClr val="bg1">
                    <a:lumMod val="85000"/>
                    <a:alpha val="80000"/>
                  </a:schemeClr>
                </a:solidFill>
              </a:rPr>
              <a:t>Q</a:t>
            </a:r>
          </a:p>
        </p:txBody>
      </p:sp>
      <p:sp>
        <p:nvSpPr>
          <p:cNvPr id="11" name="TextBox 10">
            <a:extLst>
              <a:ext uri="{FF2B5EF4-FFF2-40B4-BE49-F238E27FC236}">
                <a16:creationId xmlns:a16="http://schemas.microsoft.com/office/drawing/2014/main" id="{FE9754A0-0254-7151-B47A-2E79D31E1E18}"/>
              </a:ext>
            </a:extLst>
          </p:cNvPr>
          <p:cNvSpPr txBox="1"/>
          <p:nvPr/>
        </p:nvSpPr>
        <p:spPr>
          <a:xfrm>
            <a:off x="735797" y="1414758"/>
            <a:ext cx="1371600" cy="5386090"/>
          </a:xfrm>
          <a:prstGeom prst="rect">
            <a:avLst/>
          </a:prstGeom>
          <a:noFill/>
        </p:spPr>
        <p:txBody>
          <a:bodyPr wrap="square" rtlCol="0">
            <a:spAutoFit/>
          </a:bodyPr>
          <a:lstStyle/>
          <a:p>
            <a:r>
              <a:rPr lang="en-US" sz="34400" b="1" dirty="0">
                <a:solidFill>
                  <a:schemeClr val="bg1">
                    <a:lumMod val="65000"/>
                    <a:alpha val="80000"/>
                  </a:schemeClr>
                </a:solidFill>
              </a:rPr>
              <a:t>A</a:t>
            </a:r>
          </a:p>
        </p:txBody>
      </p:sp>
      <p:sp>
        <p:nvSpPr>
          <p:cNvPr id="4" name="TextBox 3">
            <a:extLst>
              <a:ext uri="{FF2B5EF4-FFF2-40B4-BE49-F238E27FC236}">
                <a16:creationId xmlns:a16="http://schemas.microsoft.com/office/drawing/2014/main" id="{8050915E-073B-4724-4FCB-180F98E2BB6C}"/>
              </a:ext>
            </a:extLst>
          </p:cNvPr>
          <p:cNvSpPr txBox="1"/>
          <p:nvPr/>
        </p:nvSpPr>
        <p:spPr>
          <a:xfrm>
            <a:off x="700087" y="1850232"/>
            <a:ext cx="10894221" cy="369332"/>
          </a:xfrm>
          <a:prstGeom prst="rect">
            <a:avLst/>
          </a:prstGeom>
          <a:noFill/>
        </p:spPr>
        <p:txBody>
          <a:bodyPr wrap="square" rtlCol="0">
            <a:spAutoFit/>
          </a:bodyPr>
          <a:lstStyle/>
          <a:p>
            <a:r>
              <a:rPr lang="en-US" b="1" dirty="0"/>
              <a:t>Q:</a:t>
            </a:r>
            <a:r>
              <a:rPr lang="en-US" dirty="0"/>
              <a:t> What is STP/RSTP?</a:t>
            </a:r>
          </a:p>
        </p:txBody>
      </p:sp>
      <p:sp>
        <p:nvSpPr>
          <p:cNvPr id="5" name="TextBox 4">
            <a:extLst>
              <a:ext uri="{FF2B5EF4-FFF2-40B4-BE49-F238E27FC236}">
                <a16:creationId xmlns:a16="http://schemas.microsoft.com/office/drawing/2014/main" id="{2661ED0B-078E-CB0C-B4F3-FFA295F85826}"/>
              </a:ext>
            </a:extLst>
          </p:cNvPr>
          <p:cNvSpPr txBox="1"/>
          <p:nvPr/>
        </p:nvSpPr>
        <p:spPr>
          <a:xfrm>
            <a:off x="1950244" y="2616994"/>
            <a:ext cx="9644063" cy="1754326"/>
          </a:xfrm>
          <a:prstGeom prst="rect">
            <a:avLst/>
          </a:prstGeom>
          <a:noFill/>
        </p:spPr>
        <p:txBody>
          <a:bodyPr wrap="square" rtlCol="0">
            <a:spAutoFit/>
          </a:bodyPr>
          <a:lstStyle/>
          <a:p>
            <a:r>
              <a:rPr lang="en-US" b="1" dirty="0"/>
              <a:t>A:</a:t>
            </a:r>
          </a:p>
          <a:p>
            <a:endParaRPr lang="en-US" dirty="0"/>
          </a:p>
          <a:p>
            <a:r>
              <a:rPr lang="en-US" b="1" dirty="0"/>
              <a:t>STP (Spanning Tree Protocol):</a:t>
            </a:r>
            <a:r>
              <a:rPr lang="en-US" dirty="0"/>
              <a:t> Prevents switching loops in a Layer 2 network by blocking redundant paths.</a:t>
            </a:r>
          </a:p>
          <a:p>
            <a:r>
              <a:rPr lang="en-US" b="1" dirty="0"/>
              <a:t>RSTP (Rapid STP):</a:t>
            </a:r>
            <a:r>
              <a:rPr lang="en-US" dirty="0"/>
              <a:t> Faster convergence version of STP, reduces downtime during topology changes.</a:t>
            </a:r>
          </a:p>
        </p:txBody>
      </p:sp>
      <p:sp>
        <p:nvSpPr>
          <p:cNvPr id="7" name="TextBox 6">
            <a:extLst>
              <a:ext uri="{FF2B5EF4-FFF2-40B4-BE49-F238E27FC236}">
                <a16:creationId xmlns:a16="http://schemas.microsoft.com/office/drawing/2014/main" id="{7FB2BC2B-DDA1-5DA0-D975-A9157C872657}"/>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pic>
        <p:nvPicPr>
          <p:cNvPr id="3" name="Picture 2" descr="A black background with a black square&#10;&#10;AI-generated content may be incorrect.">
            <a:extLst>
              <a:ext uri="{FF2B5EF4-FFF2-40B4-BE49-F238E27FC236}">
                <a16:creationId xmlns:a16="http://schemas.microsoft.com/office/drawing/2014/main" id="{3F860A2D-38D1-22BC-80DD-AC6CFE236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6" name="TextBox 5">
            <a:extLst>
              <a:ext uri="{FF2B5EF4-FFF2-40B4-BE49-F238E27FC236}">
                <a16:creationId xmlns:a16="http://schemas.microsoft.com/office/drawing/2014/main" id="{7DA89A73-2640-DE27-EEDF-33F6D47B0E5A}"/>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27095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7C3C3-CEA0-FC9E-4E20-A4E74751801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70F24BB-97CF-9616-1AB4-C84878C5F31B}"/>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sp>
        <p:nvSpPr>
          <p:cNvPr id="2" name="TextBox 1">
            <a:extLst>
              <a:ext uri="{FF2B5EF4-FFF2-40B4-BE49-F238E27FC236}">
                <a16:creationId xmlns:a16="http://schemas.microsoft.com/office/drawing/2014/main" id="{A20CB1ED-1213-F8F1-6C01-3CB9B3CD32EF}"/>
              </a:ext>
            </a:extLst>
          </p:cNvPr>
          <p:cNvSpPr txBox="1"/>
          <p:nvPr/>
        </p:nvSpPr>
        <p:spPr>
          <a:xfrm>
            <a:off x="702467" y="418177"/>
            <a:ext cx="4260059" cy="369332"/>
          </a:xfrm>
          <a:prstGeom prst="rect">
            <a:avLst/>
          </a:prstGeom>
          <a:noFill/>
        </p:spPr>
        <p:txBody>
          <a:bodyPr wrap="square" rtlCol="0">
            <a:spAutoFit/>
          </a:bodyPr>
          <a:lstStyle/>
          <a:p>
            <a:r>
              <a:rPr lang="en-US" b="1" dirty="0"/>
              <a:t>Border Gateway Protocol</a:t>
            </a:r>
          </a:p>
        </p:txBody>
      </p:sp>
      <p:pic>
        <p:nvPicPr>
          <p:cNvPr id="4" name="Picture 3" descr="A black background with a black square&#10;&#10;AI-generated content may be incorrect.">
            <a:extLst>
              <a:ext uri="{FF2B5EF4-FFF2-40B4-BE49-F238E27FC236}">
                <a16:creationId xmlns:a16="http://schemas.microsoft.com/office/drawing/2014/main" id="{2CB107FA-49EF-4DFD-1609-2756E9561B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6" name="TextBox 5">
            <a:extLst>
              <a:ext uri="{FF2B5EF4-FFF2-40B4-BE49-F238E27FC236}">
                <a16:creationId xmlns:a16="http://schemas.microsoft.com/office/drawing/2014/main" id="{FAF9E744-851A-E6E5-B0EC-9501B941DF10}"/>
              </a:ext>
            </a:extLst>
          </p:cNvPr>
          <p:cNvSpPr txBox="1"/>
          <p:nvPr/>
        </p:nvSpPr>
        <p:spPr>
          <a:xfrm>
            <a:off x="702467" y="854557"/>
            <a:ext cx="10787066" cy="892552"/>
          </a:xfrm>
          <a:prstGeom prst="rect">
            <a:avLst/>
          </a:prstGeom>
          <a:noFill/>
        </p:spPr>
        <p:txBody>
          <a:bodyPr wrap="square">
            <a:spAutoFit/>
          </a:bodyPr>
          <a:lstStyle/>
          <a:p>
            <a:pPr>
              <a:buNone/>
            </a:pPr>
            <a:r>
              <a:rPr lang="en-US" sz="1200" dirty="0"/>
              <a:t>BGP stands for </a:t>
            </a:r>
            <a:r>
              <a:rPr lang="en-US" sz="1200" b="1" dirty="0"/>
              <a:t>Border Gateway Protocol</a:t>
            </a:r>
            <a:r>
              <a:rPr lang="en-US" sz="1200" dirty="0"/>
              <a:t>. It’s the standardized </a:t>
            </a:r>
            <a:r>
              <a:rPr lang="en-US" sz="1200" b="1" dirty="0"/>
              <a:t>exterior gateway protocol</a:t>
            </a:r>
            <a:r>
              <a:rPr lang="en-US" sz="1200" dirty="0"/>
              <a:t> used to exchange routing information between different autonomous systems (AS) on the Internet. In simple terms, BGP decides how data packets should travel across the web by choosing the best path between large networks.</a:t>
            </a:r>
          </a:p>
          <a:p>
            <a:pPr>
              <a:buNone/>
            </a:pPr>
            <a:endParaRPr lang="en-US" sz="1400" b="1" dirty="0"/>
          </a:p>
          <a:p>
            <a:pPr>
              <a:buNone/>
            </a:pPr>
            <a:r>
              <a:rPr lang="en-US" sz="1200" b="1" dirty="0"/>
              <a:t>Key Points:</a:t>
            </a:r>
          </a:p>
        </p:txBody>
      </p:sp>
      <p:graphicFrame>
        <p:nvGraphicFramePr>
          <p:cNvPr id="11" name="Diagram 10">
            <a:extLst>
              <a:ext uri="{FF2B5EF4-FFF2-40B4-BE49-F238E27FC236}">
                <a16:creationId xmlns:a16="http://schemas.microsoft.com/office/drawing/2014/main" id="{39ECE0DB-EAC0-1A64-A2AF-0FF3E2A471C2}"/>
              </a:ext>
            </a:extLst>
          </p:cNvPr>
          <p:cNvGraphicFramePr/>
          <p:nvPr>
            <p:extLst>
              <p:ext uri="{D42A27DB-BD31-4B8C-83A1-F6EECF244321}">
                <p14:modId xmlns:p14="http://schemas.microsoft.com/office/powerpoint/2010/main" val="528598601"/>
              </p:ext>
            </p:extLst>
          </p:nvPr>
        </p:nvGraphicFramePr>
        <p:xfrm>
          <a:off x="789552" y="1747109"/>
          <a:ext cx="10891840" cy="3735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5473F473-2F3B-46AB-FF7A-0EEE77DCF8E1}"/>
              </a:ext>
            </a:extLst>
          </p:cNvPr>
          <p:cNvSpPr txBox="1"/>
          <p:nvPr/>
        </p:nvSpPr>
        <p:spPr>
          <a:xfrm>
            <a:off x="702467" y="5482971"/>
            <a:ext cx="10996615" cy="646331"/>
          </a:xfrm>
          <a:prstGeom prst="rect">
            <a:avLst/>
          </a:prstGeom>
          <a:noFill/>
        </p:spPr>
        <p:txBody>
          <a:bodyPr wrap="square">
            <a:spAutoFit/>
          </a:bodyPr>
          <a:lstStyle/>
          <a:p>
            <a:pPr>
              <a:buNone/>
            </a:pPr>
            <a:r>
              <a:rPr lang="en-US" sz="1200" b="1" dirty="0"/>
              <a:t>Why It Matters:</a:t>
            </a:r>
          </a:p>
          <a:p>
            <a:pPr>
              <a:buNone/>
            </a:pPr>
            <a:r>
              <a:rPr lang="en-US" sz="1200" dirty="0"/>
              <a:t>Without BGP, the Internet as we know it wouldn’t work — it’s the “postal service” that makes sure packets can leave one network (say, AT&amp;T) and find their way to another (like Google).</a:t>
            </a:r>
          </a:p>
        </p:txBody>
      </p:sp>
      <p:sp>
        <p:nvSpPr>
          <p:cNvPr id="5" name="TextBox 4">
            <a:extLst>
              <a:ext uri="{FF2B5EF4-FFF2-40B4-BE49-F238E27FC236}">
                <a16:creationId xmlns:a16="http://schemas.microsoft.com/office/drawing/2014/main" id="{BACB2E2D-371C-2A80-6EB5-7300C3E9EECB}"/>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42922973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79F11-4E26-A799-808A-BC998AF638D8}"/>
            </a:ext>
          </a:extLst>
        </p:cNvPr>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E13A959E-EF59-7C19-2E4B-B1A537A47C56}"/>
              </a:ext>
            </a:extLst>
          </p:cNvPr>
          <p:cNvGraphicFramePr/>
          <p:nvPr/>
        </p:nvGraphicFramePr>
        <p:xfrm>
          <a:off x="702467" y="1092994"/>
          <a:ext cx="8484395" cy="5250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A508C676-AA17-9B6E-6720-056881B1544C}"/>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sp>
        <p:nvSpPr>
          <p:cNvPr id="20" name="TextBox 19">
            <a:extLst>
              <a:ext uri="{FF2B5EF4-FFF2-40B4-BE49-F238E27FC236}">
                <a16:creationId xmlns:a16="http://schemas.microsoft.com/office/drawing/2014/main" id="{398A1193-FDA2-302E-4543-32819C6482D1}"/>
              </a:ext>
            </a:extLst>
          </p:cNvPr>
          <p:cNvSpPr txBox="1"/>
          <p:nvPr/>
        </p:nvSpPr>
        <p:spPr>
          <a:xfrm>
            <a:off x="9289254" y="1039539"/>
            <a:ext cx="2355057" cy="2123658"/>
          </a:xfrm>
          <a:prstGeom prst="rect">
            <a:avLst/>
          </a:prstGeom>
          <a:noFill/>
        </p:spPr>
        <p:txBody>
          <a:bodyPr wrap="square">
            <a:spAutoFit/>
          </a:bodyPr>
          <a:lstStyle/>
          <a:p>
            <a:r>
              <a:rPr lang="en-US" sz="2000" b="1" dirty="0"/>
              <a:t>Definition</a:t>
            </a:r>
          </a:p>
          <a:p>
            <a:endParaRPr lang="en-US" sz="1400" b="1" dirty="0"/>
          </a:p>
          <a:p>
            <a:r>
              <a:rPr lang="en-US" sz="1400" b="1" dirty="0"/>
              <a:t>iBGP (Internal BGP): </a:t>
            </a:r>
            <a:r>
              <a:rPr lang="en-US" sz="1400" dirty="0"/>
              <a:t>Runs within the exact Autonomous System (AS).</a:t>
            </a:r>
          </a:p>
          <a:p>
            <a:endParaRPr lang="en-US" sz="1400" b="1" dirty="0"/>
          </a:p>
          <a:p>
            <a:r>
              <a:rPr lang="en-US" sz="1400" b="1" dirty="0"/>
              <a:t>eBGP (External BGP): </a:t>
            </a:r>
            <a:r>
              <a:rPr lang="en-US" sz="1400" dirty="0"/>
              <a:t>Runs between different Autonomous Systems.</a:t>
            </a:r>
          </a:p>
        </p:txBody>
      </p:sp>
      <p:sp>
        <p:nvSpPr>
          <p:cNvPr id="22" name="TextBox 21">
            <a:extLst>
              <a:ext uri="{FF2B5EF4-FFF2-40B4-BE49-F238E27FC236}">
                <a16:creationId xmlns:a16="http://schemas.microsoft.com/office/drawing/2014/main" id="{D136CBFE-574A-6385-634C-C7DCE9043DCB}"/>
              </a:ext>
            </a:extLst>
          </p:cNvPr>
          <p:cNvSpPr txBox="1"/>
          <p:nvPr/>
        </p:nvSpPr>
        <p:spPr>
          <a:xfrm>
            <a:off x="9289254" y="4146887"/>
            <a:ext cx="2355057" cy="2339102"/>
          </a:xfrm>
          <a:prstGeom prst="rect">
            <a:avLst/>
          </a:prstGeom>
          <a:noFill/>
        </p:spPr>
        <p:txBody>
          <a:bodyPr wrap="square">
            <a:spAutoFit/>
          </a:bodyPr>
          <a:lstStyle/>
          <a:p>
            <a:r>
              <a:rPr lang="en-US" sz="2000" b="1" dirty="0"/>
              <a:t>In short:</a:t>
            </a:r>
          </a:p>
          <a:p>
            <a:endParaRPr lang="en-US" sz="1400" b="1" dirty="0"/>
          </a:p>
          <a:p>
            <a:r>
              <a:rPr lang="en-US" sz="1400" b="1" dirty="0"/>
              <a:t>eBGP = </a:t>
            </a:r>
            <a:r>
              <a:rPr lang="en-US" sz="1400" dirty="0"/>
              <a:t>External peering between </a:t>
            </a:r>
            <a:r>
              <a:rPr lang="en-US" sz="1400" dirty="0" err="1"/>
              <a:t>ASes</a:t>
            </a:r>
            <a:r>
              <a:rPr lang="en-US" sz="1400" dirty="0"/>
              <a:t>, lower AD, direct next-hop updates.</a:t>
            </a:r>
          </a:p>
          <a:p>
            <a:endParaRPr lang="en-US" sz="1400" b="1" dirty="0"/>
          </a:p>
          <a:p>
            <a:r>
              <a:rPr lang="en-US" sz="1400" b="1" dirty="0"/>
              <a:t>iBGP = </a:t>
            </a:r>
            <a:r>
              <a:rPr lang="en-US" sz="1400" dirty="0"/>
              <a:t>Internal distribution within the same AS, higher AD, requires full mesh or route reflectors.</a:t>
            </a:r>
          </a:p>
        </p:txBody>
      </p:sp>
      <p:sp>
        <p:nvSpPr>
          <p:cNvPr id="2" name="TextBox 1">
            <a:extLst>
              <a:ext uri="{FF2B5EF4-FFF2-40B4-BE49-F238E27FC236}">
                <a16:creationId xmlns:a16="http://schemas.microsoft.com/office/drawing/2014/main" id="{9C1E14EB-1D5A-B7A7-A1CD-467633C081D1}"/>
              </a:ext>
            </a:extLst>
          </p:cNvPr>
          <p:cNvSpPr txBox="1"/>
          <p:nvPr/>
        </p:nvSpPr>
        <p:spPr>
          <a:xfrm>
            <a:off x="702467" y="418177"/>
            <a:ext cx="4260059" cy="369332"/>
          </a:xfrm>
          <a:prstGeom prst="rect">
            <a:avLst/>
          </a:prstGeom>
          <a:noFill/>
        </p:spPr>
        <p:txBody>
          <a:bodyPr wrap="square" rtlCol="0">
            <a:spAutoFit/>
          </a:bodyPr>
          <a:lstStyle/>
          <a:p>
            <a:r>
              <a:rPr lang="en-US" b="1" dirty="0"/>
              <a:t>iBGP vs eBGP</a:t>
            </a:r>
          </a:p>
        </p:txBody>
      </p:sp>
      <p:pic>
        <p:nvPicPr>
          <p:cNvPr id="4" name="Picture 3" descr="A black background with a black square&#10;&#10;AI-generated content may be incorrect.">
            <a:extLst>
              <a:ext uri="{FF2B5EF4-FFF2-40B4-BE49-F238E27FC236}">
                <a16:creationId xmlns:a16="http://schemas.microsoft.com/office/drawing/2014/main" id="{90976249-BC03-680D-C616-5A6E7A5C99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5" name="TextBox 4">
            <a:extLst>
              <a:ext uri="{FF2B5EF4-FFF2-40B4-BE49-F238E27FC236}">
                <a16:creationId xmlns:a16="http://schemas.microsoft.com/office/drawing/2014/main" id="{9FA04B13-DDFE-1EAA-FF5F-C85D7F4B5A15}"/>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19559909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E5A10-7B50-5919-AD1C-F1A4B234EEB1}"/>
            </a:ext>
          </a:extLst>
        </p:cNvPr>
        <p:cNvGrpSpPr/>
        <p:nvPr/>
      </p:nvGrpSpPr>
      <p:grpSpPr>
        <a:xfrm>
          <a:off x="0" y="0"/>
          <a:ext cx="0" cy="0"/>
          <a:chOff x="0" y="0"/>
          <a:chExt cx="0" cy="0"/>
        </a:xfrm>
      </p:grpSpPr>
      <p:pic>
        <p:nvPicPr>
          <p:cNvPr id="9" name="Content Placeholder 6" descr="A person in a suit standing in front of a stage">
            <a:extLst>
              <a:ext uri="{FF2B5EF4-FFF2-40B4-BE49-F238E27FC236}">
                <a16:creationId xmlns:a16="http://schemas.microsoft.com/office/drawing/2014/main" id="{65FD9C1C-3215-0BC4-D871-028E6D47FCD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15775"/>
          <a:stretch>
            <a:fillRect/>
          </a:stretch>
        </p:blipFill>
        <p:spPr>
          <a:xfrm>
            <a:off x="-6588" y="10"/>
            <a:ext cx="12198588" cy="6857990"/>
          </a:xfrm>
          <a:prstGeom prst="rect">
            <a:avLst/>
          </a:prstGeom>
        </p:spPr>
      </p:pic>
      <p:sp>
        <p:nvSpPr>
          <p:cNvPr id="6" name="TextBox 5">
            <a:extLst>
              <a:ext uri="{FF2B5EF4-FFF2-40B4-BE49-F238E27FC236}">
                <a16:creationId xmlns:a16="http://schemas.microsoft.com/office/drawing/2014/main" id="{135E749D-2995-A57B-7889-EA474F1C6A03}"/>
              </a:ext>
            </a:extLst>
          </p:cNvPr>
          <p:cNvSpPr txBox="1"/>
          <p:nvPr/>
        </p:nvSpPr>
        <p:spPr>
          <a:xfrm>
            <a:off x="692388" y="2828925"/>
            <a:ext cx="5803662" cy="1107996"/>
          </a:xfrm>
          <a:prstGeom prst="rect">
            <a:avLst/>
          </a:prstGeom>
          <a:noFill/>
        </p:spPr>
        <p:txBody>
          <a:bodyPr wrap="square" rtlCol="0">
            <a:spAutoFit/>
          </a:bodyPr>
          <a:lstStyle/>
          <a:p>
            <a:r>
              <a:rPr lang="en-US" sz="6600" dirty="0">
                <a:solidFill>
                  <a:schemeClr val="bg1"/>
                </a:solidFill>
              </a:rPr>
              <a:t>Encapsulation</a:t>
            </a:r>
          </a:p>
        </p:txBody>
      </p:sp>
      <p:pic>
        <p:nvPicPr>
          <p:cNvPr id="7" name="Picture 6">
            <a:extLst>
              <a:ext uri="{FF2B5EF4-FFF2-40B4-BE49-F238E27FC236}">
                <a16:creationId xmlns:a16="http://schemas.microsoft.com/office/drawing/2014/main" id="{45A26BF3-DF68-32D8-295E-00F45FCB5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0" y="5619595"/>
            <a:ext cx="2675934" cy="824162"/>
          </a:xfrm>
          <a:prstGeom prst="rect">
            <a:avLst/>
          </a:prstGeom>
        </p:spPr>
      </p:pic>
      <p:sp>
        <p:nvSpPr>
          <p:cNvPr id="2" name="TextBox 1">
            <a:extLst>
              <a:ext uri="{FF2B5EF4-FFF2-40B4-BE49-F238E27FC236}">
                <a16:creationId xmlns:a16="http://schemas.microsoft.com/office/drawing/2014/main" id="{DF21D3BE-79C9-AE09-CE66-A833C0CA38BB}"/>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solidFill>
              </a:rPr>
              <a:t>© 2025 Tony DeGonia. All Rights Reserved  |  </a:t>
            </a:r>
            <a:r>
              <a:rPr lang="en-US" sz="800" i="1" dirty="0">
                <a:solidFill>
                  <a:schemeClr val="bg1"/>
                </a:solidFill>
              </a:rPr>
              <a:t>Encryption &amp; Advanced Technologies Interview Study Guide </a:t>
            </a:r>
            <a:r>
              <a:rPr lang="en-US" sz="800" dirty="0">
                <a:solidFill>
                  <a:schemeClr val="bg1"/>
                </a:solidFill>
              </a:rPr>
              <a:t>by Tony DeGonia (2025)</a:t>
            </a:r>
          </a:p>
          <a:p>
            <a:endParaRPr lang="en-US" sz="100" dirty="0">
              <a:solidFill>
                <a:schemeClr val="bg1"/>
              </a:solidFill>
            </a:endParaRPr>
          </a:p>
        </p:txBody>
      </p:sp>
    </p:spTree>
    <p:extLst>
      <p:ext uri="{BB962C8B-B14F-4D97-AF65-F5344CB8AC3E}">
        <p14:creationId xmlns:p14="http://schemas.microsoft.com/office/powerpoint/2010/main" val="538185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37F2D-E2D0-A2BE-8886-F12AD74B8CD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6952E16-C276-8F15-E8A2-B2FAD15A376B}"/>
              </a:ext>
            </a:extLst>
          </p:cNvPr>
          <p:cNvSpPr txBox="1"/>
          <p:nvPr/>
        </p:nvSpPr>
        <p:spPr>
          <a:xfrm>
            <a:off x="648889" y="1063475"/>
            <a:ext cx="6994924" cy="1569660"/>
          </a:xfrm>
          <a:prstGeom prst="rect">
            <a:avLst/>
          </a:prstGeom>
          <a:noFill/>
        </p:spPr>
        <p:txBody>
          <a:bodyPr wrap="square" rtlCol="0">
            <a:spAutoFit/>
          </a:bodyPr>
          <a:lstStyle/>
          <a:p>
            <a:r>
              <a:rPr lang="en-US" sz="1200" b="1" dirty="0"/>
              <a:t>What is Encapsulation?</a:t>
            </a:r>
          </a:p>
          <a:p>
            <a:pPr marL="285750" indent="-285750">
              <a:buFont typeface="Arial" panose="020B0604020202020204" pitchFamily="34" charset="0"/>
              <a:buChar char="•"/>
            </a:pPr>
            <a:r>
              <a:rPr lang="en-US" sz="1200" dirty="0"/>
              <a:t>Encapsulation is the process of </a:t>
            </a:r>
            <a:r>
              <a:rPr lang="en-US" sz="1200" b="1" dirty="0"/>
              <a:t>wrapping data with protocol information at each layer of the OSI or TCP/IP model</a:t>
            </a:r>
            <a:r>
              <a:rPr lang="en-US" sz="1200" dirty="0"/>
              <a:t> as it moves down the stack (from the application the user sees, to the physical bits on the wire).</a:t>
            </a:r>
          </a:p>
          <a:p>
            <a:pPr marL="285750" indent="-285750">
              <a:buFont typeface="Arial" panose="020B0604020202020204" pitchFamily="34" charset="0"/>
              <a:buChar char="•"/>
            </a:pPr>
            <a:r>
              <a:rPr lang="en-US" sz="1200" dirty="0"/>
              <a:t>Think of it like putting a letter into envelopes:</a:t>
            </a:r>
          </a:p>
          <a:p>
            <a:pPr marL="285750" indent="-285750">
              <a:buFont typeface="Arial" panose="020B0604020202020204" pitchFamily="34" charset="0"/>
              <a:buChar char="•"/>
            </a:pPr>
            <a:r>
              <a:rPr lang="en-US" sz="1200" dirty="0"/>
              <a:t>The </a:t>
            </a:r>
            <a:r>
              <a:rPr lang="en-US" sz="1200" b="1" dirty="0"/>
              <a:t>message</a:t>
            </a:r>
            <a:r>
              <a:rPr lang="en-US" sz="1200" dirty="0"/>
              <a:t> is your data.</a:t>
            </a:r>
          </a:p>
          <a:p>
            <a:pPr marL="285750" indent="-285750">
              <a:buFont typeface="Arial" panose="020B0604020202020204" pitchFamily="34" charset="0"/>
              <a:buChar char="•"/>
            </a:pPr>
            <a:r>
              <a:rPr lang="en-US" sz="1200" dirty="0"/>
              <a:t>Each </a:t>
            </a:r>
            <a:r>
              <a:rPr lang="en-US" sz="1200" b="1" dirty="0"/>
              <a:t>envelope</a:t>
            </a:r>
            <a:r>
              <a:rPr lang="en-US" sz="1200" dirty="0"/>
              <a:t> adds addressing or handling instructions for the next stage.</a:t>
            </a:r>
          </a:p>
          <a:p>
            <a:pPr marL="285750" indent="-285750">
              <a:buFont typeface="Arial" panose="020B0604020202020204" pitchFamily="34" charset="0"/>
              <a:buChar char="•"/>
            </a:pPr>
            <a:r>
              <a:rPr lang="en-US" sz="1200" dirty="0"/>
              <a:t>At the destination, the receiver </a:t>
            </a:r>
            <a:r>
              <a:rPr lang="en-US" sz="1200" b="1" dirty="0"/>
              <a:t>unpacks (decapsulates)</a:t>
            </a:r>
            <a:r>
              <a:rPr lang="en-US" sz="1200" dirty="0"/>
              <a:t> the envelopes in reverse order.</a:t>
            </a:r>
            <a:endParaRPr lang="en-US" dirty="0"/>
          </a:p>
        </p:txBody>
      </p:sp>
      <p:graphicFrame>
        <p:nvGraphicFramePr>
          <p:cNvPr id="9" name="Diagram 8">
            <a:extLst>
              <a:ext uri="{FF2B5EF4-FFF2-40B4-BE49-F238E27FC236}">
                <a16:creationId xmlns:a16="http://schemas.microsoft.com/office/drawing/2014/main" id="{EA386FF4-7C80-C960-5CBE-A6D1122F35B5}"/>
              </a:ext>
            </a:extLst>
          </p:cNvPr>
          <p:cNvGraphicFramePr/>
          <p:nvPr>
            <p:extLst>
              <p:ext uri="{D42A27DB-BD31-4B8C-83A1-F6EECF244321}">
                <p14:modId xmlns:p14="http://schemas.microsoft.com/office/powerpoint/2010/main" val="3156178063"/>
              </p:ext>
            </p:extLst>
          </p:nvPr>
        </p:nvGraphicFramePr>
        <p:xfrm>
          <a:off x="597692" y="2482097"/>
          <a:ext cx="11052574" cy="3814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E494513F-4594-295D-87E0-79844B8E765C}"/>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sp>
        <p:nvSpPr>
          <p:cNvPr id="17" name="TextBox 16">
            <a:extLst>
              <a:ext uri="{FF2B5EF4-FFF2-40B4-BE49-F238E27FC236}">
                <a16:creationId xmlns:a16="http://schemas.microsoft.com/office/drawing/2014/main" id="{B44E6FDC-5020-15FF-8A2B-A5E9B12DE2C6}"/>
              </a:ext>
            </a:extLst>
          </p:cNvPr>
          <p:cNvSpPr txBox="1"/>
          <p:nvPr/>
        </p:nvSpPr>
        <p:spPr>
          <a:xfrm>
            <a:off x="648889" y="372011"/>
            <a:ext cx="6097190" cy="369332"/>
          </a:xfrm>
          <a:prstGeom prst="rect">
            <a:avLst/>
          </a:prstGeom>
          <a:noFill/>
        </p:spPr>
        <p:txBody>
          <a:bodyPr wrap="square">
            <a:spAutoFit/>
          </a:bodyPr>
          <a:lstStyle/>
          <a:p>
            <a:r>
              <a:rPr lang="en-US" b="1" dirty="0"/>
              <a:t>Step-by-Step Encapsulation (TCP/IP Stack Example)</a:t>
            </a:r>
          </a:p>
        </p:txBody>
      </p:sp>
      <p:graphicFrame>
        <p:nvGraphicFramePr>
          <p:cNvPr id="20" name="Diagram 19">
            <a:extLst>
              <a:ext uri="{FF2B5EF4-FFF2-40B4-BE49-F238E27FC236}">
                <a16:creationId xmlns:a16="http://schemas.microsoft.com/office/drawing/2014/main" id="{554FAFAE-9246-4B0B-F893-4B090DC12CDF}"/>
              </a:ext>
            </a:extLst>
          </p:cNvPr>
          <p:cNvGraphicFramePr/>
          <p:nvPr>
            <p:extLst>
              <p:ext uri="{D42A27DB-BD31-4B8C-83A1-F6EECF244321}">
                <p14:modId xmlns:p14="http://schemas.microsoft.com/office/powerpoint/2010/main" val="1323317430"/>
              </p:ext>
            </p:extLst>
          </p:nvPr>
        </p:nvGraphicFramePr>
        <p:xfrm>
          <a:off x="8096545" y="1069529"/>
          <a:ext cx="3446565" cy="18308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1" name="TextBox 20">
            <a:extLst>
              <a:ext uri="{FF2B5EF4-FFF2-40B4-BE49-F238E27FC236}">
                <a16:creationId xmlns:a16="http://schemas.microsoft.com/office/drawing/2014/main" id="{4FAD2275-AE6B-D183-E755-28997F35A369}"/>
              </a:ext>
            </a:extLst>
          </p:cNvPr>
          <p:cNvSpPr txBox="1"/>
          <p:nvPr/>
        </p:nvSpPr>
        <p:spPr>
          <a:xfrm rot="16200000">
            <a:off x="7042284" y="1881801"/>
            <a:ext cx="1907370" cy="215444"/>
          </a:xfrm>
          <a:prstGeom prst="rect">
            <a:avLst/>
          </a:prstGeom>
          <a:noFill/>
        </p:spPr>
        <p:txBody>
          <a:bodyPr wrap="square" rtlCol="0">
            <a:spAutoFit/>
          </a:bodyPr>
          <a:lstStyle/>
          <a:p>
            <a:pPr algn="ctr"/>
            <a:r>
              <a:rPr lang="en-US" sz="800" b="1" dirty="0"/>
              <a:t>OSI Model Example of Encapsulation</a:t>
            </a:r>
          </a:p>
        </p:txBody>
      </p:sp>
      <p:cxnSp>
        <p:nvCxnSpPr>
          <p:cNvPr id="23" name="Straight Connector 22">
            <a:extLst>
              <a:ext uri="{FF2B5EF4-FFF2-40B4-BE49-F238E27FC236}">
                <a16:creationId xmlns:a16="http://schemas.microsoft.com/office/drawing/2014/main" id="{935A357F-77FB-EACE-D25D-06CF73B16DC8}"/>
              </a:ext>
            </a:extLst>
          </p:cNvPr>
          <p:cNvCxnSpPr/>
          <p:nvPr/>
        </p:nvCxnSpPr>
        <p:spPr>
          <a:xfrm>
            <a:off x="7750968" y="1069529"/>
            <a:ext cx="0" cy="1830834"/>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a black square&#10;&#10;AI-generated content may be incorrect.">
            <a:extLst>
              <a:ext uri="{FF2B5EF4-FFF2-40B4-BE49-F238E27FC236}">
                <a16:creationId xmlns:a16="http://schemas.microsoft.com/office/drawing/2014/main" id="{A32AD244-A7B2-0C5C-C8A4-E0CDDF66077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5" name="TextBox 4">
            <a:extLst>
              <a:ext uri="{FF2B5EF4-FFF2-40B4-BE49-F238E27FC236}">
                <a16:creationId xmlns:a16="http://schemas.microsoft.com/office/drawing/2014/main" id="{F2CED8FB-0CCD-D78E-B99B-6E703EC26E79}"/>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13453008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48871-D2A7-3A55-457E-4A20192B6A6A}"/>
            </a:ext>
          </a:extLst>
        </p:cNvPr>
        <p:cNvGrpSpPr/>
        <p:nvPr/>
      </p:nvGrpSpPr>
      <p:grpSpPr>
        <a:xfrm>
          <a:off x="0" y="0"/>
          <a:ext cx="0" cy="0"/>
          <a:chOff x="0" y="0"/>
          <a:chExt cx="0" cy="0"/>
        </a:xfrm>
      </p:grpSpPr>
      <p:pic>
        <p:nvPicPr>
          <p:cNvPr id="2" name="Content Placeholder 6" descr="A person in a suit standing in front of a stage">
            <a:extLst>
              <a:ext uri="{FF2B5EF4-FFF2-40B4-BE49-F238E27FC236}">
                <a16:creationId xmlns:a16="http://schemas.microsoft.com/office/drawing/2014/main" id="{BBDD48C2-8776-99FA-B1B6-7E4BE739F1D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15775"/>
          <a:stretch>
            <a:fillRect/>
          </a:stretch>
        </p:blipFill>
        <p:spPr>
          <a:xfrm>
            <a:off x="-6588" y="10"/>
            <a:ext cx="12198588" cy="6857990"/>
          </a:xfrm>
          <a:prstGeom prst="rect">
            <a:avLst/>
          </a:prstGeom>
        </p:spPr>
      </p:pic>
      <p:sp>
        <p:nvSpPr>
          <p:cNvPr id="6" name="TextBox 5">
            <a:extLst>
              <a:ext uri="{FF2B5EF4-FFF2-40B4-BE49-F238E27FC236}">
                <a16:creationId xmlns:a16="http://schemas.microsoft.com/office/drawing/2014/main" id="{CD402AED-2243-E840-93FF-ED07C1AB1569}"/>
              </a:ext>
            </a:extLst>
          </p:cNvPr>
          <p:cNvSpPr txBox="1"/>
          <p:nvPr/>
        </p:nvSpPr>
        <p:spPr>
          <a:xfrm>
            <a:off x="692387" y="2828925"/>
            <a:ext cx="8346837" cy="1107996"/>
          </a:xfrm>
          <a:prstGeom prst="rect">
            <a:avLst/>
          </a:prstGeom>
          <a:noFill/>
        </p:spPr>
        <p:txBody>
          <a:bodyPr wrap="square" rtlCol="0">
            <a:spAutoFit/>
          </a:bodyPr>
          <a:lstStyle/>
          <a:p>
            <a:r>
              <a:rPr lang="en-US" sz="6600" dirty="0">
                <a:solidFill>
                  <a:schemeClr val="bg1"/>
                </a:solidFill>
              </a:rPr>
              <a:t>SSE</a:t>
            </a:r>
          </a:p>
        </p:txBody>
      </p:sp>
      <p:pic>
        <p:nvPicPr>
          <p:cNvPr id="7" name="Picture 6">
            <a:extLst>
              <a:ext uri="{FF2B5EF4-FFF2-40B4-BE49-F238E27FC236}">
                <a16:creationId xmlns:a16="http://schemas.microsoft.com/office/drawing/2014/main" id="{195B95B8-44DD-2AB1-9E42-E8CF6ABE1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0" y="5619595"/>
            <a:ext cx="2675934" cy="824162"/>
          </a:xfrm>
          <a:prstGeom prst="rect">
            <a:avLst/>
          </a:prstGeom>
        </p:spPr>
      </p:pic>
      <p:sp>
        <p:nvSpPr>
          <p:cNvPr id="3" name="TextBox 2">
            <a:extLst>
              <a:ext uri="{FF2B5EF4-FFF2-40B4-BE49-F238E27FC236}">
                <a16:creationId xmlns:a16="http://schemas.microsoft.com/office/drawing/2014/main" id="{746603B2-8205-2034-13EE-3DB09FD13C1A}"/>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solidFill>
              </a:rPr>
              <a:t>© 2025 Tony DeGonia. All Rights Reserved  |  </a:t>
            </a:r>
            <a:r>
              <a:rPr lang="en-US" sz="800" i="1" dirty="0">
                <a:solidFill>
                  <a:schemeClr val="bg1"/>
                </a:solidFill>
              </a:rPr>
              <a:t>Encryption &amp; Advanced Technologies Interview Study Guide </a:t>
            </a:r>
            <a:r>
              <a:rPr lang="en-US" sz="800" dirty="0">
                <a:solidFill>
                  <a:schemeClr val="bg1"/>
                </a:solidFill>
              </a:rPr>
              <a:t>by Tony DeGonia (2025)</a:t>
            </a:r>
          </a:p>
          <a:p>
            <a:endParaRPr lang="en-US" sz="100" dirty="0">
              <a:solidFill>
                <a:schemeClr val="bg1"/>
              </a:solidFill>
            </a:endParaRPr>
          </a:p>
        </p:txBody>
      </p:sp>
    </p:spTree>
    <p:extLst>
      <p:ext uri="{BB962C8B-B14F-4D97-AF65-F5344CB8AC3E}">
        <p14:creationId xmlns:p14="http://schemas.microsoft.com/office/powerpoint/2010/main" val="32905326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597CF-31BF-E900-5F70-0A98D8EE7203}"/>
            </a:ext>
          </a:extLst>
        </p:cNvPr>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FA8327AC-2CE0-D7DD-3A10-821E0E688C4D}"/>
              </a:ext>
            </a:extLst>
          </p:cNvPr>
          <p:cNvGraphicFramePr/>
          <p:nvPr>
            <p:extLst>
              <p:ext uri="{D42A27DB-BD31-4B8C-83A1-F6EECF244321}">
                <p14:modId xmlns:p14="http://schemas.microsoft.com/office/powerpoint/2010/main" val="3753905521"/>
              </p:ext>
            </p:extLst>
          </p:nvPr>
        </p:nvGraphicFramePr>
        <p:xfrm>
          <a:off x="6200774" y="1189407"/>
          <a:ext cx="5393533" cy="3221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7B9B2825-7D5B-F509-7974-38BF8A9F451C}"/>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sp>
        <p:nvSpPr>
          <p:cNvPr id="2" name="TextBox 1">
            <a:extLst>
              <a:ext uri="{FF2B5EF4-FFF2-40B4-BE49-F238E27FC236}">
                <a16:creationId xmlns:a16="http://schemas.microsoft.com/office/drawing/2014/main" id="{77870343-1234-FB8B-0F5B-A6700338751E}"/>
              </a:ext>
            </a:extLst>
          </p:cNvPr>
          <p:cNvSpPr txBox="1"/>
          <p:nvPr/>
        </p:nvSpPr>
        <p:spPr>
          <a:xfrm>
            <a:off x="6179342" y="874486"/>
            <a:ext cx="4260059" cy="307777"/>
          </a:xfrm>
          <a:prstGeom prst="rect">
            <a:avLst/>
          </a:prstGeom>
          <a:noFill/>
        </p:spPr>
        <p:txBody>
          <a:bodyPr wrap="square" rtlCol="0">
            <a:spAutoFit/>
          </a:bodyPr>
          <a:lstStyle/>
          <a:p>
            <a:r>
              <a:rPr lang="en-US" sz="1400" b="1" dirty="0"/>
              <a:t>Core Components of SSE</a:t>
            </a:r>
          </a:p>
        </p:txBody>
      </p:sp>
      <p:graphicFrame>
        <p:nvGraphicFramePr>
          <p:cNvPr id="10" name="Diagram 9">
            <a:extLst>
              <a:ext uri="{FF2B5EF4-FFF2-40B4-BE49-F238E27FC236}">
                <a16:creationId xmlns:a16="http://schemas.microsoft.com/office/drawing/2014/main" id="{4C45A524-2235-47D2-4BCF-9A31F8342A75}"/>
              </a:ext>
            </a:extLst>
          </p:cNvPr>
          <p:cNvGraphicFramePr/>
          <p:nvPr>
            <p:extLst>
              <p:ext uri="{D42A27DB-BD31-4B8C-83A1-F6EECF244321}">
                <p14:modId xmlns:p14="http://schemas.microsoft.com/office/powerpoint/2010/main" val="1062159490"/>
              </p:ext>
            </p:extLst>
          </p:nvPr>
        </p:nvGraphicFramePr>
        <p:xfrm>
          <a:off x="673890" y="3951938"/>
          <a:ext cx="5288759" cy="13914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TextBox 11">
            <a:extLst>
              <a:ext uri="{FF2B5EF4-FFF2-40B4-BE49-F238E27FC236}">
                <a16:creationId xmlns:a16="http://schemas.microsoft.com/office/drawing/2014/main" id="{FC6B3E94-E2BF-85CE-D824-C04A33A87824}"/>
              </a:ext>
            </a:extLst>
          </p:cNvPr>
          <p:cNvSpPr txBox="1"/>
          <p:nvPr/>
        </p:nvSpPr>
        <p:spPr>
          <a:xfrm>
            <a:off x="604836" y="895584"/>
            <a:ext cx="5393533" cy="2508379"/>
          </a:xfrm>
          <a:prstGeom prst="rect">
            <a:avLst/>
          </a:prstGeom>
          <a:noFill/>
        </p:spPr>
        <p:txBody>
          <a:bodyPr wrap="square">
            <a:spAutoFit/>
          </a:bodyPr>
          <a:lstStyle/>
          <a:p>
            <a:r>
              <a:rPr lang="en-US" b="1" dirty="0"/>
              <a:t>What is SSE?</a:t>
            </a:r>
          </a:p>
          <a:p>
            <a:endParaRPr lang="en-US" sz="800" dirty="0"/>
          </a:p>
          <a:p>
            <a:r>
              <a:rPr lang="en-US" sz="1400" b="1" dirty="0"/>
              <a:t>Secure Service Edge (SSE) </a:t>
            </a:r>
            <a:r>
              <a:rPr lang="en-US" sz="1400" dirty="0"/>
              <a:t>is a cloud-delivered security framework defined by </a:t>
            </a:r>
            <a:r>
              <a:rPr lang="en-US" sz="1400" b="1" dirty="0"/>
              <a:t>Gartner in 2021</a:t>
            </a:r>
            <a:r>
              <a:rPr lang="en-US" sz="1400" dirty="0"/>
              <a:t>. It provides security services for users, devices, and applications at the edge, close to where they connect to the internet, SaaS, or cloud resources—rather than backhauling all traffic through a traditional data center.</a:t>
            </a:r>
          </a:p>
          <a:p>
            <a:endParaRPr lang="en-US" sz="900" dirty="0"/>
          </a:p>
          <a:p>
            <a:r>
              <a:rPr lang="en-US" sz="1400" dirty="0"/>
              <a:t>Think of it as the security half of SASE (Secure Access Service Edge).</a:t>
            </a:r>
          </a:p>
          <a:p>
            <a:endParaRPr lang="en-US" sz="900" dirty="0"/>
          </a:p>
          <a:p>
            <a:r>
              <a:rPr lang="en-US" sz="1400" b="1" dirty="0"/>
              <a:t>SASE </a:t>
            </a:r>
            <a:r>
              <a:rPr lang="en-US" sz="1400" dirty="0"/>
              <a:t>= Networking (SD-WAN) + Security (SSE)</a:t>
            </a:r>
          </a:p>
          <a:p>
            <a:r>
              <a:rPr lang="en-US" sz="1400" b="1" dirty="0"/>
              <a:t>SSE</a:t>
            </a:r>
            <a:r>
              <a:rPr lang="en-US" sz="1400" dirty="0"/>
              <a:t> = Just the Security part</a:t>
            </a:r>
          </a:p>
        </p:txBody>
      </p:sp>
      <p:sp>
        <p:nvSpPr>
          <p:cNvPr id="16" name="TextBox 15">
            <a:extLst>
              <a:ext uri="{FF2B5EF4-FFF2-40B4-BE49-F238E27FC236}">
                <a16:creationId xmlns:a16="http://schemas.microsoft.com/office/drawing/2014/main" id="{CBD2C29D-7F93-E95D-6EF6-944E34D692DB}"/>
              </a:ext>
            </a:extLst>
          </p:cNvPr>
          <p:cNvSpPr txBox="1"/>
          <p:nvPr/>
        </p:nvSpPr>
        <p:spPr>
          <a:xfrm>
            <a:off x="597692" y="418177"/>
            <a:ext cx="4260059" cy="369332"/>
          </a:xfrm>
          <a:prstGeom prst="rect">
            <a:avLst/>
          </a:prstGeom>
          <a:noFill/>
        </p:spPr>
        <p:txBody>
          <a:bodyPr wrap="square" rtlCol="0">
            <a:spAutoFit/>
          </a:bodyPr>
          <a:lstStyle/>
          <a:p>
            <a:r>
              <a:rPr lang="en-US" b="1" dirty="0"/>
              <a:t>SSE (Secure Services Edge)</a:t>
            </a:r>
          </a:p>
        </p:txBody>
      </p:sp>
      <p:sp>
        <p:nvSpPr>
          <p:cNvPr id="17" name="TextBox 16">
            <a:extLst>
              <a:ext uri="{FF2B5EF4-FFF2-40B4-BE49-F238E27FC236}">
                <a16:creationId xmlns:a16="http://schemas.microsoft.com/office/drawing/2014/main" id="{D06171AA-9AEE-B0B3-FF16-0A923DA0663D}"/>
              </a:ext>
            </a:extLst>
          </p:cNvPr>
          <p:cNvSpPr txBox="1"/>
          <p:nvPr/>
        </p:nvSpPr>
        <p:spPr>
          <a:xfrm>
            <a:off x="597692" y="3638676"/>
            <a:ext cx="4260059" cy="307777"/>
          </a:xfrm>
          <a:prstGeom prst="rect">
            <a:avLst/>
          </a:prstGeom>
          <a:noFill/>
        </p:spPr>
        <p:txBody>
          <a:bodyPr wrap="square" rtlCol="0">
            <a:spAutoFit/>
          </a:bodyPr>
          <a:lstStyle/>
          <a:p>
            <a:r>
              <a:rPr lang="en-US" sz="1400" b="1" dirty="0"/>
              <a:t>Why SSE Matters</a:t>
            </a:r>
          </a:p>
        </p:txBody>
      </p:sp>
      <p:sp>
        <p:nvSpPr>
          <p:cNvPr id="18" name="TextBox 17">
            <a:extLst>
              <a:ext uri="{FF2B5EF4-FFF2-40B4-BE49-F238E27FC236}">
                <a16:creationId xmlns:a16="http://schemas.microsoft.com/office/drawing/2014/main" id="{71464C6C-37F5-9C34-AD60-C7A5952AED0C}"/>
              </a:ext>
            </a:extLst>
          </p:cNvPr>
          <p:cNvSpPr txBox="1"/>
          <p:nvPr/>
        </p:nvSpPr>
        <p:spPr>
          <a:xfrm>
            <a:off x="6095999" y="4546039"/>
            <a:ext cx="4260059" cy="307777"/>
          </a:xfrm>
          <a:prstGeom prst="rect">
            <a:avLst/>
          </a:prstGeom>
          <a:noFill/>
        </p:spPr>
        <p:txBody>
          <a:bodyPr wrap="square" rtlCol="0">
            <a:spAutoFit/>
          </a:bodyPr>
          <a:lstStyle/>
          <a:p>
            <a:r>
              <a:rPr lang="en-US" sz="1400" b="1" dirty="0"/>
              <a:t>Leading Vendors</a:t>
            </a:r>
          </a:p>
        </p:txBody>
      </p:sp>
      <p:sp>
        <p:nvSpPr>
          <p:cNvPr id="21" name="TextBox 20">
            <a:extLst>
              <a:ext uri="{FF2B5EF4-FFF2-40B4-BE49-F238E27FC236}">
                <a16:creationId xmlns:a16="http://schemas.microsoft.com/office/drawing/2014/main" id="{C761AD1A-74D7-595A-BF38-F0116E9803E6}"/>
              </a:ext>
            </a:extLst>
          </p:cNvPr>
          <p:cNvSpPr txBox="1"/>
          <p:nvPr/>
        </p:nvSpPr>
        <p:spPr>
          <a:xfrm>
            <a:off x="604836" y="5435355"/>
            <a:ext cx="5364957" cy="769441"/>
          </a:xfrm>
          <a:prstGeom prst="rect">
            <a:avLst/>
          </a:prstGeom>
          <a:noFill/>
        </p:spPr>
        <p:txBody>
          <a:bodyPr wrap="square">
            <a:spAutoFit/>
          </a:bodyPr>
          <a:lstStyle/>
          <a:p>
            <a:r>
              <a:rPr lang="en-US" sz="1400" b="1" dirty="0"/>
              <a:t>In short:</a:t>
            </a:r>
            <a:br>
              <a:rPr lang="en-US" sz="1000" dirty="0"/>
            </a:br>
            <a:r>
              <a:rPr lang="en-US" sz="1000" dirty="0"/>
              <a:t>SSE is a cloud-native security service that replaces traditional on-premises appliances with a unified platform that delivers SWG, CASB, ZTNA, and DLP. It’s the security side of SASE, enabling secure, identity-driven access to apps and data from anywhere.</a:t>
            </a:r>
            <a:endParaRPr lang="en-US" sz="800" dirty="0"/>
          </a:p>
        </p:txBody>
      </p:sp>
      <p:graphicFrame>
        <p:nvGraphicFramePr>
          <p:cNvPr id="25" name="Chart 24">
            <a:extLst>
              <a:ext uri="{FF2B5EF4-FFF2-40B4-BE49-F238E27FC236}">
                <a16:creationId xmlns:a16="http://schemas.microsoft.com/office/drawing/2014/main" id="{614927F0-A136-24B2-A547-06306086C0CB}"/>
              </a:ext>
            </a:extLst>
          </p:cNvPr>
          <p:cNvGraphicFramePr/>
          <p:nvPr>
            <p:extLst>
              <p:ext uri="{D42A27DB-BD31-4B8C-83A1-F6EECF244321}">
                <p14:modId xmlns:p14="http://schemas.microsoft.com/office/powerpoint/2010/main" val="3883540944"/>
              </p:ext>
            </p:extLst>
          </p:nvPr>
        </p:nvGraphicFramePr>
        <p:xfrm>
          <a:off x="6200774" y="4736867"/>
          <a:ext cx="5750720" cy="2121133"/>
        </p:xfrm>
        <a:graphic>
          <a:graphicData uri="http://schemas.openxmlformats.org/drawingml/2006/chart">
            <c:chart xmlns:c="http://schemas.openxmlformats.org/drawingml/2006/chart" xmlns:r="http://schemas.openxmlformats.org/officeDocument/2006/relationships" r:id="rId12"/>
          </a:graphicData>
        </a:graphic>
      </p:graphicFrame>
      <p:pic>
        <p:nvPicPr>
          <p:cNvPr id="27" name="Picture 26" descr="A black background with a black square&#10;&#10;AI-generated content may be incorrect.">
            <a:extLst>
              <a:ext uri="{FF2B5EF4-FFF2-40B4-BE49-F238E27FC236}">
                <a16:creationId xmlns:a16="http://schemas.microsoft.com/office/drawing/2014/main" id="{CBC78CE3-1FF7-3DAA-3C34-699040BAB5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3" name="TextBox 2">
            <a:extLst>
              <a:ext uri="{FF2B5EF4-FFF2-40B4-BE49-F238E27FC236}">
                <a16:creationId xmlns:a16="http://schemas.microsoft.com/office/drawing/2014/main" id="{DDE03A77-86E2-8121-4FE9-8A03D4E57578}"/>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40673691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AD76A-E7C2-AB12-732B-B5EA3DE593A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D5B574B-5769-05DC-4D63-E5991CB29FAB}"/>
              </a:ext>
            </a:extLst>
          </p:cNvPr>
          <p:cNvSpPr txBox="1"/>
          <p:nvPr/>
        </p:nvSpPr>
        <p:spPr>
          <a:xfrm>
            <a:off x="7229475" y="464344"/>
            <a:ext cx="4364832" cy="276999"/>
          </a:xfrm>
          <a:prstGeom prst="rect">
            <a:avLst/>
          </a:prstGeom>
          <a:noFill/>
        </p:spPr>
        <p:txBody>
          <a:bodyPr wrap="square" rtlCol="0">
            <a:spAutoFit/>
          </a:bodyPr>
          <a:lstStyle/>
          <a:p>
            <a:pPr algn="r"/>
            <a:r>
              <a:rPr lang="en-US" sz="1200">
                <a:solidFill>
                  <a:schemeClr val="bg1">
                    <a:lumMod val="65000"/>
                  </a:schemeClr>
                </a:solidFill>
              </a:rPr>
              <a:t>Interview Study Guide: Encryption and Advanced Technologies</a:t>
            </a:r>
            <a:endParaRPr lang="en-US" sz="1200" dirty="0">
              <a:solidFill>
                <a:schemeClr val="bg1">
                  <a:lumMod val="65000"/>
                </a:schemeClr>
              </a:solidFill>
            </a:endParaRPr>
          </a:p>
        </p:txBody>
      </p:sp>
      <p:graphicFrame>
        <p:nvGraphicFramePr>
          <p:cNvPr id="11" name="Diagram 10">
            <a:extLst>
              <a:ext uri="{FF2B5EF4-FFF2-40B4-BE49-F238E27FC236}">
                <a16:creationId xmlns:a16="http://schemas.microsoft.com/office/drawing/2014/main" id="{75004AAB-F479-92F8-705B-B488BB265290}"/>
              </a:ext>
            </a:extLst>
          </p:cNvPr>
          <p:cNvGraphicFramePr/>
          <p:nvPr>
            <p:extLst>
              <p:ext uri="{D42A27DB-BD31-4B8C-83A1-F6EECF244321}">
                <p14:modId xmlns:p14="http://schemas.microsoft.com/office/powerpoint/2010/main" val="2621001867"/>
              </p:ext>
            </p:extLst>
          </p:nvPr>
        </p:nvGraphicFramePr>
        <p:xfrm>
          <a:off x="597692" y="1224265"/>
          <a:ext cx="10937082" cy="4781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C023A0C3-855E-37EA-934B-D32B16E795FF}"/>
              </a:ext>
            </a:extLst>
          </p:cNvPr>
          <p:cNvSpPr txBox="1"/>
          <p:nvPr/>
        </p:nvSpPr>
        <p:spPr>
          <a:xfrm>
            <a:off x="597692" y="372011"/>
            <a:ext cx="6097190" cy="369332"/>
          </a:xfrm>
          <a:prstGeom prst="rect">
            <a:avLst/>
          </a:prstGeom>
          <a:noFill/>
        </p:spPr>
        <p:txBody>
          <a:bodyPr wrap="square">
            <a:spAutoFit/>
          </a:bodyPr>
          <a:lstStyle/>
          <a:p>
            <a:r>
              <a:rPr lang="en-US" b="1" dirty="0"/>
              <a:t>Sales Engineer Angle (SSE)</a:t>
            </a:r>
          </a:p>
        </p:txBody>
      </p:sp>
      <p:pic>
        <p:nvPicPr>
          <p:cNvPr id="3" name="Picture 2">
            <a:extLst>
              <a:ext uri="{FF2B5EF4-FFF2-40B4-BE49-F238E27FC236}">
                <a16:creationId xmlns:a16="http://schemas.microsoft.com/office/drawing/2014/main" id="{3110C38A-9AA8-E785-AAE0-07E1DC130620}"/>
              </a:ext>
            </a:extLst>
          </p:cNvPr>
          <p:cNvPicPr>
            <a:picLocks noChangeAspect="1"/>
          </p:cNvPicPr>
          <p:nvPr/>
        </p:nvPicPr>
        <p:blipFill>
          <a:blip r:embed="rId7"/>
          <a:stretch>
            <a:fillRect/>
          </a:stretch>
        </p:blipFill>
        <p:spPr>
          <a:xfrm>
            <a:off x="777012" y="2193206"/>
            <a:ext cx="682811" cy="682811"/>
          </a:xfrm>
          <a:prstGeom prst="rect">
            <a:avLst/>
          </a:prstGeom>
        </p:spPr>
      </p:pic>
      <p:pic>
        <p:nvPicPr>
          <p:cNvPr id="4" name="Graphic 3">
            <a:extLst>
              <a:ext uri="{FF2B5EF4-FFF2-40B4-BE49-F238E27FC236}">
                <a16:creationId xmlns:a16="http://schemas.microsoft.com/office/drawing/2014/main" id="{E1ECBDDF-CE72-FDD4-8DCE-1113A15A2EA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51982" y="2193206"/>
            <a:ext cx="685800" cy="685800"/>
          </a:xfrm>
          <a:prstGeom prst="rect">
            <a:avLst/>
          </a:prstGeom>
        </p:spPr>
      </p:pic>
      <p:pic>
        <p:nvPicPr>
          <p:cNvPr id="5" name="Graphic 4">
            <a:extLst>
              <a:ext uri="{FF2B5EF4-FFF2-40B4-BE49-F238E27FC236}">
                <a16:creationId xmlns:a16="http://schemas.microsoft.com/office/drawing/2014/main" id="{693FD375-FCCE-0AFC-3FFE-48DC153B63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46287" y="4217109"/>
            <a:ext cx="685800" cy="685800"/>
          </a:xfrm>
          <a:prstGeom prst="rect">
            <a:avLst/>
          </a:prstGeom>
        </p:spPr>
      </p:pic>
      <p:pic>
        <p:nvPicPr>
          <p:cNvPr id="8" name="Picture 7" descr="A black background with a black square&#10;&#10;AI-generated content may be incorrect.">
            <a:extLst>
              <a:ext uri="{FF2B5EF4-FFF2-40B4-BE49-F238E27FC236}">
                <a16:creationId xmlns:a16="http://schemas.microsoft.com/office/drawing/2014/main" id="{2AFD07E7-2499-7986-5A40-3E8A82E1F42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10" name="TextBox 9">
            <a:extLst>
              <a:ext uri="{FF2B5EF4-FFF2-40B4-BE49-F238E27FC236}">
                <a16:creationId xmlns:a16="http://schemas.microsoft.com/office/drawing/2014/main" id="{47C7F4AE-7063-51EC-313B-2246A40FF1FC}"/>
              </a:ext>
            </a:extLst>
          </p:cNvPr>
          <p:cNvSpPr txBox="1"/>
          <p:nvPr/>
        </p:nvSpPr>
        <p:spPr>
          <a:xfrm>
            <a:off x="597693" y="5871850"/>
            <a:ext cx="11104450" cy="369332"/>
          </a:xfrm>
          <a:prstGeom prst="rect">
            <a:avLst/>
          </a:prstGeom>
          <a:noFill/>
        </p:spPr>
        <p:txBody>
          <a:bodyPr wrap="square">
            <a:spAutoFit/>
          </a:bodyPr>
          <a:lstStyle/>
          <a:p>
            <a:pPr algn="ctr"/>
            <a:r>
              <a:rPr lang="en-US" dirty="0"/>
              <a:t>SSE secures users and data everywhere — without slowing them down.</a:t>
            </a:r>
          </a:p>
        </p:txBody>
      </p:sp>
      <p:sp>
        <p:nvSpPr>
          <p:cNvPr id="9" name="TextBox 8">
            <a:extLst>
              <a:ext uri="{FF2B5EF4-FFF2-40B4-BE49-F238E27FC236}">
                <a16:creationId xmlns:a16="http://schemas.microsoft.com/office/drawing/2014/main" id="{AB0B9726-9CA8-3F40-BBB7-42CA01149DC2}"/>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24927170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42954-5134-F345-C328-1EFCC8D1C4C1}"/>
            </a:ext>
          </a:extLst>
        </p:cNvPr>
        <p:cNvGrpSpPr/>
        <p:nvPr/>
      </p:nvGrpSpPr>
      <p:grpSpPr>
        <a:xfrm>
          <a:off x="0" y="0"/>
          <a:ext cx="0" cy="0"/>
          <a:chOff x="0" y="0"/>
          <a:chExt cx="0" cy="0"/>
        </a:xfrm>
      </p:grpSpPr>
      <p:cxnSp>
        <p:nvCxnSpPr>
          <p:cNvPr id="31" name="Straight Arrow Connector 30">
            <a:extLst>
              <a:ext uri="{FF2B5EF4-FFF2-40B4-BE49-F238E27FC236}">
                <a16:creationId xmlns:a16="http://schemas.microsoft.com/office/drawing/2014/main" id="{9127B02A-185E-E157-1D4F-CD42CA82C3ED}"/>
              </a:ext>
            </a:extLst>
          </p:cNvPr>
          <p:cNvCxnSpPr>
            <a:cxnSpLocks/>
          </p:cNvCxnSpPr>
          <p:nvPr/>
        </p:nvCxnSpPr>
        <p:spPr>
          <a:xfrm flipV="1">
            <a:off x="7367433" y="2504659"/>
            <a:ext cx="0" cy="89198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1F53F4AC-45B6-9BA9-41D2-92C5CA3BABEA}"/>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sp>
        <p:nvSpPr>
          <p:cNvPr id="16" name="TextBox 15">
            <a:extLst>
              <a:ext uri="{FF2B5EF4-FFF2-40B4-BE49-F238E27FC236}">
                <a16:creationId xmlns:a16="http://schemas.microsoft.com/office/drawing/2014/main" id="{BFB442B0-77DA-2C40-6ACA-0D87948C3A9C}"/>
              </a:ext>
            </a:extLst>
          </p:cNvPr>
          <p:cNvSpPr txBox="1"/>
          <p:nvPr/>
        </p:nvSpPr>
        <p:spPr>
          <a:xfrm>
            <a:off x="597692" y="418177"/>
            <a:ext cx="4260059" cy="646331"/>
          </a:xfrm>
          <a:prstGeom prst="rect">
            <a:avLst/>
          </a:prstGeom>
          <a:noFill/>
        </p:spPr>
        <p:txBody>
          <a:bodyPr wrap="square" rtlCol="0">
            <a:spAutoFit/>
          </a:bodyPr>
          <a:lstStyle/>
          <a:p>
            <a:r>
              <a:rPr lang="en-US" b="1" dirty="0"/>
              <a:t>SSE (Secure Services Edge)</a:t>
            </a:r>
          </a:p>
          <a:p>
            <a:r>
              <a:rPr lang="en-US" b="1" dirty="0"/>
              <a:t>Conceptual Architecture</a:t>
            </a:r>
          </a:p>
        </p:txBody>
      </p:sp>
      <p:pic>
        <p:nvPicPr>
          <p:cNvPr id="27" name="Picture 26" descr="A black background with a black square&#10;&#10;AI-generated content may be incorrect.">
            <a:extLst>
              <a:ext uri="{FF2B5EF4-FFF2-40B4-BE49-F238E27FC236}">
                <a16:creationId xmlns:a16="http://schemas.microsoft.com/office/drawing/2014/main" id="{AA14B267-DE0B-1538-F96A-BCC736C4E2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pic>
        <p:nvPicPr>
          <p:cNvPr id="3" name="Graphic 2">
            <a:extLst>
              <a:ext uri="{FF2B5EF4-FFF2-40B4-BE49-F238E27FC236}">
                <a16:creationId xmlns:a16="http://schemas.microsoft.com/office/drawing/2014/main" id="{D87ED094-2F75-6EC0-FFBA-6B57A559F9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35761" y="3401588"/>
            <a:ext cx="685800" cy="685800"/>
          </a:xfrm>
          <a:prstGeom prst="rect">
            <a:avLst/>
          </a:prstGeom>
        </p:spPr>
      </p:pic>
      <p:pic>
        <p:nvPicPr>
          <p:cNvPr id="4" name="Graphic 3">
            <a:extLst>
              <a:ext uri="{FF2B5EF4-FFF2-40B4-BE49-F238E27FC236}">
                <a16:creationId xmlns:a16="http://schemas.microsoft.com/office/drawing/2014/main" id="{F703B34E-B67D-1753-014F-F82D656135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68077" y="3407532"/>
            <a:ext cx="685800" cy="685800"/>
          </a:xfrm>
          <a:prstGeom prst="rect">
            <a:avLst/>
          </a:prstGeom>
        </p:spPr>
      </p:pic>
      <p:pic>
        <p:nvPicPr>
          <p:cNvPr id="6" name="Graphic 5">
            <a:extLst>
              <a:ext uri="{FF2B5EF4-FFF2-40B4-BE49-F238E27FC236}">
                <a16:creationId xmlns:a16="http://schemas.microsoft.com/office/drawing/2014/main" id="{67738C80-D529-6880-8BA9-688A7CBEF00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22805" y="2952323"/>
            <a:ext cx="685800" cy="685800"/>
          </a:xfrm>
          <a:prstGeom prst="rect">
            <a:avLst/>
          </a:prstGeom>
        </p:spPr>
      </p:pic>
      <p:pic>
        <p:nvPicPr>
          <p:cNvPr id="11" name="Graphic 10">
            <a:extLst>
              <a:ext uri="{FF2B5EF4-FFF2-40B4-BE49-F238E27FC236}">
                <a16:creationId xmlns:a16="http://schemas.microsoft.com/office/drawing/2014/main" id="{700BE6B8-2A91-D8F4-6796-40C285B9071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94500" y="3401588"/>
            <a:ext cx="685800" cy="685800"/>
          </a:xfrm>
          <a:prstGeom prst="rect">
            <a:avLst/>
          </a:prstGeom>
        </p:spPr>
      </p:pic>
      <p:pic>
        <p:nvPicPr>
          <p:cNvPr id="13" name="Graphic 12">
            <a:extLst>
              <a:ext uri="{FF2B5EF4-FFF2-40B4-BE49-F238E27FC236}">
                <a16:creationId xmlns:a16="http://schemas.microsoft.com/office/drawing/2014/main" id="{510429AA-33A2-94E7-0C1A-44DA3EAFE4A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36616" y="4299333"/>
            <a:ext cx="685800" cy="685800"/>
          </a:xfrm>
          <a:prstGeom prst="rect">
            <a:avLst/>
          </a:prstGeom>
        </p:spPr>
      </p:pic>
      <p:pic>
        <p:nvPicPr>
          <p:cNvPr id="14" name="Graphic 13">
            <a:extLst>
              <a:ext uri="{FF2B5EF4-FFF2-40B4-BE49-F238E27FC236}">
                <a16:creationId xmlns:a16="http://schemas.microsoft.com/office/drawing/2014/main" id="{E56A6A3D-7DFC-DB07-F4D6-16F84ECC60E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2862" y="3296805"/>
            <a:ext cx="685800" cy="685800"/>
          </a:xfrm>
          <a:prstGeom prst="rect">
            <a:avLst/>
          </a:prstGeom>
        </p:spPr>
      </p:pic>
      <p:pic>
        <p:nvPicPr>
          <p:cNvPr id="19" name="Graphic 18">
            <a:extLst>
              <a:ext uri="{FF2B5EF4-FFF2-40B4-BE49-F238E27FC236}">
                <a16:creationId xmlns:a16="http://schemas.microsoft.com/office/drawing/2014/main" id="{310E9A37-D93D-6399-E512-85C65243129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34917" y="3296805"/>
            <a:ext cx="685800" cy="685800"/>
          </a:xfrm>
          <a:prstGeom prst="rect">
            <a:avLst/>
          </a:prstGeom>
        </p:spPr>
      </p:pic>
      <p:pic>
        <p:nvPicPr>
          <p:cNvPr id="20" name="Graphic 19">
            <a:extLst>
              <a:ext uri="{FF2B5EF4-FFF2-40B4-BE49-F238E27FC236}">
                <a16:creationId xmlns:a16="http://schemas.microsoft.com/office/drawing/2014/main" id="{5DDC5F28-8FBA-531B-69BF-6AD8D7118A9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330041" y="4995216"/>
            <a:ext cx="685800" cy="685800"/>
          </a:xfrm>
          <a:prstGeom prst="rect">
            <a:avLst/>
          </a:prstGeom>
        </p:spPr>
      </p:pic>
      <p:pic>
        <p:nvPicPr>
          <p:cNvPr id="22" name="Graphic 21">
            <a:extLst>
              <a:ext uri="{FF2B5EF4-FFF2-40B4-BE49-F238E27FC236}">
                <a16:creationId xmlns:a16="http://schemas.microsoft.com/office/drawing/2014/main" id="{9DD627A9-FF97-3F32-F9E0-52AE43C8304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19146" y="3296805"/>
            <a:ext cx="685800" cy="685800"/>
          </a:xfrm>
          <a:prstGeom prst="rect">
            <a:avLst/>
          </a:prstGeom>
        </p:spPr>
      </p:pic>
      <p:pic>
        <p:nvPicPr>
          <p:cNvPr id="23" name="Graphic 22">
            <a:extLst>
              <a:ext uri="{FF2B5EF4-FFF2-40B4-BE49-F238E27FC236}">
                <a16:creationId xmlns:a16="http://schemas.microsoft.com/office/drawing/2014/main" id="{54858263-4010-FD26-8D96-79C639C0A43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25866" y="4730306"/>
            <a:ext cx="685800" cy="685800"/>
          </a:xfrm>
          <a:prstGeom prst="rect">
            <a:avLst/>
          </a:prstGeom>
        </p:spPr>
      </p:pic>
      <p:pic>
        <p:nvPicPr>
          <p:cNvPr id="24" name="Graphic 23">
            <a:extLst>
              <a:ext uri="{FF2B5EF4-FFF2-40B4-BE49-F238E27FC236}">
                <a16:creationId xmlns:a16="http://schemas.microsoft.com/office/drawing/2014/main" id="{359BC75E-5DC7-B0C5-62B4-45C01883450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19146" y="4733182"/>
            <a:ext cx="685800" cy="685800"/>
          </a:xfrm>
          <a:prstGeom prst="rect">
            <a:avLst/>
          </a:prstGeom>
        </p:spPr>
      </p:pic>
      <p:pic>
        <p:nvPicPr>
          <p:cNvPr id="28" name="Graphic 27">
            <a:extLst>
              <a:ext uri="{FF2B5EF4-FFF2-40B4-BE49-F238E27FC236}">
                <a16:creationId xmlns:a16="http://schemas.microsoft.com/office/drawing/2014/main" id="{BB2D62C9-6C19-79EF-D430-240C00EEE0F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60778" y="1869496"/>
            <a:ext cx="685800" cy="685800"/>
          </a:xfrm>
          <a:prstGeom prst="rect">
            <a:avLst/>
          </a:prstGeom>
        </p:spPr>
      </p:pic>
      <p:pic>
        <p:nvPicPr>
          <p:cNvPr id="29" name="Graphic 28">
            <a:extLst>
              <a:ext uri="{FF2B5EF4-FFF2-40B4-BE49-F238E27FC236}">
                <a16:creationId xmlns:a16="http://schemas.microsoft.com/office/drawing/2014/main" id="{F1FE43BA-DC11-B3DE-A590-17208D601D4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97500" y="1869496"/>
            <a:ext cx="685800" cy="685800"/>
          </a:xfrm>
          <a:prstGeom prst="rect">
            <a:avLst/>
          </a:prstGeom>
        </p:spPr>
      </p:pic>
      <p:pic>
        <p:nvPicPr>
          <p:cNvPr id="30" name="Graphic 29">
            <a:extLst>
              <a:ext uri="{FF2B5EF4-FFF2-40B4-BE49-F238E27FC236}">
                <a16:creationId xmlns:a16="http://schemas.microsoft.com/office/drawing/2014/main" id="{4393A215-8C8E-8404-6F6A-3AA142980FF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47062" y="1869496"/>
            <a:ext cx="685800" cy="685800"/>
          </a:xfrm>
          <a:prstGeom prst="rect">
            <a:avLst/>
          </a:prstGeom>
        </p:spPr>
      </p:pic>
      <p:pic>
        <p:nvPicPr>
          <p:cNvPr id="33" name="Graphic 32">
            <a:extLst>
              <a:ext uri="{FF2B5EF4-FFF2-40B4-BE49-F238E27FC236}">
                <a16:creationId xmlns:a16="http://schemas.microsoft.com/office/drawing/2014/main" id="{FC5CD4B6-D710-B79C-0EEB-3C1BC46395C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015841" y="4995216"/>
            <a:ext cx="685800" cy="685800"/>
          </a:xfrm>
          <a:prstGeom prst="rect">
            <a:avLst/>
          </a:prstGeom>
        </p:spPr>
      </p:pic>
      <p:cxnSp>
        <p:nvCxnSpPr>
          <p:cNvPr id="37" name="Straight Connector 36">
            <a:extLst>
              <a:ext uri="{FF2B5EF4-FFF2-40B4-BE49-F238E27FC236}">
                <a16:creationId xmlns:a16="http://schemas.microsoft.com/office/drawing/2014/main" id="{4DD2034D-2B84-05AA-16DD-1AFD161CDED2}"/>
              </a:ext>
            </a:extLst>
          </p:cNvPr>
          <p:cNvCxnSpPr/>
          <p:nvPr/>
        </p:nvCxnSpPr>
        <p:spPr>
          <a:xfrm flipH="1">
            <a:off x="3040487" y="1402062"/>
            <a:ext cx="0" cy="4425955"/>
          </a:xfrm>
          <a:prstGeom prst="line">
            <a:avLst/>
          </a:prstGeom>
          <a:ln>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B824CE91-17F6-8906-ECBD-104A89351B87}"/>
              </a:ext>
            </a:extLst>
          </p:cNvPr>
          <p:cNvCxnSpPr>
            <a:cxnSpLocks/>
          </p:cNvCxnSpPr>
          <p:nvPr/>
        </p:nvCxnSpPr>
        <p:spPr>
          <a:xfrm>
            <a:off x="290583" y="2890899"/>
            <a:ext cx="2620646" cy="0"/>
          </a:xfrm>
          <a:prstGeom prst="line">
            <a:avLst/>
          </a:prstGeom>
          <a:ln>
            <a:solidFill>
              <a:schemeClr val="bg1">
                <a:lumMod val="8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4AA49A8-9A2F-13CF-77D2-E596F4849323}"/>
              </a:ext>
            </a:extLst>
          </p:cNvPr>
          <p:cNvCxnSpPr>
            <a:cxnSpLocks/>
          </p:cNvCxnSpPr>
          <p:nvPr/>
        </p:nvCxnSpPr>
        <p:spPr>
          <a:xfrm>
            <a:off x="290583" y="4363042"/>
            <a:ext cx="2620646" cy="0"/>
          </a:xfrm>
          <a:prstGeom prst="line">
            <a:avLst/>
          </a:prstGeom>
          <a:ln>
            <a:solidFill>
              <a:schemeClr val="bg1">
                <a:lumMod val="8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3D6FC46F-7BEA-48D1-40CB-8100AD9FBD4F}"/>
              </a:ext>
            </a:extLst>
          </p:cNvPr>
          <p:cNvCxnSpPr>
            <a:cxnSpLocks/>
          </p:cNvCxnSpPr>
          <p:nvPr/>
        </p:nvCxnSpPr>
        <p:spPr>
          <a:xfrm>
            <a:off x="290583" y="5835186"/>
            <a:ext cx="2620646" cy="0"/>
          </a:xfrm>
          <a:prstGeom prst="line">
            <a:avLst/>
          </a:prstGeom>
          <a:ln>
            <a:solidFill>
              <a:schemeClr val="bg1">
                <a:lumMod val="8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32DEBAC7-FE04-50E7-97E0-D9768C05D3D6}"/>
              </a:ext>
            </a:extLst>
          </p:cNvPr>
          <p:cNvCxnSpPr>
            <a:cxnSpLocks/>
          </p:cNvCxnSpPr>
          <p:nvPr/>
        </p:nvCxnSpPr>
        <p:spPr>
          <a:xfrm>
            <a:off x="290583" y="1418756"/>
            <a:ext cx="2620646" cy="0"/>
          </a:xfrm>
          <a:prstGeom prst="line">
            <a:avLst/>
          </a:prstGeom>
          <a:ln>
            <a:solidFill>
              <a:schemeClr val="bg1">
                <a:lumMod val="85000"/>
              </a:schemeClr>
            </a:solidFill>
            <a:prstDash val="dash"/>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4C6D85C0-1DB9-800C-7309-9F202B9A91CA}"/>
              </a:ext>
            </a:extLst>
          </p:cNvPr>
          <p:cNvSpPr/>
          <p:nvPr/>
        </p:nvSpPr>
        <p:spPr>
          <a:xfrm>
            <a:off x="4224200" y="4946275"/>
            <a:ext cx="1647825" cy="914400"/>
          </a:xfrm>
          <a:prstGeom prst="rect">
            <a:avLst/>
          </a:prstGeom>
          <a:noFill/>
          <a:ln>
            <a:solidFill>
              <a:schemeClr val="bg1">
                <a:lumMod val="8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DA5D66A-516C-E9BA-8878-83C2B3B93485}"/>
              </a:ext>
            </a:extLst>
          </p:cNvPr>
          <p:cNvSpPr/>
          <p:nvPr/>
        </p:nvSpPr>
        <p:spPr>
          <a:xfrm>
            <a:off x="5848350" y="3006261"/>
            <a:ext cx="3450800" cy="1413339"/>
          </a:xfrm>
          <a:prstGeom prst="rect">
            <a:avLst/>
          </a:prstGeom>
          <a:noFill/>
          <a:ln>
            <a:solidFill>
              <a:schemeClr val="bg1">
                <a:lumMod val="8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a:extLst>
              <a:ext uri="{FF2B5EF4-FFF2-40B4-BE49-F238E27FC236}">
                <a16:creationId xmlns:a16="http://schemas.microsoft.com/office/drawing/2014/main" id="{95A6A7F5-9C00-E3C6-867B-506C130F2E96}"/>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7422540" y="3193090"/>
            <a:ext cx="324378" cy="324378"/>
          </a:xfrm>
          <a:prstGeom prst="rect">
            <a:avLst/>
          </a:prstGeom>
        </p:spPr>
      </p:pic>
      <p:pic>
        <p:nvPicPr>
          <p:cNvPr id="47" name="Picture 46">
            <a:extLst>
              <a:ext uri="{FF2B5EF4-FFF2-40B4-BE49-F238E27FC236}">
                <a16:creationId xmlns:a16="http://schemas.microsoft.com/office/drawing/2014/main" id="{A9C50D74-2942-8ACC-99A7-6E927E568872}"/>
              </a:ext>
            </a:extLst>
          </p:cNvPr>
          <p:cNvPicPr>
            <a:picLocks noChangeAspect="1"/>
          </p:cNvPicPr>
          <p:nvPr/>
        </p:nvPicPr>
        <p:blipFill>
          <a:blip r:embed="rId25"/>
          <a:stretch>
            <a:fillRect/>
          </a:stretch>
        </p:blipFill>
        <p:spPr>
          <a:xfrm>
            <a:off x="9511689" y="2323450"/>
            <a:ext cx="682811" cy="682811"/>
          </a:xfrm>
          <a:prstGeom prst="rect">
            <a:avLst/>
          </a:prstGeom>
        </p:spPr>
      </p:pic>
      <p:sp>
        <p:nvSpPr>
          <p:cNvPr id="48" name="Rectangle 47">
            <a:extLst>
              <a:ext uri="{FF2B5EF4-FFF2-40B4-BE49-F238E27FC236}">
                <a16:creationId xmlns:a16="http://schemas.microsoft.com/office/drawing/2014/main" id="{8C025540-39B2-9814-4D79-E8E5FCA1916B}"/>
              </a:ext>
            </a:extLst>
          </p:cNvPr>
          <p:cNvSpPr/>
          <p:nvPr/>
        </p:nvSpPr>
        <p:spPr>
          <a:xfrm>
            <a:off x="3300609" y="1411587"/>
            <a:ext cx="8346282" cy="4438731"/>
          </a:xfrm>
          <a:prstGeom prst="rect">
            <a:avLst/>
          </a:prstGeom>
          <a:noFill/>
          <a:ln>
            <a:solidFill>
              <a:schemeClr val="bg1">
                <a:lumMod val="8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Graphic 49">
            <a:extLst>
              <a:ext uri="{FF2B5EF4-FFF2-40B4-BE49-F238E27FC236}">
                <a16:creationId xmlns:a16="http://schemas.microsoft.com/office/drawing/2014/main" id="{DB4BF192-23FD-8591-DCE7-488A459D7C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10900" y="3844118"/>
            <a:ext cx="685800" cy="685800"/>
          </a:xfrm>
          <a:prstGeom prst="rect">
            <a:avLst/>
          </a:prstGeom>
        </p:spPr>
      </p:pic>
      <p:pic>
        <p:nvPicPr>
          <p:cNvPr id="51" name="Graphic 50">
            <a:extLst>
              <a:ext uri="{FF2B5EF4-FFF2-40B4-BE49-F238E27FC236}">
                <a16:creationId xmlns:a16="http://schemas.microsoft.com/office/drawing/2014/main" id="{5D944C9C-0D30-EA58-4141-DCC26B07C425}"/>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846672" y="3299682"/>
            <a:ext cx="680047" cy="680047"/>
          </a:xfrm>
          <a:prstGeom prst="rect">
            <a:avLst/>
          </a:prstGeom>
        </p:spPr>
      </p:pic>
      <p:sp>
        <p:nvSpPr>
          <p:cNvPr id="52" name="TextBox 51">
            <a:extLst>
              <a:ext uri="{FF2B5EF4-FFF2-40B4-BE49-F238E27FC236}">
                <a16:creationId xmlns:a16="http://schemas.microsoft.com/office/drawing/2014/main" id="{B4FED61A-9CAD-5612-54EC-343A7AE857AC}"/>
              </a:ext>
            </a:extLst>
          </p:cNvPr>
          <p:cNvSpPr txBox="1"/>
          <p:nvPr/>
        </p:nvSpPr>
        <p:spPr>
          <a:xfrm>
            <a:off x="10304037" y="5506244"/>
            <a:ext cx="981075" cy="261610"/>
          </a:xfrm>
          <a:prstGeom prst="rect">
            <a:avLst/>
          </a:prstGeom>
          <a:noFill/>
        </p:spPr>
        <p:txBody>
          <a:bodyPr wrap="square" rtlCol="0">
            <a:spAutoFit/>
          </a:bodyPr>
          <a:lstStyle/>
          <a:p>
            <a:pPr algn="r"/>
            <a:r>
              <a:rPr lang="en-US" sz="1050" dirty="0"/>
              <a:t>Internet</a:t>
            </a:r>
          </a:p>
        </p:txBody>
      </p:sp>
      <p:sp>
        <p:nvSpPr>
          <p:cNvPr id="53" name="TextBox 52">
            <a:extLst>
              <a:ext uri="{FF2B5EF4-FFF2-40B4-BE49-F238E27FC236}">
                <a16:creationId xmlns:a16="http://schemas.microsoft.com/office/drawing/2014/main" id="{DAAA68C3-CEFD-7574-D4D7-F6B4E1E39970}"/>
              </a:ext>
            </a:extLst>
          </p:cNvPr>
          <p:cNvSpPr txBox="1"/>
          <p:nvPr/>
        </p:nvSpPr>
        <p:spPr>
          <a:xfrm>
            <a:off x="10322416" y="4574390"/>
            <a:ext cx="981075" cy="261610"/>
          </a:xfrm>
          <a:prstGeom prst="rect">
            <a:avLst/>
          </a:prstGeom>
          <a:noFill/>
        </p:spPr>
        <p:txBody>
          <a:bodyPr wrap="square" rtlCol="0">
            <a:spAutoFit/>
          </a:bodyPr>
          <a:lstStyle/>
          <a:p>
            <a:r>
              <a:rPr lang="en-US" sz="1050" dirty="0"/>
              <a:t>Public Cloud</a:t>
            </a:r>
          </a:p>
        </p:txBody>
      </p:sp>
      <p:sp>
        <p:nvSpPr>
          <p:cNvPr id="54" name="TextBox 53">
            <a:extLst>
              <a:ext uri="{FF2B5EF4-FFF2-40B4-BE49-F238E27FC236}">
                <a16:creationId xmlns:a16="http://schemas.microsoft.com/office/drawing/2014/main" id="{93E9F362-FF33-77C5-EC0E-96127E25BF32}"/>
              </a:ext>
            </a:extLst>
          </p:cNvPr>
          <p:cNvSpPr txBox="1"/>
          <p:nvPr/>
        </p:nvSpPr>
        <p:spPr>
          <a:xfrm>
            <a:off x="10794575" y="3569617"/>
            <a:ext cx="981075" cy="253916"/>
          </a:xfrm>
          <a:prstGeom prst="rect">
            <a:avLst/>
          </a:prstGeom>
          <a:noFill/>
        </p:spPr>
        <p:txBody>
          <a:bodyPr wrap="square" rtlCol="0">
            <a:spAutoFit/>
          </a:bodyPr>
          <a:lstStyle/>
          <a:p>
            <a:r>
              <a:rPr lang="en-US" sz="1050" dirty="0"/>
              <a:t>Private Cloud</a:t>
            </a:r>
          </a:p>
        </p:txBody>
      </p:sp>
      <p:sp>
        <p:nvSpPr>
          <p:cNvPr id="55" name="TextBox 54">
            <a:extLst>
              <a:ext uri="{FF2B5EF4-FFF2-40B4-BE49-F238E27FC236}">
                <a16:creationId xmlns:a16="http://schemas.microsoft.com/office/drawing/2014/main" id="{76413259-E88F-1E21-A809-04F7DAD1FB23}"/>
              </a:ext>
            </a:extLst>
          </p:cNvPr>
          <p:cNvSpPr txBox="1"/>
          <p:nvPr/>
        </p:nvSpPr>
        <p:spPr>
          <a:xfrm>
            <a:off x="10143254" y="2576907"/>
            <a:ext cx="1000996" cy="253916"/>
          </a:xfrm>
          <a:prstGeom prst="rect">
            <a:avLst/>
          </a:prstGeom>
          <a:noFill/>
        </p:spPr>
        <p:txBody>
          <a:bodyPr wrap="square" rtlCol="0">
            <a:spAutoFit/>
          </a:bodyPr>
          <a:lstStyle/>
          <a:p>
            <a:r>
              <a:rPr lang="en-US" sz="1050" dirty="0"/>
              <a:t>SaaS Services</a:t>
            </a:r>
          </a:p>
        </p:txBody>
      </p:sp>
      <p:sp>
        <p:nvSpPr>
          <p:cNvPr id="57" name="TextBox 56">
            <a:extLst>
              <a:ext uri="{FF2B5EF4-FFF2-40B4-BE49-F238E27FC236}">
                <a16:creationId xmlns:a16="http://schemas.microsoft.com/office/drawing/2014/main" id="{362181D6-5F12-5963-EB9C-3F2BF1EE3697}"/>
              </a:ext>
            </a:extLst>
          </p:cNvPr>
          <p:cNvSpPr txBox="1"/>
          <p:nvPr/>
        </p:nvSpPr>
        <p:spPr>
          <a:xfrm>
            <a:off x="6777995" y="4041698"/>
            <a:ext cx="1286342" cy="253916"/>
          </a:xfrm>
          <a:prstGeom prst="rect">
            <a:avLst/>
          </a:prstGeom>
          <a:noFill/>
        </p:spPr>
        <p:txBody>
          <a:bodyPr wrap="square" rtlCol="0">
            <a:spAutoFit/>
          </a:bodyPr>
          <a:lstStyle/>
          <a:p>
            <a:r>
              <a:rPr lang="en-US" sz="1050" dirty="0"/>
              <a:t>Core Security Edge</a:t>
            </a:r>
          </a:p>
        </p:txBody>
      </p:sp>
      <p:pic>
        <p:nvPicPr>
          <p:cNvPr id="58" name="Graphic 57">
            <a:extLst>
              <a:ext uri="{FF2B5EF4-FFF2-40B4-BE49-F238E27FC236}">
                <a16:creationId xmlns:a16="http://schemas.microsoft.com/office/drawing/2014/main" id="{786A71E2-C81E-7371-0C60-FB79BF73127C}"/>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1209038" y="5469707"/>
            <a:ext cx="389886" cy="389886"/>
          </a:xfrm>
          <a:prstGeom prst="rect">
            <a:avLst/>
          </a:prstGeom>
        </p:spPr>
      </p:pic>
      <p:pic>
        <p:nvPicPr>
          <p:cNvPr id="59" name="Graphic 58">
            <a:extLst>
              <a:ext uri="{FF2B5EF4-FFF2-40B4-BE49-F238E27FC236}">
                <a16:creationId xmlns:a16="http://schemas.microsoft.com/office/drawing/2014/main" id="{67A2E5CB-183F-265A-9AE1-57DAE15B11A6}"/>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846672" y="1872373"/>
            <a:ext cx="680047" cy="680047"/>
          </a:xfrm>
          <a:prstGeom prst="rect">
            <a:avLst/>
          </a:prstGeom>
        </p:spPr>
      </p:pic>
      <p:pic>
        <p:nvPicPr>
          <p:cNvPr id="60" name="Graphic 59">
            <a:extLst>
              <a:ext uri="{FF2B5EF4-FFF2-40B4-BE49-F238E27FC236}">
                <a16:creationId xmlns:a16="http://schemas.microsoft.com/office/drawing/2014/main" id="{7427B354-1445-0C98-C832-CD099FCCB58C}"/>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846672" y="4736059"/>
            <a:ext cx="680047" cy="680047"/>
          </a:xfrm>
          <a:prstGeom prst="rect">
            <a:avLst/>
          </a:prstGeom>
        </p:spPr>
      </p:pic>
      <p:sp>
        <p:nvSpPr>
          <p:cNvPr id="61" name="TextBox 60">
            <a:extLst>
              <a:ext uri="{FF2B5EF4-FFF2-40B4-BE49-F238E27FC236}">
                <a16:creationId xmlns:a16="http://schemas.microsoft.com/office/drawing/2014/main" id="{90C6F4EF-03B7-3DBB-4D34-B5B4AE2B03FD}"/>
              </a:ext>
            </a:extLst>
          </p:cNvPr>
          <p:cNvSpPr txBox="1"/>
          <p:nvPr/>
        </p:nvSpPr>
        <p:spPr>
          <a:xfrm>
            <a:off x="4442604" y="5620001"/>
            <a:ext cx="1286342" cy="253916"/>
          </a:xfrm>
          <a:prstGeom prst="rect">
            <a:avLst/>
          </a:prstGeom>
          <a:noFill/>
        </p:spPr>
        <p:txBody>
          <a:bodyPr wrap="square" rtlCol="0">
            <a:spAutoFit/>
          </a:bodyPr>
          <a:lstStyle/>
          <a:p>
            <a:pPr algn="ctr"/>
            <a:r>
              <a:rPr lang="en-US" sz="1050" dirty="0"/>
              <a:t>Remote Users</a:t>
            </a:r>
          </a:p>
        </p:txBody>
      </p:sp>
      <p:sp>
        <p:nvSpPr>
          <p:cNvPr id="62" name="TextBox 61">
            <a:extLst>
              <a:ext uri="{FF2B5EF4-FFF2-40B4-BE49-F238E27FC236}">
                <a16:creationId xmlns:a16="http://schemas.microsoft.com/office/drawing/2014/main" id="{0C2886B2-B5C3-E7C2-7F44-E836A2AAAF08}"/>
              </a:ext>
            </a:extLst>
          </p:cNvPr>
          <p:cNvSpPr txBox="1"/>
          <p:nvPr/>
        </p:nvSpPr>
        <p:spPr>
          <a:xfrm>
            <a:off x="732591" y="5491841"/>
            <a:ext cx="1286342" cy="253916"/>
          </a:xfrm>
          <a:prstGeom prst="rect">
            <a:avLst/>
          </a:prstGeom>
          <a:noFill/>
        </p:spPr>
        <p:txBody>
          <a:bodyPr wrap="square" rtlCol="0">
            <a:spAutoFit/>
          </a:bodyPr>
          <a:lstStyle/>
          <a:p>
            <a:pPr algn="ctr"/>
            <a:r>
              <a:rPr lang="en-US" sz="1050" dirty="0"/>
              <a:t>Remote Site Type B</a:t>
            </a:r>
          </a:p>
        </p:txBody>
      </p:sp>
      <p:sp>
        <p:nvSpPr>
          <p:cNvPr id="63" name="TextBox 62">
            <a:extLst>
              <a:ext uri="{FF2B5EF4-FFF2-40B4-BE49-F238E27FC236}">
                <a16:creationId xmlns:a16="http://schemas.microsoft.com/office/drawing/2014/main" id="{5B9D6516-2446-6B7B-042D-F9940D67186E}"/>
              </a:ext>
            </a:extLst>
          </p:cNvPr>
          <p:cNvSpPr txBox="1"/>
          <p:nvPr/>
        </p:nvSpPr>
        <p:spPr>
          <a:xfrm>
            <a:off x="807483" y="2560010"/>
            <a:ext cx="1286342" cy="253916"/>
          </a:xfrm>
          <a:prstGeom prst="rect">
            <a:avLst/>
          </a:prstGeom>
          <a:noFill/>
        </p:spPr>
        <p:txBody>
          <a:bodyPr wrap="square" rtlCol="0">
            <a:spAutoFit/>
          </a:bodyPr>
          <a:lstStyle/>
          <a:p>
            <a:pPr algn="ctr"/>
            <a:r>
              <a:rPr lang="en-US" sz="1050" dirty="0"/>
              <a:t>Remote Site Type A</a:t>
            </a:r>
          </a:p>
        </p:txBody>
      </p:sp>
      <p:sp>
        <p:nvSpPr>
          <p:cNvPr id="64" name="TextBox 63">
            <a:extLst>
              <a:ext uri="{FF2B5EF4-FFF2-40B4-BE49-F238E27FC236}">
                <a16:creationId xmlns:a16="http://schemas.microsoft.com/office/drawing/2014/main" id="{025E7024-4872-7EB8-AAAE-0EE5E4D27942}"/>
              </a:ext>
            </a:extLst>
          </p:cNvPr>
          <p:cNvSpPr txBox="1"/>
          <p:nvPr/>
        </p:nvSpPr>
        <p:spPr>
          <a:xfrm>
            <a:off x="290584" y="4018599"/>
            <a:ext cx="2330134" cy="253916"/>
          </a:xfrm>
          <a:prstGeom prst="rect">
            <a:avLst/>
          </a:prstGeom>
          <a:noFill/>
        </p:spPr>
        <p:txBody>
          <a:bodyPr wrap="square" rtlCol="0">
            <a:spAutoFit/>
          </a:bodyPr>
          <a:lstStyle/>
          <a:p>
            <a:pPr algn="ctr"/>
            <a:r>
              <a:rPr lang="en-US" sz="1050" dirty="0"/>
              <a:t>Corporate Site &amp; Datacenter</a:t>
            </a:r>
          </a:p>
        </p:txBody>
      </p:sp>
      <p:sp>
        <p:nvSpPr>
          <p:cNvPr id="65" name="TextBox 64">
            <a:extLst>
              <a:ext uri="{FF2B5EF4-FFF2-40B4-BE49-F238E27FC236}">
                <a16:creationId xmlns:a16="http://schemas.microsoft.com/office/drawing/2014/main" id="{4D79E67E-8975-39E4-E247-292263CB9ABC}"/>
              </a:ext>
            </a:extLst>
          </p:cNvPr>
          <p:cNvSpPr txBox="1"/>
          <p:nvPr/>
        </p:nvSpPr>
        <p:spPr>
          <a:xfrm>
            <a:off x="8435761" y="3153616"/>
            <a:ext cx="612989" cy="253916"/>
          </a:xfrm>
          <a:prstGeom prst="rect">
            <a:avLst/>
          </a:prstGeom>
          <a:noFill/>
        </p:spPr>
        <p:txBody>
          <a:bodyPr wrap="square" rtlCol="0">
            <a:spAutoFit/>
          </a:bodyPr>
          <a:lstStyle/>
          <a:p>
            <a:pPr algn="ctr"/>
            <a:r>
              <a:rPr lang="en-US" sz="1050" dirty="0"/>
              <a:t>CASB</a:t>
            </a:r>
          </a:p>
        </p:txBody>
      </p:sp>
      <p:sp>
        <p:nvSpPr>
          <p:cNvPr id="66" name="TextBox 65">
            <a:extLst>
              <a:ext uri="{FF2B5EF4-FFF2-40B4-BE49-F238E27FC236}">
                <a16:creationId xmlns:a16="http://schemas.microsoft.com/office/drawing/2014/main" id="{57E7E5C4-8565-4B9A-5DAB-4800760CB24E}"/>
              </a:ext>
            </a:extLst>
          </p:cNvPr>
          <p:cNvSpPr txBox="1"/>
          <p:nvPr/>
        </p:nvSpPr>
        <p:spPr>
          <a:xfrm>
            <a:off x="5869871" y="2722368"/>
            <a:ext cx="1286342" cy="253916"/>
          </a:xfrm>
          <a:prstGeom prst="rect">
            <a:avLst/>
          </a:prstGeom>
          <a:noFill/>
        </p:spPr>
        <p:txBody>
          <a:bodyPr wrap="square" rtlCol="0">
            <a:spAutoFit/>
          </a:bodyPr>
          <a:lstStyle/>
          <a:p>
            <a:r>
              <a:rPr lang="en-US" sz="1050" dirty="0"/>
              <a:t>VPN GW East</a:t>
            </a:r>
          </a:p>
        </p:txBody>
      </p:sp>
      <p:sp>
        <p:nvSpPr>
          <p:cNvPr id="67" name="TextBox 66">
            <a:extLst>
              <a:ext uri="{FF2B5EF4-FFF2-40B4-BE49-F238E27FC236}">
                <a16:creationId xmlns:a16="http://schemas.microsoft.com/office/drawing/2014/main" id="{A1CECD8C-170D-A392-072B-3E696FE3CC20}"/>
              </a:ext>
            </a:extLst>
          </p:cNvPr>
          <p:cNvSpPr txBox="1"/>
          <p:nvPr/>
        </p:nvSpPr>
        <p:spPr>
          <a:xfrm>
            <a:off x="5904032" y="4447432"/>
            <a:ext cx="1286342" cy="253916"/>
          </a:xfrm>
          <a:prstGeom prst="rect">
            <a:avLst/>
          </a:prstGeom>
          <a:noFill/>
        </p:spPr>
        <p:txBody>
          <a:bodyPr wrap="square" rtlCol="0">
            <a:spAutoFit/>
          </a:bodyPr>
          <a:lstStyle/>
          <a:p>
            <a:r>
              <a:rPr lang="en-US" sz="1050" dirty="0"/>
              <a:t>VPN GW West</a:t>
            </a:r>
          </a:p>
        </p:txBody>
      </p:sp>
      <p:sp>
        <p:nvSpPr>
          <p:cNvPr id="68" name="TextBox 67">
            <a:extLst>
              <a:ext uri="{FF2B5EF4-FFF2-40B4-BE49-F238E27FC236}">
                <a16:creationId xmlns:a16="http://schemas.microsoft.com/office/drawing/2014/main" id="{F8629EDB-5D97-5FD2-4DB3-C69B7197D74F}"/>
              </a:ext>
            </a:extLst>
          </p:cNvPr>
          <p:cNvSpPr txBox="1"/>
          <p:nvPr/>
        </p:nvSpPr>
        <p:spPr>
          <a:xfrm>
            <a:off x="3220344" y="1689939"/>
            <a:ext cx="1286342" cy="253916"/>
          </a:xfrm>
          <a:prstGeom prst="rect">
            <a:avLst/>
          </a:prstGeom>
          <a:noFill/>
        </p:spPr>
        <p:txBody>
          <a:bodyPr wrap="square" rtlCol="0">
            <a:spAutoFit/>
          </a:bodyPr>
          <a:lstStyle/>
          <a:p>
            <a:r>
              <a:rPr lang="en-US" sz="1050" dirty="0"/>
              <a:t>ISP Gateway</a:t>
            </a:r>
          </a:p>
        </p:txBody>
      </p:sp>
      <p:sp>
        <p:nvSpPr>
          <p:cNvPr id="69" name="TextBox 68">
            <a:extLst>
              <a:ext uri="{FF2B5EF4-FFF2-40B4-BE49-F238E27FC236}">
                <a16:creationId xmlns:a16="http://schemas.microsoft.com/office/drawing/2014/main" id="{5A06C552-50F3-192D-6D83-B7FB263BDAD8}"/>
              </a:ext>
            </a:extLst>
          </p:cNvPr>
          <p:cNvSpPr txBox="1"/>
          <p:nvPr/>
        </p:nvSpPr>
        <p:spPr>
          <a:xfrm>
            <a:off x="3201911" y="3104622"/>
            <a:ext cx="1286342" cy="253916"/>
          </a:xfrm>
          <a:prstGeom prst="rect">
            <a:avLst/>
          </a:prstGeom>
          <a:noFill/>
        </p:spPr>
        <p:txBody>
          <a:bodyPr wrap="square" rtlCol="0">
            <a:spAutoFit/>
          </a:bodyPr>
          <a:lstStyle/>
          <a:p>
            <a:r>
              <a:rPr lang="en-US" sz="1050" dirty="0"/>
              <a:t>ISP Gateway</a:t>
            </a:r>
          </a:p>
        </p:txBody>
      </p:sp>
      <p:sp>
        <p:nvSpPr>
          <p:cNvPr id="70" name="TextBox 69">
            <a:extLst>
              <a:ext uri="{FF2B5EF4-FFF2-40B4-BE49-F238E27FC236}">
                <a16:creationId xmlns:a16="http://schemas.microsoft.com/office/drawing/2014/main" id="{8AE88661-45BA-4EAA-9045-1BE0A9FFE335}"/>
              </a:ext>
            </a:extLst>
          </p:cNvPr>
          <p:cNvSpPr txBox="1"/>
          <p:nvPr/>
        </p:nvSpPr>
        <p:spPr>
          <a:xfrm>
            <a:off x="3184962" y="5371730"/>
            <a:ext cx="1286342" cy="253916"/>
          </a:xfrm>
          <a:prstGeom prst="rect">
            <a:avLst/>
          </a:prstGeom>
          <a:noFill/>
        </p:spPr>
        <p:txBody>
          <a:bodyPr wrap="square" rtlCol="0">
            <a:spAutoFit/>
          </a:bodyPr>
          <a:lstStyle/>
          <a:p>
            <a:r>
              <a:rPr lang="en-US" sz="1050" dirty="0"/>
              <a:t>ISP Gateway</a:t>
            </a:r>
          </a:p>
        </p:txBody>
      </p:sp>
      <p:sp>
        <p:nvSpPr>
          <p:cNvPr id="71" name="Arc 70">
            <a:extLst>
              <a:ext uri="{FF2B5EF4-FFF2-40B4-BE49-F238E27FC236}">
                <a16:creationId xmlns:a16="http://schemas.microsoft.com/office/drawing/2014/main" id="{81D11039-3A5E-A27F-8B30-253E06D7A1A3}"/>
              </a:ext>
            </a:extLst>
          </p:cNvPr>
          <p:cNvSpPr/>
          <p:nvPr/>
        </p:nvSpPr>
        <p:spPr>
          <a:xfrm rot="275619">
            <a:off x="2712635" y="3700724"/>
            <a:ext cx="2876345" cy="511227"/>
          </a:xfrm>
          <a:prstGeom prst="arc">
            <a:avLst>
              <a:gd name="adj1" fmla="val 11717175"/>
              <a:gd name="adj2" fmla="val 0"/>
            </a:avLst>
          </a:prstGeom>
          <a:ln>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Arc 71">
            <a:extLst>
              <a:ext uri="{FF2B5EF4-FFF2-40B4-BE49-F238E27FC236}">
                <a16:creationId xmlns:a16="http://schemas.microsoft.com/office/drawing/2014/main" id="{9B90F998-7DFA-1CC3-C4EA-92B736F2C40B}"/>
              </a:ext>
            </a:extLst>
          </p:cNvPr>
          <p:cNvSpPr/>
          <p:nvPr/>
        </p:nvSpPr>
        <p:spPr>
          <a:xfrm rot="21263163" flipV="1">
            <a:off x="2939650" y="2886416"/>
            <a:ext cx="2876345" cy="730885"/>
          </a:xfrm>
          <a:prstGeom prst="arc">
            <a:avLst>
              <a:gd name="adj1" fmla="val 11717175"/>
              <a:gd name="adj2" fmla="val 21014291"/>
            </a:avLst>
          </a:prstGeom>
          <a:ln>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Arc 72">
            <a:extLst>
              <a:ext uri="{FF2B5EF4-FFF2-40B4-BE49-F238E27FC236}">
                <a16:creationId xmlns:a16="http://schemas.microsoft.com/office/drawing/2014/main" id="{12BEC06D-0D02-E891-0542-B789077C3786}"/>
              </a:ext>
            </a:extLst>
          </p:cNvPr>
          <p:cNvSpPr/>
          <p:nvPr/>
        </p:nvSpPr>
        <p:spPr>
          <a:xfrm rot="1114483">
            <a:off x="1151449" y="2309096"/>
            <a:ext cx="5225357" cy="1203115"/>
          </a:xfrm>
          <a:prstGeom prst="arc">
            <a:avLst>
              <a:gd name="adj1" fmla="val 13577204"/>
              <a:gd name="adj2" fmla="val 20780656"/>
            </a:avLst>
          </a:prstGeom>
          <a:ln>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Arc 73">
            <a:extLst>
              <a:ext uri="{FF2B5EF4-FFF2-40B4-BE49-F238E27FC236}">
                <a16:creationId xmlns:a16="http://schemas.microsoft.com/office/drawing/2014/main" id="{1F350C7E-1481-55E2-C569-F943BCF6B7BD}"/>
              </a:ext>
            </a:extLst>
          </p:cNvPr>
          <p:cNvSpPr/>
          <p:nvPr/>
        </p:nvSpPr>
        <p:spPr>
          <a:xfrm flipV="1">
            <a:off x="1250611" y="3575886"/>
            <a:ext cx="4429696" cy="1372903"/>
          </a:xfrm>
          <a:prstGeom prst="arc">
            <a:avLst>
              <a:gd name="adj1" fmla="val 15970086"/>
              <a:gd name="adj2" fmla="val 21460365"/>
            </a:avLst>
          </a:prstGeom>
          <a:ln>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6" name="Straight Arrow Connector 75">
            <a:extLst>
              <a:ext uri="{FF2B5EF4-FFF2-40B4-BE49-F238E27FC236}">
                <a16:creationId xmlns:a16="http://schemas.microsoft.com/office/drawing/2014/main" id="{91C527FA-12BB-C739-E06E-CF1FF02E4BDD}"/>
              </a:ext>
            </a:extLst>
          </p:cNvPr>
          <p:cNvCxnSpPr>
            <a:cxnSpLocks/>
          </p:cNvCxnSpPr>
          <p:nvPr/>
        </p:nvCxnSpPr>
        <p:spPr>
          <a:xfrm>
            <a:off x="6104658" y="3275746"/>
            <a:ext cx="963419" cy="356442"/>
          </a:xfrm>
          <a:prstGeom prst="straightConnector1">
            <a:avLst/>
          </a:prstGeom>
          <a:ln>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98EE35A2-E6F6-4309-1872-118182CCEE88}"/>
              </a:ext>
            </a:extLst>
          </p:cNvPr>
          <p:cNvCxnSpPr>
            <a:cxnSpLocks/>
          </p:cNvCxnSpPr>
          <p:nvPr/>
        </p:nvCxnSpPr>
        <p:spPr>
          <a:xfrm flipV="1">
            <a:off x="6086050" y="3823533"/>
            <a:ext cx="982027" cy="304930"/>
          </a:xfrm>
          <a:prstGeom prst="straightConnector1">
            <a:avLst/>
          </a:prstGeom>
          <a:ln>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29705618-D671-7BB4-51A9-0D003032535E}"/>
              </a:ext>
            </a:extLst>
          </p:cNvPr>
          <p:cNvCxnSpPr>
            <a:stCxn id="4" idx="3"/>
            <a:endCxn id="3" idx="1"/>
          </p:cNvCxnSpPr>
          <p:nvPr/>
        </p:nvCxnSpPr>
        <p:spPr>
          <a:xfrm flipV="1">
            <a:off x="7753877" y="3744488"/>
            <a:ext cx="681884" cy="5944"/>
          </a:xfrm>
          <a:prstGeom prst="line">
            <a:avLst/>
          </a:prstGeom>
          <a:ln>
            <a:solidFill>
              <a:srgbClr val="FFC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a:extLst>
              <a:ext uri="{FF2B5EF4-FFF2-40B4-BE49-F238E27FC236}">
                <a16:creationId xmlns:a16="http://schemas.microsoft.com/office/drawing/2014/main" id="{A1EEA6A6-E433-5F8D-478A-41D4DAEDBAF5}"/>
              </a:ext>
            </a:extLst>
          </p:cNvPr>
          <p:cNvCxnSpPr>
            <a:cxnSpLocks/>
          </p:cNvCxnSpPr>
          <p:nvPr/>
        </p:nvCxnSpPr>
        <p:spPr>
          <a:xfrm flipV="1">
            <a:off x="9121561" y="2955461"/>
            <a:ext cx="731534" cy="738227"/>
          </a:xfrm>
          <a:prstGeom prst="straightConnector1">
            <a:avLst/>
          </a:prstGeom>
          <a:ln>
            <a:solidFill>
              <a:srgbClr val="FFC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C9380E7B-D46C-2F50-F2A7-C62350C34C08}"/>
              </a:ext>
            </a:extLst>
          </p:cNvPr>
          <p:cNvCxnSpPr>
            <a:cxnSpLocks/>
          </p:cNvCxnSpPr>
          <p:nvPr/>
        </p:nvCxnSpPr>
        <p:spPr>
          <a:xfrm flipH="1" flipV="1">
            <a:off x="9102511" y="3763538"/>
            <a:ext cx="730878" cy="618554"/>
          </a:xfrm>
          <a:prstGeom prst="straightConnector1">
            <a:avLst/>
          </a:prstGeom>
          <a:ln>
            <a:solidFill>
              <a:srgbClr val="FFC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3" name="Straight Arrow Connector 92">
            <a:extLst>
              <a:ext uri="{FF2B5EF4-FFF2-40B4-BE49-F238E27FC236}">
                <a16:creationId xmlns:a16="http://schemas.microsoft.com/office/drawing/2014/main" id="{603F06CC-194F-6577-BBBA-C1596C892E2E}"/>
              </a:ext>
            </a:extLst>
          </p:cNvPr>
          <p:cNvCxnSpPr>
            <a:cxnSpLocks/>
          </p:cNvCxnSpPr>
          <p:nvPr/>
        </p:nvCxnSpPr>
        <p:spPr>
          <a:xfrm>
            <a:off x="9199425" y="3736925"/>
            <a:ext cx="1026825" cy="7563"/>
          </a:xfrm>
          <a:prstGeom prst="straightConnector1">
            <a:avLst/>
          </a:prstGeom>
          <a:ln>
            <a:solidFill>
              <a:srgbClr val="FFC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6" name="Straight Arrow Connector 95">
            <a:extLst>
              <a:ext uri="{FF2B5EF4-FFF2-40B4-BE49-F238E27FC236}">
                <a16:creationId xmlns:a16="http://schemas.microsoft.com/office/drawing/2014/main" id="{7C7B3D08-B93D-6E73-636B-362B91ECBE7C}"/>
              </a:ext>
            </a:extLst>
          </p:cNvPr>
          <p:cNvCxnSpPr/>
          <p:nvPr/>
        </p:nvCxnSpPr>
        <p:spPr>
          <a:xfrm>
            <a:off x="2555384" y="5076082"/>
            <a:ext cx="291288" cy="0"/>
          </a:xfrm>
          <a:prstGeom prst="straightConnector1">
            <a:avLst/>
          </a:prstGeom>
          <a:ln>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8" name="Straight Arrow Connector 97">
            <a:extLst>
              <a:ext uri="{FF2B5EF4-FFF2-40B4-BE49-F238E27FC236}">
                <a16:creationId xmlns:a16="http://schemas.microsoft.com/office/drawing/2014/main" id="{7A432E23-83C2-D72B-CC55-08ABD0F08544}"/>
              </a:ext>
            </a:extLst>
          </p:cNvPr>
          <p:cNvCxnSpPr>
            <a:cxnSpLocks/>
          </p:cNvCxnSpPr>
          <p:nvPr/>
        </p:nvCxnSpPr>
        <p:spPr>
          <a:xfrm>
            <a:off x="2582616" y="3684155"/>
            <a:ext cx="274320" cy="1"/>
          </a:xfrm>
          <a:prstGeom prst="straightConnector1">
            <a:avLst/>
          </a:prstGeom>
          <a:ln>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25FABDE0-7A27-CD52-A720-B2CF3881F422}"/>
              </a:ext>
            </a:extLst>
          </p:cNvPr>
          <p:cNvCxnSpPr>
            <a:cxnSpLocks/>
          </p:cNvCxnSpPr>
          <p:nvPr/>
        </p:nvCxnSpPr>
        <p:spPr>
          <a:xfrm flipV="1">
            <a:off x="2619800" y="2272567"/>
            <a:ext cx="274320" cy="0"/>
          </a:xfrm>
          <a:prstGeom prst="straightConnector1">
            <a:avLst/>
          </a:prstGeom>
          <a:ln>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4" name="Straight Arrow Connector 103">
            <a:extLst>
              <a:ext uri="{FF2B5EF4-FFF2-40B4-BE49-F238E27FC236}">
                <a16:creationId xmlns:a16="http://schemas.microsoft.com/office/drawing/2014/main" id="{B2FF4A7E-920F-4A5D-9AE7-5452DE06D9B4}"/>
              </a:ext>
            </a:extLst>
          </p:cNvPr>
          <p:cNvCxnSpPr>
            <a:cxnSpLocks/>
          </p:cNvCxnSpPr>
          <p:nvPr/>
        </p:nvCxnSpPr>
        <p:spPr>
          <a:xfrm flipV="1">
            <a:off x="5510900" y="4419600"/>
            <a:ext cx="218046" cy="526675"/>
          </a:xfrm>
          <a:prstGeom prst="straightConnector1">
            <a:avLst/>
          </a:prstGeom>
          <a:ln>
            <a:solidFill>
              <a:srgbClr val="00206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86E29A03-7D5E-15D2-41AD-E20F8DE743D7}"/>
              </a:ext>
            </a:extLst>
          </p:cNvPr>
          <p:cNvSpPr/>
          <p:nvPr/>
        </p:nvSpPr>
        <p:spPr>
          <a:xfrm>
            <a:off x="7176769" y="2877088"/>
            <a:ext cx="385948" cy="2933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58CDCE9-6F7C-98AC-B3F2-A962A5AEC32B}"/>
              </a:ext>
            </a:extLst>
          </p:cNvPr>
          <p:cNvSpPr txBox="1"/>
          <p:nvPr/>
        </p:nvSpPr>
        <p:spPr>
          <a:xfrm>
            <a:off x="7666927" y="3002537"/>
            <a:ext cx="495865" cy="577081"/>
          </a:xfrm>
          <a:prstGeom prst="rect">
            <a:avLst/>
          </a:prstGeom>
          <a:noFill/>
        </p:spPr>
        <p:txBody>
          <a:bodyPr wrap="square" rtlCol="0">
            <a:spAutoFit/>
          </a:bodyPr>
          <a:lstStyle/>
          <a:p>
            <a:r>
              <a:rPr lang="en-US" sz="1050" dirty="0"/>
              <a:t>ZTNA</a:t>
            </a:r>
          </a:p>
          <a:p>
            <a:r>
              <a:rPr lang="en-US" sz="1050" dirty="0"/>
              <a:t>DLP</a:t>
            </a:r>
          </a:p>
          <a:p>
            <a:r>
              <a:rPr lang="en-US" sz="1050" dirty="0"/>
              <a:t>AV</a:t>
            </a:r>
          </a:p>
        </p:txBody>
      </p:sp>
      <p:pic>
        <p:nvPicPr>
          <p:cNvPr id="9" name="Graphic 8">
            <a:extLst>
              <a:ext uri="{FF2B5EF4-FFF2-40B4-BE49-F238E27FC236}">
                <a16:creationId xmlns:a16="http://schemas.microsoft.com/office/drawing/2014/main" id="{E94E5B8C-F1BD-CB94-B325-901B16883ED0}"/>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7022721" y="1829745"/>
            <a:ext cx="685800" cy="685800"/>
          </a:xfrm>
          <a:prstGeom prst="rect">
            <a:avLst/>
          </a:prstGeom>
        </p:spPr>
      </p:pic>
      <p:sp>
        <p:nvSpPr>
          <p:cNvPr id="10" name="TextBox 9">
            <a:extLst>
              <a:ext uri="{FF2B5EF4-FFF2-40B4-BE49-F238E27FC236}">
                <a16:creationId xmlns:a16="http://schemas.microsoft.com/office/drawing/2014/main" id="{1CB05F55-C577-527C-B98C-91644BA26079}"/>
              </a:ext>
            </a:extLst>
          </p:cNvPr>
          <p:cNvSpPr txBox="1"/>
          <p:nvPr/>
        </p:nvSpPr>
        <p:spPr>
          <a:xfrm>
            <a:off x="6692518" y="1603375"/>
            <a:ext cx="1286342" cy="253916"/>
          </a:xfrm>
          <a:prstGeom prst="rect">
            <a:avLst/>
          </a:prstGeom>
          <a:noFill/>
        </p:spPr>
        <p:txBody>
          <a:bodyPr wrap="square" rtlCol="0">
            <a:spAutoFit/>
          </a:bodyPr>
          <a:lstStyle/>
          <a:p>
            <a:pPr algn="ctr"/>
            <a:r>
              <a:rPr lang="en-US" sz="1050" dirty="0"/>
              <a:t>Internet</a:t>
            </a:r>
          </a:p>
        </p:txBody>
      </p:sp>
      <p:sp>
        <p:nvSpPr>
          <p:cNvPr id="12" name="TextBox 11">
            <a:extLst>
              <a:ext uri="{FF2B5EF4-FFF2-40B4-BE49-F238E27FC236}">
                <a16:creationId xmlns:a16="http://schemas.microsoft.com/office/drawing/2014/main" id="{E4DFD2C1-17EA-8CF4-BB7E-4C6340F26127}"/>
              </a:ext>
            </a:extLst>
          </p:cNvPr>
          <p:cNvSpPr txBox="1"/>
          <p:nvPr/>
        </p:nvSpPr>
        <p:spPr>
          <a:xfrm>
            <a:off x="6767697" y="2964203"/>
            <a:ext cx="484112" cy="261610"/>
          </a:xfrm>
          <a:prstGeom prst="rect">
            <a:avLst/>
          </a:prstGeom>
          <a:noFill/>
        </p:spPr>
        <p:txBody>
          <a:bodyPr wrap="square">
            <a:spAutoFit/>
          </a:bodyPr>
          <a:lstStyle/>
          <a:p>
            <a:pPr algn="ctr"/>
            <a:r>
              <a:rPr lang="en-US" sz="1050" dirty="0"/>
              <a:t>SWG</a:t>
            </a:r>
            <a:endParaRPr lang="en-US" sz="1800" dirty="0"/>
          </a:p>
        </p:txBody>
      </p:sp>
      <p:pic>
        <p:nvPicPr>
          <p:cNvPr id="21" name="Graphic 20">
            <a:extLst>
              <a:ext uri="{FF2B5EF4-FFF2-40B4-BE49-F238E27FC236}">
                <a16:creationId xmlns:a16="http://schemas.microsoft.com/office/drawing/2014/main" id="{F3D18BD7-1EEB-47DF-BCB5-0496F911A55F}"/>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143023" y="2762480"/>
            <a:ext cx="457200" cy="457200"/>
          </a:xfrm>
          <a:prstGeom prst="rect">
            <a:avLst/>
          </a:prstGeom>
        </p:spPr>
      </p:pic>
      <p:sp>
        <p:nvSpPr>
          <p:cNvPr id="32" name="TextBox 31">
            <a:extLst>
              <a:ext uri="{FF2B5EF4-FFF2-40B4-BE49-F238E27FC236}">
                <a16:creationId xmlns:a16="http://schemas.microsoft.com/office/drawing/2014/main" id="{DA631617-DBD7-44C3-2907-1D74D51C8B7D}"/>
              </a:ext>
            </a:extLst>
          </p:cNvPr>
          <p:cNvSpPr txBox="1"/>
          <p:nvPr/>
        </p:nvSpPr>
        <p:spPr>
          <a:xfrm>
            <a:off x="3701805" y="2588437"/>
            <a:ext cx="1247081" cy="261610"/>
          </a:xfrm>
          <a:prstGeom prst="rect">
            <a:avLst/>
          </a:prstGeom>
          <a:noFill/>
        </p:spPr>
        <p:txBody>
          <a:bodyPr wrap="square" rtlCol="0">
            <a:spAutoFit/>
          </a:bodyPr>
          <a:lstStyle/>
          <a:p>
            <a:r>
              <a:rPr lang="en-US" sz="1050" dirty="0"/>
              <a:t>IPSEC/GRE VPN</a:t>
            </a:r>
          </a:p>
        </p:txBody>
      </p:sp>
      <p:sp>
        <p:nvSpPr>
          <p:cNvPr id="34" name="TextBox 33">
            <a:extLst>
              <a:ext uri="{FF2B5EF4-FFF2-40B4-BE49-F238E27FC236}">
                <a16:creationId xmlns:a16="http://schemas.microsoft.com/office/drawing/2014/main" id="{E327195A-8311-4538-88DB-30E120CA4CDD}"/>
              </a:ext>
            </a:extLst>
          </p:cNvPr>
          <p:cNvSpPr txBox="1"/>
          <p:nvPr/>
        </p:nvSpPr>
        <p:spPr>
          <a:xfrm>
            <a:off x="3737939" y="3361692"/>
            <a:ext cx="1151642" cy="253916"/>
          </a:xfrm>
          <a:prstGeom prst="rect">
            <a:avLst/>
          </a:prstGeom>
          <a:noFill/>
        </p:spPr>
        <p:txBody>
          <a:bodyPr wrap="square" rtlCol="0">
            <a:spAutoFit/>
          </a:bodyPr>
          <a:lstStyle/>
          <a:p>
            <a:r>
              <a:rPr lang="en-US" sz="1050" dirty="0"/>
              <a:t>IPSEC/GRE VPN</a:t>
            </a:r>
          </a:p>
        </p:txBody>
      </p:sp>
      <p:sp>
        <p:nvSpPr>
          <p:cNvPr id="35" name="TextBox 34">
            <a:extLst>
              <a:ext uri="{FF2B5EF4-FFF2-40B4-BE49-F238E27FC236}">
                <a16:creationId xmlns:a16="http://schemas.microsoft.com/office/drawing/2014/main" id="{84696951-55B9-CC78-5400-36588CDC0B99}"/>
              </a:ext>
            </a:extLst>
          </p:cNvPr>
          <p:cNvSpPr txBox="1"/>
          <p:nvPr/>
        </p:nvSpPr>
        <p:spPr>
          <a:xfrm>
            <a:off x="3694762" y="3764225"/>
            <a:ext cx="1153782" cy="253916"/>
          </a:xfrm>
          <a:prstGeom prst="rect">
            <a:avLst/>
          </a:prstGeom>
          <a:noFill/>
        </p:spPr>
        <p:txBody>
          <a:bodyPr wrap="square" rtlCol="0">
            <a:spAutoFit/>
          </a:bodyPr>
          <a:lstStyle/>
          <a:p>
            <a:r>
              <a:rPr lang="en-US" sz="1050" dirty="0"/>
              <a:t>IPSEC/GRE VPN</a:t>
            </a:r>
          </a:p>
        </p:txBody>
      </p:sp>
      <p:sp>
        <p:nvSpPr>
          <p:cNvPr id="36" name="TextBox 35">
            <a:extLst>
              <a:ext uri="{FF2B5EF4-FFF2-40B4-BE49-F238E27FC236}">
                <a16:creationId xmlns:a16="http://schemas.microsoft.com/office/drawing/2014/main" id="{7AF71FBE-F26C-D361-2924-89CFA61DEEC0}"/>
              </a:ext>
            </a:extLst>
          </p:cNvPr>
          <p:cNvSpPr txBox="1"/>
          <p:nvPr/>
        </p:nvSpPr>
        <p:spPr>
          <a:xfrm>
            <a:off x="3701805" y="4625994"/>
            <a:ext cx="1194632" cy="253916"/>
          </a:xfrm>
          <a:prstGeom prst="rect">
            <a:avLst/>
          </a:prstGeom>
          <a:noFill/>
        </p:spPr>
        <p:txBody>
          <a:bodyPr wrap="square" rtlCol="0">
            <a:spAutoFit/>
          </a:bodyPr>
          <a:lstStyle/>
          <a:p>
            <a:r>
              <a:rPr lang="en-US" sz="1050" dirty="0"/>
              <a:t>IPSEC/GRE VPN</a:t>
            </a:r>
            <a:endParaRPr lang="en-US" dirty="0"/>
          </a:p>
        </p:txBody>
      </p:sp>
      <p:sp>
        <p:nvSpPr>
          <p:cNvPr id="38" name="TextBox 37">
            <a:extLst>
              <a:ext uri="{FF2B5EF4-FFF2-40B4-BE49-F238E27FC236}">
                <a16:creationId xmlns:a16="http://schemas.microsoft.com/office/drawing/2014/main" id="{2B67C19D-1719-C055-AF89-F1C699461CBB}"/>
              </a:ext>
            </a:extLst>
          </p:cNvPr>
          <p:cNvSpPr txBox="1"/>
          <p:nvPr/>
        </p:nvSpPr>
        <p:spPr>
          <a:xfrm>
            <a:off x="6282367" y="3493797"/>
            <a:ext cx="655586" cy="415498"/>
          </a:xfrm>
          <a:prstGeom prst="rect">
            <a:avLst/>
          </a:prstGeom>
          <a:noFill/>
        </p:spPr>
        <p:txBody>
          <a:bodyPr wrap="square" rtlCol="0">
            <a:spAutoFit/>
          </a:bodyPr>
          <a:lstStyle/>
          <a:p>
            <a:r>
              <a:rPr lang="en-US" sz="1050" dirty="0"/>
              <a:t>Internal Routing</a:t>
            </a:r>
          </a:p>
        </p:txBody>
      </p:sp>
      <p:pic>
        <p:nvPicPr>
          <p:cNvPr id="43" name="Graphic 42">
            <a:extLst>
              <a:ext uri="{FF2B5EF4-FFF2-40B4-BE49-F238E27FC236}">
                <a16:creationId xmlns:a16="http://schemas.microsoft.com/office/drawing/2014/main" id="{04C68313-687F-2C73-616A-4FFB148D7B2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262762" y="1111433"/>
            <a:ext cx="274320" cy="274320"/>
          </a:xfrm>
          <a:prstGeom prst="rect">
            <a:avLst/>
          </a:prstGeom>
        </p:spPr>
      </p:pic>
      <p:pic>
        <p:nvPicPr>
          <p:cNvPr id="49" name="Graphic 48">
            <a:extLst>
              <a:ext uri="{FF2B5EF4-FFF2-40B4-BE49-F238E27FC236}">
                <a16:creationId xmlns:a16="http://schemas.microsoft.com/office/drawing/2014/main" id="{43D2D2D9-2DC7-8078-3DF3-0A415D621D6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824254" y="1111433"/>
            <a:ext cx="274320" cy="274320"/>
          </a:xfrm>
          <a:prstGeom prst="rect">
            <a:avLst/>
          </a:prstGeom>
        </p:spPr>
      </p:pic>
      <p:pic>
        <p:nvPicPr>
          <p:cNvPr id="75" name="Graphic 74">
            <a:extLst>
              <a:ext uri="{FF2B5EF4-FFF2-40B4-BE49-F238E27FC236}">
                <a16:creationId xmlns:a16="http://schemas.microsoft.com/office/drawing/2014/main" id="{444F03FD-1999-9898-C9EC-87AD07CD3743}"/>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5345236" y="1111433"/>
            <a:ext cx="274320" cy="274320"/>
          </a:xfrm>
          <a:prstGeom prst="rect">
            <a:avLst/>
          </a:prstGeom>
        </p:spPr>
      </p:pic>
      <p:pic>
        <p:nvPicPr>
          <p:cNvPr id="77" name="Graphic 76">
            <a:extLst>
              <a:ext uri="{FF2B5EF4-FFF2-40B4-BE49-F238E27FC236}">
                <a16:creationId xmlns:a16="http://schemas.microsoft.com/office/drawing/2014/main" id="{C9136C5B-A78B-7328-2E4D-85A3A5B1E3C1}"/>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0143254" y="1111433"/>
            <a:ext cx="274320" cy="274320"/>
          </a:xfrm>
          <a:prstGeom prst="rect">
            <a:avLst/>
          </a:prstGeom>
        </p:spPr>
      </p:pic>
      <p:sp>
        <p:nvSpPr>
          <p:cNvPr id="79" name="TextBox 78">
            <a:extLst>
              <a:ext uri="{FF2B5EF4-FFF2-40B4-BE49-F238E27FC236}">
                <a16:creationId xmlns:a16="http://schemas.microsoft.com/office/drawing/2014/main" id="{47F472CC-86A0-B887-8648-CD87DA9009E6}"/>
              </a:ext>
            </a:extLst>
          </p:cNvPr>
          <p:cNvSpPr txBox="1"/>
          <p:nvPr/>
        </p:nvSpPr>
        <p:spPr>
          <a:xfrm>
            <a:off x="3442809" y="1133177"/>
            <a:ext cx="1286342" cy="230832"/>
          </a:xfrm>
          <a:prstGeom prst="rect">
            <a:avLst/>
          </a:prstGeom>
          <a:noFill/>
        </p:spPr>
        <p:txBody>
          <a:bodyPr wrap="square" rtlCol="0">
            <a:spAutoFit/>
          </a:bodyPr>
          <a:lstStyle/>
          <a:p>
            <a:pPr algn="ctr"/>
            <a:r>
              <a:rPr lang="en-US" sz="900" dirty="0"/>
              <a:t>90 Locations Globally</a:t>
            </a:r>
          </a:p>
        </p:txBody>
      </p:sp>
      <p:sp>
        <p:nvSpPr>
          <p:cNvPr id="80" name="TextBox 79">
            <a:extLst>
              <a:ext uri="{FF2B5EF4-FFF2-40B4-BE49-F238E27FC236}">
                <a16:creationId xmlns:a16="http://schemas.microsoft.com/office/drawing/2014/main" id="{77FA8225-3365-210B-A0E9-82303C2F520D}"/>
              </a:ext>
            </a:extLst>
          </p:cNvPr>
          <p:cNvSpPr txBox="1"/>
          <p:nvPr/>
        </p:nvSpPr>
        <p:spPr>
          <a:xfrm>
            <a:off x="5498885" y="1133177"/>
            <a:ext cx="1781905" cy="230832"/>
          </a:xfrm>
          <a:prstGeom prst="rect">
            <a:avLst/>
          </a:prstGeom>
          <a:noFill/>
        </p:spPr>
        <p:txBody>
          <a:bodyPr wrap="square" rtlCol="0">
            <a:spAutoFit/>
          </a:bodyPr>
          <a:lstStyle/>
          <a:p>
            <a:pPr algn="ctr"/>
            <a:r>
              <a:rPr lang="en-US" sz="900" dirty="0"/>
              <a:t>15,000 In-office Users Globally</a:t>
            </a:r>
          </a:p>
        </p:txBody>
      </p:sp>
      <p:sp>
        <p:nvSpPr>
          <p:cNvPr id="81" name="TextBox 80">
            <a:extLst>
              <a:ext uri="{FF2B5EF4-FFF2-40B4-BE49-F238E27FC236}">
                <a16:creationId xmlns:a16="http://schemas.microsoft.com/office/drawing/2014/main" id="{1884D8A6-F3E9-1AE1-5896-E40F859F6A00}"/>
              </a:ext>
            </a:extLst>
          </p:cNvPr>
          <p:cNvSpPr txBox="1"/>
          <p:nvPr/>
        </p:nvSpPr>
        <p:spPr>
          <a:xfrm>
            <a:off x="7997184" y="1133177"/>
            <a:ext cx="1638357" cy="230832"/>
          </a:xfrm>
          <a:prstGeom prst="rect">
            <a:avLst/>
          </a:prstGeom>
          <a:noFill/>
        </p:spPr>
        <p:txBody>
          <a:bodyPr wrap="square" rtlCol="0">
            <a:spAutoFit/>
          </a:bodyPr>
          <a:lstStyle/>
          <a:p>
            <a:pPr algn="ctr"/>
            <a:r>
              <a:rPr lang="en-US" sz="900" dirty="0"/>
              <a:t>5000 Remote Users Globally</a:t>
            </a:r>
          </a:p>
        </p:txBody>
      </p:sp>
      <p:sp>
        <p:nvSpPr>
          <p:cNvPr id="82" name="TextBox 81">
            <a:extLst>
              <a:ext uri="{FF2B5EF4-FFF2-40B4-BE49-F238E27FC236}">
                <a16:creationId xmlns:a16="http://schemas.microsoft.com/office/drawing/2014/main" id="{ADCA0DEF-E67E-9FE0-0C8A-5137DCA4D2D2}"/>
              </a:ext>
            </a:extLst>
          </p:cNvPr>
          <p:cNvSpPr txBox="1"/>
          <p:nvPr/>
        </p:nvSpPr>
        <p:spPr>
          <a:xfrm>
            <a:off x="10351934" y="1133177"/>
            <a:ext cx="1294957" cy="230832"/>
          </a:xfrm>
          <a:prstGeom prst="rect">
            <a:avLst/>
          </a:prstGeom>
          <a:noFill/>
        </p:spPr>
        <p:txBody>
          <a:bodyPr wrap="square" rtlCol="0">
            <a:spAutoFit/>
          </a:bodyPr>
          <a:lstStyle/>
          <a:p>
            <a:pPr algn="ctr"/>
            <a:r>
              <a:rPr lang="en-US" sz="900" dirty="0"/>
              <a:t>Operations:  24x7x365</a:t>
            </a:r>
          </a:p>
        </p:txBody>
      </p:sp>
      <p:pic>
        <p:nvPicPr>
          <p:cNvPr id="84" name="Graphic 83">
            <a:extLst>
              <a:ext uri="{FF2B5EF4-FFF2-40B4-BE49-F238E27FC236}">
                <a16:creationId xmlns:a16="http://schemas.microsoft.com/office/drawing/2014/main" id="{E1C32B38-6134-03AB-3C8B-D5EFA3B6D0CA}"/>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135470" y="4906095"/>
            <a:ext cx="548640" cy="548640"/>
          </a:xfrm>
          <a:prstGeom prst="rect">
            <a:avLst/>
          </a:prstGeom>
        </p:spPr>
      </p:pic>
      <p:sp>
        <p:nvSpPr>
          <p:cNvPr id="86" name="TextBox 85">
            <a:extLst>
              <a:ext uri="{FF2B5EF4-FFF2-40B4-BE49-F238E27FC236}">
                <a16:creationId xmlns:a16="http://schemas.microsoft.com/office/drawing/2014/main" id="{72D925D8-0EB1-C118-90EF-3E7253CEA8C4}"/>
              </a:ext>
            </a:extLst>
          </p:cNvPr>
          <p:cNvSpPr txBox="1"/>
          <p:nvPr/>
        </p:nvSpPr>
        <p:spPr>
          <a:xfrm>
            <a:off x="815472" y="1463372"/>
            <a:ext cx="1286342" cy="253916"/>
          </a:xfrm>
          <a:prstGeom prst="rect">
            <a:avLst/>
          </a:prstGeom>
          <a:noFill/>
        </p:spPr>
        <p:txBody>
          <a:bodyPr wrap="square" rtlCol="0">
            <a:spAutoFit/>
          </a:bodyPr>
          <a:lstStyle/>
          <a:p>
            <a:pPr algn="ctr"/>
            <a:r>
              <a:rPr lang="en-US" sz="1050" dirty="0"/>
              <a:t>32 Locations</a:t>
            </a:r>
          </a:p>
        </p:txBody>
      </p:sp>
      <p:sp>
        <p:nvSpPr>
          <p:cNvPr id="88" name="TextBox 87">
            <a:extLst>
              <a:ext uri="{FF2B5EF4-FFF2-40B4-BE49-F238E27FC236}">
                <a16:creationId xmlns:a16="http://schemas.microsoft.com/office/drawing/2014/main" id="{898063C7-C729-4C53-6C5B-CD284320805D}"/>
              </a:ext>
            </a:extLst>
          </p:cNvPr>
          <p:cNvSpPr txBox="1"/>
          <p:nvPr/>
        </p:nvSpPr>
        <p:spPr>
          <a:xfrm>
            <a:off x="817273" y="2939016"/>
            <a:ext cx="1286342" cy="253916"/>
          </a:xfrm>
          <a:prstGeom prst="rect">
            <a:avLst/>
          </a:prstGeom>
          <a:noFill/>
        </p:spPr>
        <p:txBody>
          <a:bodyPr wrap="square" rtlCol="0">
            <a:spAutoFit/>
          </a:bodyPr>
          <a:lstStyle/>
          <a:p>
            <a:pPr algn="ctr"/>
            <a:r>
              <a:rPr lang="en-US" sz="1050" dirty="0"/>
              <a:t>3 Locations</a:t>
            </a:r>
          </a:p>
        </p:txBody>
      </p:sp>
      <p:sp>
        <p:nvSpPr>
          <p:cNvPr id="89" name="TextBox 88">
            <a:extLst>
              <a:ext uri="{FF2B5EF4-FFF2-40B4-BE49-F238E27FC236}">
                <a16:creationId xmlns:a16="http://schemas.microsoft.com/office/drawing/2014/main" id="{0A0BAFE7-5579-742B-6C2B-437F0F56E684}"/>
              </a:ext>
            </a:extLst>
          </p:cNvPr>
          <p:cNvSpPr txBox="1"/>
          <p:nvPr/>
        </p:nvSpPr>
        <p:spPr>
          <a:xfrm>
            <a:off x="817833" y="4409493"/>
            <a:ext cx="1286342" cy="253916"/>
          </a:xfrm>
          <a:prstGeom prst="rect">
            <a:avLst/>
          </a:prstGeom>
          <a:noFill/>
        </p:spPr>
        <p:txBody>
          <a:bodyPr wrap="square" rtlCol="0">
            <a:spAutoFit/>
          </a:bodyPr>
          <a:lstStyle/>
          <a:p>
            <a:pPr algn="ctr"/>
            <a:r>
              <a:rPr lang="en-US" sz="1050" dirty="0"/>
              <a:t>55 Locations</a:t>
            </a:r>
          </a:p>
        </p:txBody>
      </p:sp>
      <p:sp>
        <p:nvSpPr>
          <p:cNvPr id="90" name="TextBox 89">
            <a:extLst>
              <a:ext uri="{FF2B5EF4-FFF2-40B4-BE49-F238E27FC236}">
                <a16:creationId xmlns:a16="http://schemas.microsoft.com/office/drawing/2014/main" id="{241979C0-3F89-D580-5416-D3E38AD6B077}"/>
              </a:ext>
            </a:extLst>
          </p:cNvPr>
          <p:cNvSpPr txBox="1"/>
          <p:nvPr/>
        </p:nvSpPr>
        <p:spPr>
          <a:xfrm>
            <a:off x="7898885" y="3518612"/>
            <a:ext cx="380544" cy="253916"/>
          </a:xfrm>
          <a:prstGeom prst="rect">
            <a:avLst/>
          </a:prstGeom>
          <a:noFill/>
        </p:spPr>
        <p:txBody>
          <a:bodyPr wrap="square" rtlCol="0">
            <a:spAutoFit/>
          </a:bodyPr>
          <a:lstStyle/>
          <a:p>
            <a:pPr algn="r"/>
            <a:r>
              <a:rPr lang="en-US" sz="1050" dirty="0"/>
              <a:t>API</a:t>
            </a:r>
          </a:p>
        </p:txBody>
      </p:sp>
      <p:sp>
        <p:nvSpPr>
          <p:cNvPr id="91" name="TextBox 90">
            <a:extLst>
              <a:ext uri="{FF2B5EF4-FFF2-40B4-BE49-F238E27FC236}">
                <a16:creationId xmlns:a16="http://schemas.microsoft.com/office/drawing/2014/main" id="{87FC53A8-2B01-6D6B-73C2-549FEE77608A}"/>
              </a:ext>
            </a:extLst>
          </p:cNvPr>
          <p:cNvSpPr txBox="1"/>
          <p:nvPr/>
        </p:nvSpPr>
        <p:spPr>
          <a:xfrm>
            <a:off x="8798014" y="2944596"/>
            <a:ext cx="847063" cy="253916"/>
          </a:xfrm>
          <a:prstGeom prst="rect">
            <a:avLst/>
          </a:prstGeom>
          <a:noFill/>
        </p:spPr>
        <p:txBody>
          <a:bodyPr wrap="square" rtlCol="0">
            <a:spAutoFit/>
          </a:bodyPr>
          <a:lstStyle/>
          <a:p>
            <a:pPr algn="r"/>
            <a:r>
              <a:rPr lang="en-US" sz="1050" dirty="0"/>
              <a:t>API/Proxy</a:t>
            </a:r>
          </a:p>
        </p:txBody>
      </p:sp>
      <p:sp>
        <p:nvSpPr>
          <p:cNvPr id="92" name="TextBox 91">
            <a:extLst>
              <a:ext uri="{FF2B5EF4-FFF2-40B4-BE49-F238E27FC236}">
                <a16:creationId xmlns:a16="http://schemas.microsoft.com/office/drawing/2014/main" id="{CB807E47-A276-0BD7-6EB9-DECFACCD652E}"/>
              </a:ext>
            </a:extLst>
          </p:cNvPr>
          <p:cNvSpPr txBox="1"/>
          <p:nvPr/>
        </p:nvSpPr>
        <p:spPr>
          <a:xfrm>
            <a:off x="9255504" y="3480831"/>
            <a:ext cx="812639" cy="253916"/>
          </a:xfrm>
          <a:prstGeom prst="rect">
            <a:avLst/>
          </a:prstGeom>
          <a:noFill/>
        </p:spPr>
        <p:txBody>
          <a:bodyPr wrap="square" rtlCol="0">
            <a:spAutoFit/>
          </a:bodyPr>
          <a:lstStyle/>
          <a:p>
            <a:pPr algn="r"/>
            <a:r>
              <a:rPr lang="en-US" sz="1050" dirty="0"/>
              <a:t>API/Proxy</a:t>
            </a:r>
          </a:p>
        </p:txBody>
      </p:sp>
      <p:sp>
        <p:nvSpPr>
          <p:cNvPr id="94" name="TextBox 93">
            <a:extLst>
              <a:ext uri="{FF2B5EF4-FFF2-40B4-BE49-F238E27FC236}">
                <a16:creationId xmlns:a16="http://schemas.microsoft.com/office/drawing/2014/main" id="{02EE17EF-F432-CB23-9953-985E5574CF28}"/>
              </a:ext>
            </a:extLst>
          </p:cNvPr>
          <p:cNvSpPr txBox="1"/>
          <p:nvPr/>
        </p:nvSpPr>
        <p:spPr>
          <a:xfrm>
            <a:off x="9482233" y="4001505"/>
            <a:ext cx="805629" cy="253916"/>
          </a:xfrm>
          <a:prstGeom prst="rect">
            <a:avLst/>
          </a:prstGeom>
          <a:noFill/>
        </p:spPr>
        <p:txBody>
          <a:bodyPr wrap="square" rtlCol="0">
            <a:spAutoFit/>
          </a:bodyPr>
          <a:lstStyle/>
          <a:p>
            <a:pPr algn="r"/>
            <a:r>
              <a:rPr lang="en-US" sz="1050" dirty="0"/>
              <a:t>API/Proxy </a:t>
            </a:r>
          </a:p>
        </p:txBody>
      </p:sp>
      <p:sp>
        <p:nvSpPr>
          <p:cNvPr id="8" name="TextBox 7">
            <a:extLst>
              <a:ext uri="{FF2B5EF4-FFF2-40B4-BE49-F238E27FC236}">
                <a16:creationId xmlns:a16="http://schemas.microsoft.com/office/drawing/2014/main" id="{8E77B8C3-C490-DD7C-53D3-39E7BA5B3A3C}"/>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35301573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628C9-0438-9E81-43ED-DD92BE98715E}"/>
            </a:ext>
          </a:extLst>
        </p:cNvPr>
        <p:cNvGrpSpPr/>
        <p:nvPr/>
      </p:nvGrpSpPr>
      <p:grpSpPr>
        <a:xfrm>
          <a:off x="0" y="0"/>
          <a:ext cx="0" cy="0"/>
          <a:chOff x="0" y="0"/>
          <a:chExt cx="0" cy="0"/>
        </a:xfrm>
      </p:grpSpPr>
      <p:pic>
        <p:nvPicPr>
          <p:cNvPr id="9" name="Content Placeholder 6" descr="A person in a suit standing in front of a stage">
            <a:extLst>
              <a:ext uri="{FF2B5EF4-FFF2-40B4-BE49-F238E27FC236}">
                <a16:creationId xmlns:a16="http://schemas.microsoft.com/office/drawing/2014/main" id="{58B03523-6866-23E0-4E86-7A4233848C7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15775"/>
          <a:stretch>
            <a:fillRect/>
          </a:stretch>
        </p:blipFill>
        <p:spPr>
          <a:xfrm>
            <a:off x="-6588" y="10"/>
            <a:ext cx="12198588" cy="6857990"/>
          </a:xfrm>
          <a:prstGeom prst="rect">
            <a:avLst/>
          </a:prstGeom>
        </p:spPr>
      </p:pic>
      <p:sp>
        <p:nvSpPr>
          <p:cNvPr id="6" name="TextBox 5">
            <a:extLst>
              <a:ext uri="{FF2B5EF4-FFF2-40B4-BE49-F238E27FC236}">
                <a16:creationId xmlns:a16="http://schemas.microsoft.com/office/drawing/2014/main" id="{C3F0A35C-DDC4-97A9-A918-717FE61C74DA}"/>
              </a:ext>
            </a:extLst>
          </p:cNvPr>
          <p:cNvSpPr txBox="1"/>
          <p:nvPr/>
        </p:nvSpPr>
        <p:spPr>
          <a:xfrm>
            <a:off x="692387" y="2828925"/>
            <a:ext cx="8346837" cy="1107996"/>
          </a:xfrm>
          <a:prstGeom prst="rect">
            <a:avLst/>
          </a:prstGeom>
          <a:noFill/>
        </p:spPr>
        <p:txBody>
          <a:bodyPr wrap="square" rtlCol="0">
            <a:spAutoFit/>
          </a:bodyPr>
          <a:lstStyle/>
          <a:p>
            <a:r>
              <a:rPr lang="en-US" sz="6600" dirty="0">
                <a:solidFill>
                  <a:schemeClr val="bg1"/>
                </a:solidFill>
              </a:rPr>
              <a:t>SASE</a:t>
            </a:r>
          </a:p>
        </p:txBody>
      </p:sp>
      <p:pic>
        <p:nvPicPr>
          <p:cNvPr id="7" name="Picture 6">
            <a:extLst>
              <a:ext uri="{FF2B5EF4-FFF2-40B4-BE49-F238E27FC236}">
                <a16:creationId xmlns:a16="http://schemas.microsoft.com/office/drawing/2014/main" id="{C3C9A11F-D7CE-33F8-D7D7-A969BB920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0" y="5619595"/>
            <a:ext cx="2675934" cy="824162"/>
          </a:xfrm>
          <a:prstGeom prst="rect">
            <a:avLst/>
          </a:prstGeom>
        </p:spPr>
      </p:pic>
      <p:sp>
        <p:nvSpPr>
          <p:cNvPr id="2" name="TextBox 1">
            <a:extLst>
              <a:ext uri="{FF2B5EF4-FFF2-40B4-BE49-F238E27FC236}">
                <a16:creationId xmlns:a16="http://schemas.microsoft.com/office/drawing/2014/main" id="{B4E4D99E-8924-48DA-C959-20C8C8B5DFA6}"/>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solidFill>
              </a:rPr>
              <a:t>© 2025 Tony DeGonia. All Rights Reserved  |  </a:t>
            </a:r>
            <a:r>
              <a:rPr lang="en-US" sz="800" i="1" dirty="0">
                <a:solidFill>
                  <a:schemeClr val="bg1"/>
                </a:solidFill>
              </a:rPr>
              <a:t>Encryption &amp; Advanced Technologies Interview Study Guide </a:t>
            </a:r>
            <a:r>
              <a:rPr lang="en-US" sz="800" dirty="0">
                <a:solidFill>
                  <a:schemeClr val="bg1"/>
                </a:solidFill>
              </a:rPr>
              <a:t>by Tony DeGonia (2025)</a:t>
            </a:r>
          </a:p>
          <a:p>
            <a:endParaRPr lang="en-US" sz="100" dirty="0">
              <a:solidFill>
                <a:schemeClr val="bg1"/>
              </a:solidFill>
            </a:endParaRPr>
          </a:p>
        </p:txBody>
      </p:sp>
    </p:spTree>
    <p:extLst>
      <p:ext uri="{BB962C8B-B14F-4D97-AF65-F5344CB8AC3E}">
        <p14:creationId xmlns:p14="http://schemas.microsoft.com/office/powerpoint/2010/main" val="19694163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01FF6-8C63-37AE-BD4C-21DE2FD82F23}"/>
            </a:ext>
          </a:extLst>
        </p:cNvPr>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895665E4-0B44-D5F1-8387-AE3D605D05AE}"/>
              </a:ext>
            </a:extLst>
          </p:cNvPr>
          <p:cNvGraphicFramePr/>
          <p:nvPr>
            <p:extLst>
              <p:ext uri="{D42A27DB-BD31-4B8C-83A1-F6EECF244321}">
                <p14:modId xmlns:p14="http://schemas.microsoft.com/office/powerpoint/2010/main" val="3709900404"/>
              </p:ext>
            </p:extLst>
          </p:nvPr>
        </p:nvGraphicFramePr>
        <p:xfrm>
          <a:off x="6200774" y="1189407"/>
          <a:ext cx="5393533" cy="1627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015547DA-6FC0-240F-5E23-5E75A0D90006}"/>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sp>
        <p:nvSpPr>
          <p:cNvPr id="2" name="TextBox 1">
            <a:extLst>
              <a:ext uri="{FF2B5EF4-FFF2-40B4-BE49-F238E27FC236}">
                <a16:creationId xmlns:a16="http://schemas.microsoft.com/office/drawing/2014/main" id="{44E4E80B-E14C-710D-9549-C6157A71519E}"/>
              </a:ext>
            </a:extLst>
          </p:cNvPr>
          <p:cNvSpPr txBox="1"/>
          <p:nvPr/>
        </p:nvSpPr>
        <p:spPr>
          <a:xfrm>
            <a:off x="6179342" y="874486"/>
            <a:ext cx="4260059" cy="307777"/>
          </a:xfrm>
          <a:prstGeom prst="rect">
            <a:avLst/>
          </a:prstGeom>
          <a:noFill/>
        </p:spPr>
        <p:txBody>
          <a:bodyPr wrap="square" rtlCol="0">
            <a:spAutoFit/>
          </a:bodyPr>
          <a:lstStyle/>
          <a:p>
            <a:r>
              <a:rPr lang="en-US" sz="1400" b="1" dirty="0"/>
              <a:t>Core Components of SSE</a:t>
            </a:r>
          </a:p>
        </p:txBody>
      </p:sp>
      <p:graphicFrame>
        <p:nvGraphicFramePr>
          <p:cNvPr id="10" name="Diagram 9">
            <a:extLst>
              <a:ext uri="{FF2B5EF4-FFF2-40B4-BE49-F238E27FC236}">
                <a16:creationId xmlns:a16="http://schemas.microsoft.com/office/drawing/2014/main" id="{B35E9D93-E276-2B27-61BA-4D5D4451C810}"/>
              </a:ext>
            </a:extLst>
          </p:cNvPr>
          <p:cNvGraphicFramePr/>
          <p:nvPr>
            <p:extLst>
              <p:ext uri="{D42A27DB-BD31-4B8C-83A1-F6EECF244321}">
                <p14:modId xmlns:p14="http://schemas.microsoft.com/office/powerpoint/2010/main" val="1808329571"/>
              </p:ext>
            </p:extLst>
          </p:nvPr>
        </p:nvGraphicFramePr>
        <p:xfrm>
          <a:off x="673890" y="4209715"/>
          <a:ext cx="5288759" cy="11622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TextBox 11">
            <a:extLst>
              <a:ext uri="{FF2B5EF4-FFF2-40B4-BE49-F238E27FC236}">
                <a16:creationId xmlns:a16="http://schemas.microsoft.com/office/drawing/2014/main" id="{D79EA129-89A2-9B73-EC0C-ADD483BB273E}"/>
              </a:ext>
            </a:extLst>
          </p:cNvPr>
          <p:cNvSpPr txBox="1"/>
          <p:nvPr/>
        </p:nvSpPr>
        <p:spPr>
          <a:xfrm>
            <a:off x="569116" y="828189"/>
            <a:ext cx="5393533" cy="861774"/>
          </a:xfrm>
          <a:prstGeom prst="rect">
            <a:avLst/>
          </a:prstGeom>
          <a:noFill/>
        </p:spPr>
        <p:txBody>
          <a:bodyPr wrap="square">
            <a:spAutoFit/>
          </a:bodyPr>
          <a:lstStyle/>
          <a:p>
            <a:r>
              <a:rPr lang="en-US" sz="1400" b="1" dirty="0"/>
              <a:t>Definition</a:t>
            </a:r>
          </a:p>
          <a:p>
            <a:r>
              <a:rPr lang="en-US" sz="1200" dirty="0"/>
              <a:t>Coined by </a:t>
            </a:r>
            <a:r>
              <a:rPr lang="en-US" sz="1200" b="1" dirty="0"/>
              <a:t>Gartner in 2019</a:t>
            </a:r>
            <a:r>
              <a:rPr lang="en-US" sz="1200" dirty="0"/>
              <a:t>.</a:t>
            </a:r>
          </a:p>
          <a:p>
            <a:pPr marL="285750" indent="-285750">
              <a:buFont typeface="Arial" panose="020B0604020202020204" pitchFamily="34" charset="0"/>
              <a:buChar char="•"/>
            </a:pPr>
            <a:r>
              <a:rPr lang="en-US" sz="1200" b="1" dirty="0"/>
              <a:t>SASE = Networking + Security</a:t>
            </a:r>
            <a:r>
              <a:rPr lang="en-US" sz="1200" dirty="0"/>
              <a:t> delivered as a cloud-native service.</a:t>
            </a:r>
          </a:p>
          <a:p>
            <a:pPr marL="285750" indent="-285750">
              <a:buFont typeface="Arial" panose="020B0604020202020204" pitchFamily="34" charset="0"/>
              <a:buChar char="•"/>
            </a:pPr>
            <a:r>
              <a:rPr lang="en-US" sz="1200" dirty="0"/>
              <a:t>Think of it as the </a:t>
            </a:r>
            <a:r>
              <a:rPr lang="en-US" sz="1200" b="1" dirty="0"/>
              <a:t>fusion of SD-WAN (connectivity) + SSE (security)</a:t>
            </a:r>
            <a:r>
              <a:rPr lang="en-US" sz="1200" dirty="0"/>
              <a:t>.</a:t>
            </a:r>
          </a:p>
        </p:txBody>
      </p:sp>
      <p:sp>
        <p:nvSpPr>
          <p:cNvPr id="16" name="TextBox 15">
            <a:extLst>
              <a:ext uri="{FF2B5EF4-FFF2-40B4-BE49-F238E27FC236}">
                <a16:creationId xmlns:a16="http://schemas.microsoft.com/office/drawing/2014/main" id="{06DF2C18-0493-812A-3038-2C377E1B60D6}"/>
              </a:ext>
            </a:extLst>
          </p:cNvPr>
          <p:cNvSpPr txBox="1"/>
          <p:nvPr/>
        </p:nvSpPr>
        <p:spPr>
          <a:xfrm>
            <a:off x="597692" y="418177"/>
            <a:ext cx="4260059" cy="369332"/>
          </a:xfrm>
          <a:prstGeom prst="rect">
            <a:avLst/>
          </a:prstGeom>
          <a:noFill/>
        </p:spPr>
        <p:txBody>
          <a:bodyPr wrap="square" rtlCol="0">
            <a:spAutoFit/>
          </a:bodyPr>
          <a:lstStyle/>
          <a:p>
            <a:r>
              <a:rPr lang="en-US" b="1" dirty="0"/>
              <a:t>SASE (Secure Access Services Edge)</a:t>
            </a:r>
          </a:p>
        </p:txBody>
      </p:sp>
      <p:sp>
        <p:nvSpPr>
          <p:cNvPr id="17" name="TextBox 16">
            <a:extLst>
              <a:ext uri="{FF2B5EF4-FFF2-40B4-BE49-F238E27FC236}">
                <a16:creationId xmlns:a16="http://schemas.microsoft.com/office/drawing/2014/main" id="{7C7628DA-4760-2F09-7AD2-0EA6A391BB65}"/>
              </a:ext>
            </a:extLst>
          </p:cNvPr>
          <p:cNvSpPr txBox="1"/>
          <p:nvPr/>
        </p:nvSpPr>
        <p:spPr>
          <a:xfrm>
            <a:off x="597691" y="3901419"/>
            <a:ext cx="4260059" cy="307777"/>
          </a:xfrm>
          <a:prstGeom prst="rect">
            <a:avLst/>
          </a:prstGeom>
          <a:noFill/>
        </p:spPr>
        <p:txBody>
          <a:bodyPr wrap="square" rtlCol="0">
            <a:spAutoFit/>
          </a:bodyPr>
          <a:lstStyle/>
          <a:p>
            <a:r>
              <a:rPr lang="en-US" sz="1400" b="1" dirty="0"/>
              <a:t>How SASE Works</a:t>
            </a:r>
          </a:p>
        </p:txBody>
      </p:sp>
      <p:sp>
        <p:nvSpPr>
          <p:cNvPr id="18" name="TextBox 17">
            <a:extLst>
              <a:ext uri="{FF2B5EF4-FFF2-40B4-BE49-F238E27FC236}">
                <a16:creationId xmlns:a16="http://schemas.microsoft.com/office/drawing/2014/main" id="{709D2C2F-AAFE-0801-D209-C735CE026FDB}"/>
              </a:ext>
            </a:extLst>
          </p:cNvPr>
          <p:cNvSpPr txBox="1"/>
          <p:nvPr/>
        </p:nvSpPr>
        <p:spPr>
          <a:xfrm>
            <a:off x="6095999" y="4488889"/>
            <a:ext cx="4260059" cy="307777"/>
          </a:xfrm>
          <a:prstGeom prst="rect">
            <a:avLst/>
          </a:prstGeom>
          <a:noFill/>
        </p:spPr>
        <p:txBody>
          <a:bodyPr wrap="square" rtlCol="0">
            <a:spAutoFit/>
          </a:bodyPr>
          <a:lstStyle/>
          <a:p>
            <a:r>
              <a:rPr lang="en-US" sz="1400" b="1" dirty="0"/>
              <a:t>Leading Vendors</a:t>
            </a:r>
          </a:p>
        </p:txBody>
      </p:sp>
      <p:sp>
        <p:nvSpPr>
          <p:cNvPr id="21" name="TextBox 20">
            <a:extLst>
              <a:ext uri="{FF2B5EF4-FFF2-40B4-BE49-F238E27FC236}">
                <a16:creationId xmlns:a16="http://schemas.microsoft.com/office/drawing/2014/main" id="{D3EA8C89-7976-3AF9-3B1E-70614216EC7E}"/>
              </a:ext>
            </a:extLst>
          </p:cNvPr>
          <p:cNvSpPr txBox="1"/>
          <p:nvPr/>
        </p:nvSpPr>
        <p:spPr>
          <a:xfrm>
            <a:off x="604836" y="5435355"/>
            <a:ext cx="5364957" cy="923330"/>
          </a:xfrm>
          <a:prstGeom prst="rect">
            <a:avLst/>
          </a:prstGeom>
          <a:noFill/>
        </p:spPr>
        <p:txBody>
          <a:bodyPr wrap="square">
            <a:spAutoFit/>
          </a:bodyPr>
          <a:lstStyle/>
          <a:p>
            <a:r>
              <a:rPr lang="en-US" sz="1400" b="1" dirty="0"/>
              <a:t>In short:</a:t>
            </a:r>
            <a:endParaRPr lang="en-US" sz="1400" dirty="0"/>
          </a:p>
          <a:p>
            <a:r>
              <a:rPr lang="en-US" sz="1000" b="1" dirty="0"/>
              <a:t>SSE = just the security stack.</a:t>
            </a:r>
            <a:endParaRPr lang="en-US" sz="1000" dirty="0"/>
          </a:p>
          <a:p>
            <a:r>
              <a:rPr lang="en-US" sz="1000" b="1" dirty="0"/>
              <a:t>SASE = SSE + SD-WAN networking.</a:t>
            </a:r>
            <a:endParaRPr lang="en-US" sz="1000" dirty="0"/>
          </a:p>
          <a:p>
            <a:r>
              <a:rPr lang="en-US" sz="1000" dirty="0"/>
              <a:t>If SSE is the “checkpoint in the cloud,” SASE is the </a:t>
            </a:r>
            <a:r>
              <a:rPr lang="en-US" sz="1000" b="1" dirty="0"/>
              <a:t>checkpoint + highway system all in one service.</a:t>
            </a:r>
            <a:endParaRPr lang="en-US" sz="1000" dirty="0"/>
          </a:p>
        </p:txBody>
      </p:sp>
      <p:graphicFrame>
        <p:nvGraphicFramePr>
          <p:cNvPr id="25" name="Chart 24">
            <a:extLst>
              <a:ext uri="{FF2B5EF4-FFF2-40B4-BE49-F238E27FC236}">
                <a16:creationId xmlns:a16="http://schemas.microsoft.com/office/drawing/2014/main" id="{A6D78DD0-E555-9923-3760-BF02D2818317}"/>
              </a:ext>
            </a:extLst>
          </p:cNvPr>
          <p:cNvGraphicFramePr/>
          <p:nvPr>
            <p:extLst>
              <p:ext uri="{D42A27DB-BD31-4B8C-83A1-F6EECF244321}">
                <p14:modId xmlns:p14="http://schemas.microsoft.com/office/powerpoint/2010/main" val="3613053844"/>
              </p:ext>
            </p:extLst>
          </p:nvPr>
        </p:nvGraphicFramePr>
        <p:xfrm>
          <a:off x="6200774" y="4651142"/>
          <a:ext cx="5750720" cy="2121133"/>
        </p:xfrm>
        <a:graphic>
          <a:graphicData uri="http://schemas.openxmlformats.org/drawingml/2006/chart">
            <c:chart xmlns:c="http://schemas.openxmlformats.org/drawingml/2006/chart" xmlns:r="http://schemas.openxmlformats.org/officeDocument/2006/relationships" r:id="rId12"/>
          </a:graphicData>
        </a:graphic>
      </p:graphicFrame>
      <p:pic>
        <p:nvPicPr>
          <p:cNvPr id="27" name="Picture 26" descr="A black background with a black square&#10;&#10;AI-generated content may be incorrect.">
            <a:extLst>
              <a:ext uri="{FF2B5EF4-FFF2-40B4-BE49-F238E27FC236}">
                <a16:creationId xmlns:a16="http://schemas.microsoft.com/office/drawing/2014/main" id="{E130E31E-A208-97AD-F424-4DF69ED57A7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graphicFrame>
        <p:nvGraphicFramePr>
          <p:cNvPr id="5" name="Diagram 4">
            <a:extLst>
              <a:ext uri="{FF2B5EF4-FFF2-40B4-BE49-F238E27FC236}">
                <a16:creationId xmlns:a16="http://schemas.microsoft.com/office/drawing/2014/main" id="{120B3326-1B7B-D809-B593-3336DB488961}"/>
              </a:ext>
            </a:extLst>
          </p:cNvPr>
          <p:cNvGraphicFramePr/>
          <p:nvPr>
            <p:extLst>
              <p:ext uri="{D42A27DB-BD31-4B8C-83A1-F6EECF244321}">
                <p14:modId xmlns:p14="http://schemas.microsoft.com/office/powerpoint/2010/main" val="2535817868"/>
              </p:ext>
            </p:extLst>
          </p:nvPr>
        </p:nvGraphicFramePr>
        <p:xfrm>
          <a:off x="617930" y="2019301"/>
          <a:ext cx="5400677" cy="185056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6" name="TextBox 5">
            <a:extLst>
              <a:ext uri="{FF2B5EF4-FFF2-40B4-BE49-F238E27FC236}">
                <a16:creationId xmlns:a16="http://schemas.microsoft.com/office/drawing/2014/main" id="{8842B6D5-1D37-A07B-E7A8-F19E38381863}"/>
              </a:ext>
            </a:extLst>
          </p:cNvPr>
          <p:cNvSpPr txBox="1"/>
          <p:nvPr/>
        </p:nvSpPr>
        <p:spPr>
          <a:xfrm>
            <a:off x="550066" y="1711593"/>
            <a:ext cx="4260059" cy="307777"/>
          </a:xfrm>
          <a:prstGeom prst="rect">
            <a:avLst/>
          </a:prstGeom>
          <a:noFill/>
        </p:spPr>
        <p:txBody>
          <a:bodyPr wrap="square" rtlCol="0">
            <a:spAutoFit/>
          </a:bodyPr>
          <a:lstStyle/>
          <a:p>
            <a:r>
              <a:rPr lang="en-US" sz="1400" b="1" dirty="0"/>
              <a:t>Key Features</a:t>
            </a:r>
          </a:p>
        </p:txBody>
      </p:sp>
      <p:graphicFrame>
        <p:nvGraphicFramePr>
          <p:cNvPr id="14" name="Diagram 13">
            <a:extLst>
              <a:ext uri="{FF2B5EF4-FFF2-40B4-BE49-F238E27FC236}">
                <a16:creationId xmlns:a16="http://schemas.microsoft.com/office/drawing/2014/main" id="{F16A2736-12C1-9EF2-FD46-8D91AA81F25D}"/>
              </a:ext>
            </a:extLst>
          </p:cNvPr>
          <p:cNvGraphicFramePr/>
          <p:nvPr>
            <p:extLst>
              <p:ext uri="{D42A27DB-BD31-4B8C-83A1-F6EECF244321}">
                <p14:modId xmlns:p14="http://schemas.microsoft.com/office/powerpoint/2010/main" val="1419449159"/>
              </p:ext>
            </p:extLst>
          </p:nvPr>
        </p:nvGraphicFramePr>
        <p:xfrm>
          <a:off x="6187084" y="3218068"/>
          <a:ext cx="5420912" cy="1197871"/>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15" name="TextBox 14">
            <a:extLst>
              <a:ext uri="{FF2B5EF4-FFF2-40B4-BE49-F238E27FC236}">
                <a16:creationId xmlns:a16="http://schemas.microsoft.com/office/drawing/2014/main" id="{A7062A84-4CA3-99FA-CC59-C3F6EFA69B38}"/>
              </a:ext>
            </a:extLst>
          </p:cNvPr>
          <p:cNvSpPr txBox="1"/>
          <p:nvPr/>
        </p:nvSpPr>
        <p:spPr>
          <a:xfrm>
            <a:off x="6124573" y="2896959"/>
            <a:ext cx="4260059" cy="307777"/>
          </a:xfrm>
          <a:prstGeom prst="rect">
            <a:avLst/>
          </a:prstGeom>
          <a:noFill/>
        </p:spPr>
        <p:txBody>
          <a:bodyPr wrap="square" rtlCol="0">
            <a:spAutoFit/>
          </a:bodyPr>
          <a:lstStyle/>
          <a:p>
            <a:r>
              <a:rPr lang="en-US" sz="1400" b="1" dirty="0"/>
              <a:t>Use Cases</a:t>
            </a:r>
          </a:p>
        </p:txBody>
      </p:sp>
      <p:sp>
        <p:nvSpPr>
          <p:cNvPr id="3" name="TextBox 2">
            <a:extLst>
              <a:ext uri="{FF2B5EF4-FFF2-40B4-BE49-F238E27FC236}">
                <a16:creationId xmlns:a16="http://schemas.microsoft.com/office/drawing/2014/main" id="{7C4F82A7-6E25-C29A-35B0-8E5A5D1805D2}"/>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2121115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94703-85F7-07AD-112D-94413928285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C642DEA-B8C4-6FE8-15AD-6E6DEA8FA477}"/>
              </a:ext>
            </a:extLst>
          </p:cNvPr>
          <p:cNvSpPr txBox="1"/>
          <p:nvPr/>
        </p:nvSpPr>
        <p:spPr>
          <a:xfrm>
            <a:off x="-773908" y="-658147"/>
            <a:ext cx="1371600" cy="5386090"/>
          </a:xfrm>
          <a:prstGeom prst="rect">
            <a:avLst/>
          </a:prstGeom>
          <a:noFill/>
        </p:spPr>
        <p:txBody>
          <a:bodyPr wrap="square" rtlCol="0">
            <a:spAutoFit/>
          </a:bodyPr>
          <a:lstStyle/>
          <a:p>
            <a:r>
              <a:rPr lang="en-US" sz="34400" b="1" dirty="0">
                <a:solidFill>
                  <a:schemeClr val="bg1">
                    <a:lumMod val="85000"/>
                    <a:alpha val="80000"/>
                  </a:schemeClr>
                </a:solidFill>
              </a:rPr>
              <a:t>Q</a:t>
            </a:r>
          </a:p>
        </p:txBody>
      </p:sp>
      <p:sp>
        <p:nvSpPr>
          <p:cNvPr id="3" name="TextBox 2">
            <a:extLst>
              <a:ext uri="{FF2B5EF4-FFF2-40B4-BE49-F238E27FC236}">
                <a16:creationId xmlns:a16="http://schemas.microsoft.com/office/drawing/2014/main" id="{3225F7D2-4B97-CCB6-B61E-D2050FBFC2F7}"/>
              </a:ext>
            </a:extLst>
          </p:cNvPr>
          <p:cNvSpPr txBox="1"/>
          <p:nvPr/>
        </p:nvSpPr>
        <p:spPr>
          <a:xfrm>
            <a:off x="735797" y="1414758"/>
            <a:ext cx="1371600" cy="5386090"/>
          </a:xfrm>
          <a:prstGeom prst="rect">
            <a:avLst/>
          </a:prstGeom>
          <a:noFill/>
        </p:spPr>
        <p:txBody>
          <a:bodyPr wrap="square" rtlCol="0">
            <a:spAutoFit/>
          </a:bodyPr>
          <a:lstStyle/>
          <a:p>
            <a:r>
              <a:rPr lang="en-US" sz="34400" b="1" dirty="0">
                <a:solidFill>
                  <a:schemeClr val="bg1">
                    <a:lumMod val="65000"/>
                    <a:alpha val="80000"/>
                  </a:schemeClr>
                </a:solidFill>
              </a:rPr>
              <a:t>A</a:t>
            </a:r>
          </a:p>
        </p:txBody>
      </p:sp>
      <p:sp>
        <p:nvSpPr>
          <p:cNvPr id="4" name="TextBox 3">
            <a:extLst>
              <a:ext uri="{FF2B5EF4-FFF2-40B4-BE49-F238E27FC236}">
                <a16:creationId xmlns:a16="http://schemas.microsoft.com/office/drawing/2014/main" id="{4D95E9DC-7A80-7308-4F9D-D0ACB40DF31C}"/>
              </a:ext>
            </a:extLst>
          </p:cNvPr>
          <p:cNvSpPr txBox="1"/>
          <p:nvPr/>
        </p:nvSpPr>
        <p:spPr>
          <a:xfrm>
            <a:off x="700087" y="1850232"/>
            <a:ext cx="10894221" cy="369332"/>
          </a:xfrm>
          <a:prstGeom prst="rect">
            <a:avLst/>
          </a:prstGeom>
          <a:noFill/>
        </p:spPr>
        <p:txBody>
          <a:bodyPr wrap="square" rtlCol="0">
            <a:spAutoFit/>
          </a:bodyPr>
          <a:lstStyle/>
          <a:p>
            <a:r>
              <a:rPr lang="en-US" b="1" dirty="0"/>
              <a:t>Q:</a:t>
            </a:r>
            <a:r>
              <a:rPr lang="en-US" dirty="0"/>
              <a:t> Define IPSec, L2TP, GRE, and SSL/TLS in VPNs.</a:t>
            </a:r>
          </a:p>
        </p:txBody>
      </p:sp>
      <p:sp>
        <p:nvSpPr>
          <p:cNvPr id="5" name="TextBox 4">
            <a:extLst>
              <a:ext uri="{FF2B5EF4-FFF2-40B4-BE49-F238E27FC236}">
                <a16:creationId xmlns:a16="http://schemas.microsoft.com/office/drawing/2014/main" id="{2F347782-EAB2-E942-6269-A9F1432536E8}"/>
              </a:ext>
            </a:extLst>
          </p:cNvPr>
          <p:cNvSpPr txBox="1"/>
          <p:nvPr/>
        </p:nvSpPr>
        <p:spPr>
          <a:xfrm>
            <a:off x="1950244" y="2616994"/>
            <a:ext cx="9644063" cy="2308324"/>
          </a:xfrm>
          <a:prstGeom prst="rect">
            <a:avLst/>
          </a:prstGeom>
          <a:noFill/>
        </p:spPr>
        <p:txBody>
          <a:bodyPr wrap="square" rtlCol="0">
            <a:spAutoFit/>
          </a:bodyPr>
          <a:lstStyle/>
          <a:p>
            <a:r>
              <a:rPr lang="en-US" b="1" dirty="0"/>
              <a:t>A:</a:t>
            </a:r>
          </a:p>
          <a:p>
            <a:endParaRPr lang="en-US" dirty="0"/>
          </a:p>
          <a:p>
            <a:pPr marL="285750" indent="-285750">
              <a:buFont typeface="Arial" panose="020B0604020202020204" pitchFamily="34" charset="0"/>
              <a:buChar char="•"/>
            </a:pPr>
            <a:r>
              <a:rPr lang="en-US" b="1" dirty="0"/>
              <a:t>IPSec:</a:t>
            </a:r>
            <a:r>
              <a:rPr lang="en-US" dirty="0"/>
              <a:t> Encrypts IP traffic at Layer 3 (site-to-site, remote access).</a:t>
            </a:r>
          </a:p>
          <a:p>
            <a:pPr marL="285750" indent="-285750">
              <a:buFont typeface="Arial" panose="020B0604020202020204" pitchFamily="34" charset="0"/>
              <a:buChar char="•"/>
            </a:pPr>
            <a:r>
              <a:rPr lang="en-US" b="1" dirty="0"/>
              <a:t>L2TP (Layer 2 Tunneling Protocol):</a:t>
            </a:r>
            <a:r>
              <a:rPr lang="en-US" dirty="0"/>
              <a:t> Provides tunneling; often paired with IPSec for security.</a:t>
            </a:r>
          </a:p>
          <a:p>
            <a:pPr marL="285750" indent="-285750">
              <a:buFont typeface="Arial" panose="020B0604020202020204" pitchFamily="34" charset="0"/>
              <a:buChar char="•"/>
            </a:pPr>
            <a:r>
              <a:rPr lang="en-US" b="1" dirty="0"/>
              <a:t>GRE (Generic Routing Encapsulation):</a:t>
            </a:r>
            <a:r>
              <a:rPr lang="en-US" dirty="0"/>
              <a:t> Encapsulates packets, useful for multi-protocol tunnels, not secure by itself.</a:t>
            </a:r>
          </a:p>
          <a:p>
            <a:pPr marL="285750" indent="-285750">
              <a:buFont typeface="Arial" panose="020B0604020202020204" pitchFamily="34" charset="0"/>
              <a:buChar char="•"/>
            </a:pPr>
            <a:r>
              <a:rPr lang="en-US" b="1" dirty="0"/>
              <a:t>SSL/TLS VPN:</a:t>
            </a:r>
            <a:r>
              <a:rPr lang="en-US" dirty="0"/>
              <a:t> Uses HTTPS (Layer 7), easy client access via browser, good for user-level remote access.</a:t>
            </a:r>
          </a:p>
        </p:txBody>
      </p:sp>
      <p:sp>
        <p:nvSpPr>
          <p:cNvPr id="7" name="TextBox 6">
            <a:extLst>
              <a:ext uri="{FF2B5EF4-FFF2-40B4-BE49-F238E27FC236}">
                <a16:creationId xmlns:a16="http://schemas.microsoft.com/office/drawing/2014/main" id="{D7FA572A-3CCF-B72C-DF19-54C22AF0DB34}"/>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pic>
        <p:nvPicPr>
          <p:cNvPr id="10" name="Picture 9" descr="A black background with a black square&#10;&#10;AI-generated content may be incorrect.">
            <a:extLst>
              <a:ext uri="{FF2B5EF4-FFF2-40B4-BE49-F238E27FC236}">
                <a16:creationId xmlns:a16="http://schemas.microsoft.com/office/drawing/2014/main" id="{B8AA0B48-2D0C-0CCB-72A0-8FE780B43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6" name="TextBox 5">
            <a:extLst>
              <a:ext uri="{FF2B5EF4-FFF2-40B4-BE49-F238E27FC236}">
                <a16:creationId xmlns:a16="http://schemas.microsoft.com/office/drawing/2014/main" id="{6DFBCE07-994C-80A7-E175-D9DACE9836BB}"/>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122477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9937F-340B-C1C9-AEEC-422E61EB1DC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BFBC4D9-7E3F-D364-74D5-9BF8745E0D8E}"/>
              </a:ext>
            </a:extLst>
          </p:cNvPr>
          <p:cNvSpPr txBox="1"/>
          <p:nvPr/>
        </p:nvSpPr>
        <p:spPr>
          <a:xfrm>
            <a:off x="7229475" y="464344"/>
            <a:ext cx="4364832" cy="276999"/>
          </a:xfrm>
          <a:prstGeom prst="rect">
            <a:avLst/>
          </a:prstGeom>
          <a:noFill/>
        </p:spPr>
        <p:txBody>
          <a:bodyPr wrap="square" rtlCol="0">
            <a:spAutoFit/>
          </a:bodyPr>
          <a:lstStyle/>
          <a:p>
            <a:pPr algn="r"/>
            <a:r>
              <a:rPr lang="en-US" sz="1200">
                <a:solidFill>
                  <a:schemeClr val="bg1">
                    <a:lumMod val="65000"/>
                  </a:schemeClr>
                </a:solidFill>
              </a:rPr>
              <a:t>Interview Study Guide: Encryption and Advanced Technologies</a:t>
            </a:r>
            <a:endParaRPr lang="en-US" sz="1200" dirty="0">
              <a:solidFill>
                <a:schemeClr val="bg1">
                  <a:lumMod val="65000"/>
                </a:schemeClr>
              </a:solidFill>
            </a:endParaRPr>
          </a:p>
        </p:txBody>
      </p:sp>
      <p:graphicFrame>
        <p:nvGraphicFramePr>
          <p:cNvPr id="11" name="Diagram 10">
            <a:extLst>
              <a:ext uri="{FF2B5EF4-FFF2-40B4-BE49-F238E27FC236}">
                <a16:creationId xmlns:a16="http://schemas.microsoft.com/office/drawing/2014/main" id="{CECE9641-7908-DC75-AEA7-D4BA73AAF160}"/>
              </a:ext>
            </a:extLst>
          </p:cNvPr>
          <p:cNvGraphicFramePr/>
          <p:nvPr>
            <p:extLst>
              <p:ext uri="{D42A27DB-BD31-4B8C-83A1-F6EECF244321}">
                <p14:modId xmlns:p14="http://schemas.microsoft.com/office/powerpoint/2010/main" val="2543748868"/>
              </p:ext>
            </p:extLst>
          </p:nvPr>
        </p:nvGraphicFramePr>
        <p:xfrm>
          <a:off x="597692" y="1224265"/>
          <a:ext cx="10937082" cy="4781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A5EEAD57-64D1-2DF8-3D40-BE1AEBD00637}"/>
              </a:ext>
            </a:extLst>
          </p:cNvPr>
          <p:cNvSpPr txBox="1"/>
          <p:nvPr/>
        </p:nvSpPr>
        <p:spPr>
          <a:xfrm>
            <a:off x="597692" y="372011"/>
            <a:ext cx="6097190" cy="369332"/>
          </a:xfrm>
          <a:prstGeom prst="rect">
            <a:avLst/>
          </a:prstGeom>
          <a:noFill/>
        </p:spPr>
        <p:txBody>
          <a:bodyPr wrap="square">
            <a:spAutoFit/>
          </a:bodyPr>
          <a:lstStyle/>
          <a:p>
            <a:r>
              <a:rPr lang="en-US" b="1" dirty="0"/>
              <a:t>Sales Engineer Angle (SASE)</a:t>
            </a:r>
          </a:p>
        </p:txBody>
      </p:sp>
      <p:pic>
        <p:nvPicPr>
          <p:cNvPr id="3" name="Picture 2">
            <a:extLst>
              <a:ext uri="{FF2B5EF4-FFF2-40B4-BE49-F238E27FC236}">
                <a16:creationId xmlns:a16="http://schemas.microsoft.com/office/drawing/2014/main" id="{1B8172EE-4965-AD24-3216-E451A821C477}"/>
              </a:ext>
            </a:extLst>
          </p:cNvPr>
          <p:cNvPicPr>
            <a:picLocks noChangeAspect="1"/>
          </p:cNvPicPr>
          <p:nvPr/>
        </p:nvPicPr>
        <p:blipFill>
          <a:blip r:embed="rId7"/>
          <a:stretch>
            <a:fillRect/>
          </a:stretch>
        </p:blipFill>
        <p:spPr>
          <a:xfrm>
            <a:off x="798784" y="2158446"/>
            <a:ext cx="682811" cy="682811"/>
          </a:xfrm>
          <a:prstGeom prst="rect">
            <a:avLst/>
          </a:prstGeom>
        </p:spPr>
      </p:pic>
      <p:pic>
        <p:nvPicPr>
          <p:cNvPr id="4" name="Graphic 3">
            <a:extLst>
              <a:ext uri="{FF2B5EF4-FFF2-40B4-BE49-F238E27FC236}">
                <a16:creationId xmlns:a16="http://schemas.microsoft.com/office/drawing/2014/main" id="{4E22C426-C3AE-3FF2-A3D0-EABB53C607E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51982" y="2158446"/>
            <a:ext cx="685800" cy="685800"/>
          </a:xfrm>
          <a:prstGeom prst="rect">
            <a:avLst/>
          </a:prstGeom>
        </p:spPr>
      </p:pic>
      <p:pic>
        <p:nvPicPr>
          <p:cNvPr id="5" name="Graphic 4">
            <a:extLst>
              <a:ext uri="{FF2B5EF4-FFF2-40B4-BE49-F238E27FC236}">
                <a16:creationId xmlns:a16="http://schemas.microsoft.com/office/drawing/2014/main" id="{C245C35A-729D-C93D-60F6-F90CEF51F9F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37357" y="4269435"/>
            <a:ext cx="685800" cy="685800"/>
          </a:xfrm>
          <a:prstGeom prst="rect">
            <a:avLst/>
          </a:prstGeom>
        </p:spPr>
      </p:pic>
      <p:pic>
        <p:nvPicPr>
          <p:cNvPr id="8" name="Picture 7" descr="A black background with a black square&#10;&#10;AI-generated content may be incorrect.">
            <a:extLst>
              <a:ext uri="{FF2B5EF4-FFF2-40B4-BE49-F238E27FC236}">
                <a16:creationId xmlns:a16="http://schemas.microsoft.com/office/drawing/2014/main" id="{746AF1DB-BE5F-5050-F822-39078DDE514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10" name="TextBox 9">
            <a:extLst>
              <a:ext uri="{FF2B5EF4-FFF2-40B4-BE49-F238E27FC236}">
                <a16:creationId xmlns:a16="http://schemas.microsoft.com/office/drawing/2014/main" id="{BE687DC3-8231-9494-24AE-9CB4FD3E718E}"/>
              </a:ext>
            </a:extLst>
          </p:cNvPr>
          <p:cNvSpPr txBox="1"/>
          <p:nvPr/>
        </p:nvSpPr>
        <p:spPr>
          <a:xfrm>
            <a:off x="948740" y="5821148"/>
            <a:ext cx="10937082" cy="369332"/>
          </a:xfrm>
          <a:prstGeom prst="rect">
            <a:avLst/>
          </a:prstGeom>
          <a:noFill/>
        </p:spPr>
        <p:txBody>
          <a:bodyPr wrap="square">
            <a:spAutoFit/>
          </a:bodyPr>
          <a:lstStyle/>
          <a:p>
            <a:pPr algn="ctr"/>
            <a:r>
              <a:rPr lang="en-US" dirty="0"/>
              <a:t>SASE unifies networking and security in the cloud — one platform, one policy</a:t>
            </a:r>
          </a:p>
        </p:txBody>
      </p:sp>
      <p:sp>
        <p:nvSpPr>
          <p:cNvPr id="9" name="TextBox 8">
            <a:extLst>
              <a:ext uri="{FF2B5EF4-FFF2-40B4-BE49-F238E27FC236}">
                <a16:creationId xmlns:a16="http://schemas.microsoft.com/office/drawing/2014/main" id="{D8693A2A-9344-5872-B2B7-4973C369BC83}"/>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2409897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50DAE-CA81-0DD8-1254-1AE7C9CDBE90}"/>
            </a:ext>
          </a:extLst>
        </p:cNvPr>
        <p:cNvGrpSpPr/>
        <p:nvPr/>
      </p:nvGrpSpPr>
      <p:grpSpPr>
        <a:xfrm>
          <a:off x="0" y="0"/>
          <a:ext cx="0" cy="0"/>
          <a:chOff x="0" y="0"/>
          <a:chExt cx="0" cy="0"/>
        </a:xfrm>
      </p:grpSpPr>
      <p:sp>
        <p:nvSpPr>
          <p:cNvPr id="48" name="Rectangle 47">
            <a:extLst>
              <a:ext uri="{FF2B5EF4-FFF2-40B4-BE49-F238E27FC236}">
                <a16:creationId xmlns:a16="http://schemas.microsoft.com/office/drawing/2014/main" id="{BEFECCEA-5790-2BDF-4E02-E00ADBC76A2A}"/>
              </a:ext>
            </a:extLst>
          </p:cNvPr>
          <p:cNvSpPr/>
          <p:nvPr/>
        </p:nvSpPr>
        <p:spPr>
          <a:xfrm>
            <a:off x="3300609" y="1411587"/>
            <a:ext cx="8346282" cy="4438731"/>
          </a:xfrm>
          <a:prstGeom prst="rect">
            <a:avLst/>
          </a:prstGeom>
          <a:noFill/>
          <a:ln>
            <a:solidFill>
              <a:schemeClr val="bg1">
                <a:lumMod val="8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Arrow Connector 144">
            <a:extLst>
              <a:ext uri="{FF2B5EF4-FFF2-40B4-BE49-F238E27FC236}">
                <a16:creationId xmlns:a16="http://schemas.microsoft.com/office/drawing/2014/main" id="{9205E3EC-EB66-FAA6-7505-036622B30D42}"/>
              </a:ext>
            </a:extLst>
          </p:cNvPr>
          <p:cNvCxnSpPr>
            <a:cxnSpLocks/>
          </p:cNvCxnSpPr>
          <p:nvPr/>
        </p:nvCxnSpPr>
        <p:spPr>
          <a:xfrm flipH="1" flipV="1">
            <a:off x="7365621" y="2493773"/>
            <a:ext cx="0" cy="89198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8E71F7F1-3FAA-76C6-9BB3-AD097D31A082}"/>
              </a:ext>
            </a:extLst>
          </p:cNvPr>
          <p:cNvSpPr/>
          <p:nvPr/>
        </p:nvSpPr>
        <p:spPr>
          <a:xfrm>
            <a:off x="5848350" y="3006261"/>
            <a:ext cx="3450800" cy="1413339"/>
          </a:xfrm>
          <a:prstGeom prst="rect">
            <a:avLst/>
          </a:prstGeom>
          <a:noFill/>
          <a:ln>
            <a:solidFill>
              <a:schemeClr val="bg1">
                <a:lumMod val="8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2C56FC02-1C85-B253-47A1-999D2F7D97B0}"/>
              </a:ext>
            </a:extLst>
          </p:cNvPr>
          <p:cNvSpPr/>
          <p:nvPr/>
        </p:nvSpPr>
        <p:spPr>
          <a:xfrm>
            <a:off x="7182286" y="2919533"/>
            <a:ext cx="385948" cy="2933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6D0CE6F-9FBA-30E8-61A2-7123993C62FA}"/>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sp>
        <p:nvSpPr>
          <p:cNvPr id="16" name="TextBox 15">
            <a:extLst>
              <a:ext uri="{FF2B5EF4-FFF2-40B4-BE49-F238E27FC236}">
                <a16:creationId xmlns:a16="http://schemas.microsoft.com/office/drawing/2014/main" id="{DF618720-7478-1B76-A419-5C65A69C1EC5}"/>
              </a:ext>
            </a:extLst>
          </p:cNvPr>
          <p:cNvSpPr txBox="1"/>
          <p:nvPr/>
        </p:nvSpPr>
        <p:spPr>
          <a:xfrm>
            <a:off x="597692" y="418177"/>
            <a:ext cx="4260059" cy="646331"/>
          </a:xfrm>
          <a:prstGeom prst="rect">
            <a:avLst/>
          </a:prstGeom>
          <a:noFill/>
        </p:spPr>
        <p:txBody>
          <a:bodyPr wrap="square" rtlCol="0">
            <a:spAutoFit/>
          </a:bodyPr>
          <a:lstStyle/>
          <a:p>
            <a:r>
              <a:rPr lang="en-US" b="1" dirty="0"/>
              <a:t>SASE (Secure Access Services Edge)</a:t>
            </a:r>
          </a:p>
          <a:p>
            <a:r>
              <a:rPr lang="en-US" b="1" dirty="0"/>
              <a:t>Conceptual Architecture</a:t>
            </a:r>
          </a:p>
        </p:txBody>
      </p:sp>
      <p:pic>
        <p:nvPicPr>
          <p:cNvPr id="27" name="Picture 26" descr="A black background with a black square&#10;&#10;AI-generated content may be incorrect.">
            <a:extLst>
              <a:ext uri="{FF2B5EF4-FFF2-40B4-BE49-F238E27FC236}">
                <a16:creationId xmlns:a16="http://schemas.microsoft.com/office/drawing/2014/main" id="{567286D3-D726-F6B4-F503-9DB1E727E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pic>
        <p:nvPicPr>
          <p:cNvPr id="3" name="Graphic 2">
            <a:extLst>
              <a:ext uri="{FF2B5EF4-FFF2-40B4-BE49-F238E27FC236}">
                <a16:creationId xmlns:a16="http://schemas.microsoft.com/office/drawing/2014/main" id="{0964E8E1-C58E-B133-8D48-220AA70898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35761" y="3401588"/>
            <a:ext cx="685800" cy="685800"/>
          </a:xfrm>
          <a:prstGeom prst="rect">
            <a:avLst/>
          </a:prstGeom>
        </p:spPr>
      </p:pic>
      <p:pic>
        <p:nvPicPr>
          <p:cNvPr id="4" name="Graphic 3">
            <a:extLst>
              <a:ext uri="{FF2B5EF4-FFF2-40B4-BE49-F238E27FC236}">
                <a16:creationId xmlns:a16="http://schemas.microsoft.com/office/drawing/2014/main" id="{34BBE3E1-A867-158C-9A81-1CB030D244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68077" y="3407532"/>
            <a:ext cx="685800" cy="685800"/>
          </a:xfrm>
          <a:prstGeom prst="rect">
            <a:avLst/>
          </a:prstGeom>
        </p:spPr>
      </p:pic>
      <p:pic>
        <p:nvPicPr>
          <p:cNvPr id="11" name="Graphic 10">
            <a:extLst>
              <a:ext uri="{FF2B5EF4-FFF2-40B4-BE49-F238E27FC236}">
                <a16:creationId xmlns:a16="http://schemas.microsoft.com/office/drawing/2014/main" id="{C062DC41-75CC-FFF7-92B9-486AD458C6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94500" y="3401588"/>
            <a:ext cx="685800" cy="685800"/>
          </a:xfrm>
          <a:prstGeom prst="rect">
            <a:avLst/>
          </a:prstGeom>
        </p:spPr>
      </p:pic>
      <p:pic>
        <p:nvPicPr>
          <p:cNvPr id="13" name="Graphic 12">
            <a:extLst>
              <a:ext uri="{FF2B5EF4-FFF2-40B4-BE49-F238E27FC236}">
                <a16:creationId xmlns:a16="http://schemas.microsoft.com/office/drawing/2014/main" id="{9E76F80A-41A0-ED99-6EEF-112E8717957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36616" y="4299333"/>
            <a:ext cx="685800" cy="685800"/>
          </a:xfrm>
          <a:prstGeom prst="rect">
            <a:avLst/>
          </a:prstGeom>
        </p:spPr>
      </p:pic>
      <p:pic>
        <p:nvPicPr>
          <p:cNvPr id="20" name="Graphic 19">
            <a:extLst>
              <a:ext uri="{FF2B5EF4-FFF2-40B4-BE49-F238E27FC236}">
                <a16:creationId xmlns:a16="http://schemas.microsoft.com/office/drawing/2014/main" id="{F80D3E2B-4023-32AC-C8F7-B6FA23B88EF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71748" y="5230038"/>
            <a:ext cx="457200" cy="457200"/>
          </a:xfrm>
          <a:prstGeom prst="rect">
            <a:avLst/>
          </a:prstGeom>
        </p:spPr>
      </p:pic>
      <p:grpSp>
        <p:nvGrpSpPr>
          <p:cNvPr id="92" name="Group 91">
            <a:extLst>
              <a:ext uri="{FF2B5EF4-FFF2-40B4-BE49-F238E27FC236}">
                <a16:creationId xmlns:a16="http://schemas.microsoft.com/office/drawing/2014/main" id="{23AC74AD-F3D7-F6CA-12C8-A43FFDCE021F}"/>
              </a:ext>
            </a:extLst>
          </p:cNvPr>
          <p:cNvGrpSpPr/>
          <p:nvPr/>
        </p:nvGrpSpPr>
        <p:grpSpPr>
          <a:xfrm>
            <a:off x="671914" y="3339051"/>
            <a:ext cx="1602796" cy="457200"/>
            <a:chOff x="229230" y="3339051"/>
            <a:chExt cx="1602796" cy="457200"/>
          </a:xfrm>
        </p:grpSpPr>
        <p:pic>
          <p:nvPicPr>
            <p:cNvPr id="14" name="Graphic 13">
              <a:extLst>
                <a:ext uri="{FF2B5EF4-FFF2-40B4-BE49-F238E27FC236}">
                  <a16:creationId xmlns:a16="http://schemas.microsoft.com/office/drawing/2014/main" id="{6B4B5B67-341E-37F1-0654-530A992CEE9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2028" y="3339051"/>
              <a:ext cx="457200" cy="457200"/>
            </a:xfrm>
            <a:prstGeom prst="rect">
              <a:avLst/>
            </a:prstGeom>
          </p:spPr>
        </p:pic>
        <p:pic>
          <p:nvPicPr>
            <p:cNvPr id="19" name="Graphic 18">
              <a:extLst>
                <a:ext uri="{FF2B5EF4-FFF2-40B4-BE49-F238E27FC236}">
                  <a16:creationId xmlns:a16="http://schemas.microsoft.com/office/drawing/2014/main" id="{D96F25F4-6F35-C823-A713-0B0E3414167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374826" y="3339051"/>
              <a:ext cx="457200" cy="457200"/>
            </a:xfrm>
            <a:prstGeom prst="rect">
              <a:avLst/>
            </a:prstGeom>
          </p:spPr>
        </p:pic>
        <p:pic>
          <p:nvPicPr>
            <p:cNvPr id="22" name="Graphic 21">
              <a:extLst>
                <a:ext uri="{FF2B5EF4-FFF2-40B4-BE49-F238E27FC236}">
                  <a16:creationId xmlns:a16="http://schemas.microsoft.com/office/drawing/2014/main" id="{F083B0FC-FB41-E449-7A5A-CAABC81D650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29230" y="3339051"/>
              <a:ext cx="457200" cy="457200"/>
            </a:xfrm>
            <a:prstGeom prst="rect">
              <a:avLst/>
            </a:prstGeom>
          </p:spPr>
        </p:pic>
      </p:grpSp>
      <p:grpSp>
        <p:nvGrpSpPr>
          <p:cNvPr id="94" name="Group 93">
            <a:extLst>
              <a:ext uri="{FF2B5EF4-FFF2-40B4-BE49-F238E27FC236}">
                <a16:creationId xmlns:a16="http://schemas.microsoft.com/office/drawing/2014/main" id="{B8F87B8E-49DF-AA0F-A0A9-338EFD416532}"/>
              </a:ext>
            </a:extLst>
          </p:cNvPr>
          <p:cNvGrpSpPr/>
          <p:nvPr/>
        </p:nvGrpSpPr>
        <p:grpSpPr>
          <a:xfrm>
            <a:off x="800808" y="1871782"/>
            <a:ext cx="1473902" cy="457200"/>
            <a:chOff x="347062" y="1871782"/>
            <a:chExt cx="1473902" cy="457200"/>
          </a:xfrm>
        </p:grpSpPr>
        <p:pic>
          <p:nvPicPr>
            <p:cNvPr id="28" name="Graphic 27">
              <a:extLst>
                <a:ext uri="{FF2B5EF4-FFF2-40B4-BE49-F238E27FC236}">
                  <a16:creationId xmlns:a16="http://schemas.microsoft.com/office/drawing/2014/main" id="{FCDF63DF-8BC1-0132-3502-190D1006C0B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55413" y="1871782"/>
              <a:ext cx="457200" cy="457200"/>
            </a:xfrm>
            <a:prstGeom prst="rect">
              <a:avLst/>
            </a:prstGeom>
          </p:spPr>
        </p:pic>
        <p:pic>
          <p:nvPicPr>
            <p:cNvPr id="29" name="Graphic 28">
              <a:extLst>
                <a:ext uri="{FF2B5EF4-FFF2-40B4-BE49-F238E27FC236}">
                  <a16:creationId xmlns:a16="http://schemas.microsoft.com/office/drawing/2014/main" id="{203C9149-7090-2842-4832-62F86F30C35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363764" y="1871782"/>
              <a:ext cx="457200" cy="457200"/>
            </a:xfrm>
            <a:prstGeom prst="rect">
              <a:avLst/>
            </a:prstGeom>
          </p:spPr>
        </p:pic>
        <p:pic>
          <p:nvPicPr>
            <p:cNvPr id="30" name="Graphic 29">
              <a:extLst>
                <a:ext uri="{FF2B5EF4-FFF2-40B4-BE49-F238E27FC236}">
                  <a16:creationId xmlns:a16="http://schemas.microsoft.com/office/drawing/2014/main" id="{46A1CCD8-73B4-BC89-A226-306302A6A71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47062" y="1871782"/>
              <a:ext cx="457200" cy="457200"/>
            </a:xfrm>
            <a:prstGeom prst="rect">
              <a:avLst/>
            </a:prstGeom>
          </p:spPr>
        </p:pic>
      </p:grpSp>
      <p:pic>
        <p:nvPicPr>
          <p:cNvPr id="33" name="Graphic 32">
            <a:extLst>
              <a:ext uri="{FF2B5EF4-FFF2-40B4-BE49-F238E27FC236}">
                <a16:creationId xmlns:a16="http://schemas.microsoft.com/office/drawing/2014/main" id="{43CA78CB-A7EA-1869-5A97-917BC5B4B2E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619556" y="5232689"/>
            <a:ext cx="457200" cy="457200"/>
          </a:xfrm>
          <a:prstGeom prst="rect">
            <a:avLst/>
          </a:prstGeom>
        </p:spPr>
      </p:pic>
      <p:cxnSp>
        <p:nvCxnSpPr>
          <p:cNvPr id="37" name="Straight Connector 36">
            <a:extLst>
              <a:ext uri="{FF2B5EF4-FFF2-40B4-BE49-F238E27FC236}">
                <a16:creationId xmlns:a16="http://schemas.microsoft.com/office/drawing/2014/main" id="{36AAFB36-EF0A-4A85-E71D-F7AB16091541}"/>
              </a:ext>
            </a:extLst>
          </p:cNvPr>
          <p:cNvCxnSpPr/>
          <p:nvPr/>
        </p:nvCxnSpPr>
        <p:spPr>
          <a:xfrm flipH="1">
            <a:off x="3127812" y="1414838"/>
            <a:ext cx="0" cy="4425955"/>
          </a:xfrm>
          <a:prstGeom prst="line">
            <a:avLst/>
          </a:prstGeom>
          <a:ln>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16CFDD35-2046-932A-157E-54EBE1857449}"/>
              </a:ext>
            </a:extLst>
          </p:cNvPr>
          <p:cNvCxnSpPr>
            <a:cxnSpLocks/>
          </p:cNvCxnSpPr>
          <p:nvPr/>
        </p:nvCxnSpPr>
        <p:spPr>
          <a:xfrm>
            <a:off x="290583" y="2890899"/>
            <a:ext cx="2620646" cy="0"/>
          </a:xfrm>
          <a:prstGeom prst="line">
            <a:avLst/>
          </a:prstGeom>
          <a:ln>
            <a:solidFill>
              <a:schemeClr val="bg1">
                <a:lumMod val="8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2BDEDC0A-65DA-2619-6FAD-1E5E3E121EF7}"/>
              </a:ext>
            </a:extLst>
          </p:cNvPr>
          <p:cNvCxnSpPr>
            <a:cxnSpLocks/>
          </p:cNvCxnSpPr>
          <p:nvPr/>
        </p:nvCxnSpPr>
        <p:spPr>
          <a:xfrm>
            <a:off x="290583" y="4363042"/>
            <a:ext cx="2620646" cy="0"/>
          </a:xfrm>
          <a:prstGeom prst="line">
            <a:avLst/>
          </a:prstGeom>
          <a:ln>
            <a:solidFill>
              <a:schemeClr val="bg1">
                <a:lumMod val="8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80174636-54C7-BD75-7134-97E5A96E164F}"/>
              </a:ext>
            </a:extLst>
          </p:cNvPr>
          <p:cNvCxnSpPr>
            <a:cxnSpLocks/>
          </p:cNvCxnSpPr>
          <p:nvPr/>
        </p:nvCxnSpPr>
        <p:spPr>
          <a:xfrm>
            <a:off x="290583" y="5835186"/>
            <a:ext cx="2620646" cy="0"/>
          </a:xfrm>
          <a:prstGeom prst="line">
            <a:avLst/>
          </a:prstGeom>
          <a:ln>
            <a:solidFill>
              <a:schemeClr val="bg1">
                <a:lumMod val="8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08E06860-5D1B-D399-1BDD-B7D8B0AA292F}"/>
              </a:ext>
            </a:extLst>
          </p:cNvPr>
          <p:cNvCxnSpPr>
            <a:cxnSpLocks/>
          </p:cNvCxnSpPr>
          <p:nvPr/>
        </p:nvCxnSpPr>
        <p:spPr>
          <a:xfrm>
            <a:off x="290583" y="1418756"/>
            <a:ext cx="2620646" cy="0"/>
          </a:xfrm>
          <a:prstGeom prst="line">
            <a:avLst/>
          </a:prstGeom>
          <a:ln>
            <a:solidFill>
              <a:schemeClr val="bg1">
                <a:lumMod val="85000"/>
              </a:schemeClr>
            </a:solidFill>
            <a:prstDash val="dash"/>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2A45FC60-0493-2993-711F-D4D28EC3A028}"/>
              </a:ext>
            </a:extLst>
          </p:cNvPr>
          <p:cNvSpPr/>
          <p:nvPr/>
        </p:nvSpPr>
        <p:spPr>
          <a:xfrm>
            <a:off x="5118182" y="5230037"/>
            <a:ext cx="1072002" cy="605149"/>
          </a:xfrm>
          <a:prstGeom prst="rect">
            <a:avLst/>
          </a:prstGeom>
          <a:noFill/>
          <a:ln>
            <a:solidFill>
              <a:srgbClr val="00B0F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a:extLst>
              <a:ext uri="{FF2B5EF4-FFF2-40B4-BE49-F238E27FC236}">
                <a16:creationId xmlns:a16="http://schemas.microsoft.com/office/drawing/2014/main" id="{0156557E-B1D6-11BC-DF82-5F075E6A8C93}"/>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529346" y="3082172"/>
            <a:ext cx="324378" cy="324378"/>
          </a:xfrm>
          <a:prstGeom prst="rect">
            <a:avLst/>
          </a:prstGeom>
        </p:spPr>
      </p:pic>
      <p:pic>
        <p:nvPicPr>
          <p:cNvPr id="47" name="Picture 46">
            <a:extLst>
              <a:ext uri="{FF2B5EF4-FFF2-40B4-BE49-F238E27FC236}">
                <a16:creationId xmlns:a16="http://schemas.microsoft.com/office/drawing/2014/main" id="{DA88D857-FE2D-A45C-7AB0-A4B2A639660C}"/>
              </a:ext>
            </a:extLst>
          </p:cNvPr>
          <p:cNvPicPr>
            <a:picLocks noChangeAspect="1"/>
          </p:cNvPicPr>
          <p:nvPr/>
        </p:nvPicPr>
        <p:blipFill>
          <a:blip r:embed="rId23"/>
          <a:stretch>
            <a:fillRect/>
          </a:stretch>
        </p:blipFill>
        <p:spPr>
          <a:xfrm>
            <a:off x="9511689" y="2323450"/>
            <a:ext cx="682811" cy="682811"/>
          </a:xfrm>
          <a:prstGeom prst="rect">
            <a:avLst/>
          </a:prstGeom>
        </p:spPr>
      </p:pic>
      <p:pic>
        <p:nvPicPr>
          <p:cNvPr id="51" name="Graphic 50">
            <a:extLst>
              <a:ext uri="{FF2B5EF4-FFF2-40B4-BE49-F238E27FC236}">
                <a16:creationId xmlns:a16="http://schemas.microsoft.com/office/drawing/2014/main" id="{EEA82BDF-707F-A472-1CC1-88574D52455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987773" y="2949197"/>
            <a:ext cx="457200" cy="457200"/>
          </a:xfrm>
          <a:prstGeom prst="rect">
            <a:avLst/>
          </a:prstGeom>
        </p:spPr>
      </p:pic>
      <p:sp>
        <p:nvSpPr>
          <p:cNvPr id="52" name="TextBox 51">
            <a:extLst>
              <a:ext uri="{FF2B5EF4-FFF2-40B4-BE49-F238E27FC236}">
                <a16:creationId xmlns:a16="http://schemas.microsoft.com/office/drawing/2014/main" id="{899BF09B-7AF1-0302-ADC5-0FE9D8E6189E}"/>
              </a:ext>
            </a:extLst>
          </p:cNvPr>
          <p:cNvSpPr txBox="1"/>
          <p:nvPr/>
        </p:nvSpPr>
        <p:spPr>
          <a:xfrm>
            <a:off x="10304037" y="5506244"/>
            <a:ext cx="981075" cy="261610"/>
          </a:xfrm>
          <a:prstGeom prst="rect">
            <a:avLst/>
          </a:prstGeom>
          <a:noFill/>
        </p:spPr>
        <p:txBody>
          <a:bodyPr wrap="square" rtlCol="0">
            <a:spAutoFit/>
          </a:bodyPr>
          <a:lstStyle/>
          <a:p>
            <a:pPr algn="r"/>
            <a:r>
              <a:rPr lang="en-US" sz="1050" dirty="0"/>
              <a:t>Internet</a:t>
            </a:r>
          </a:p>
        </p:txBody>
      </p:sp>
      <p:sp>
        <p:nvSpPr>
          <p:cNvPr id="53" name="TextBox 52">
            <a:extLst>
              <a:ext uri="{FF2B5EF4-FFF2-40B4-BE49-F238E27FC236}">
                <a16:creationId xmlns:a16="http://schemas.microsoft.com/office/drawing/2014/main" id="{80B901FC-46BC-153A-EF7E-8D9235BA13A0}"/>
              </a:ext>
            </a:extLst>
          </p:cNvPr>
          <p:cNvSpPr txBox="1"/>
          <p:nvPr/>
        </p:nvSpPr>
        <p:spPr>
          <a:xfrm>
            <a:off x="10322416" y="4574390"/>
            <a:ext cx="981075" cy="261610"/>
          </a:xfrm>
          <a:prstGeom prst="rect">
            <a:avLst/>
          </a:prstGeom>
          <a:noFill/>
        </p:spPr>
        <p:txBody>
          <a:bodyPr wrap="square" rtlCol="0">
            <a:spAutoFit/>
          </a:bodyPr>
          <a:lstStyle/>
          <a:p>
            <a:r>
              <a:rPr lang="en-US" sz="1050" dirty="0"/>
              <a:t>Public Cloud</a:t>
            </a:r>
          </a:p>
        </p:txBody>
      </p:sp>
      <p:sp>
        <p:nvSpPr>
          <p:cNvPr id="54" name="TextBox 53">
            <a:extLst>
              <a:ext uri="{FF2B5EF4-FFF2-40B4-BE49-F238E27FC236}">
                <a16:creationId xmlns:a16="http://schemas.microsoft.com/office/drawing/2014/main" id="{DA74B81C-6C42-E18C-8670-CFDD39A5BEB7}"/>
              </a:ext>
            </a:extLst>
          </p:cNvPr>
          <p:cNvSpPr txBox="1"/>
          <p:nvPr/>
        </p:nvSpPr>
        <p:spPr>
          <a:xfrm>
            <a:off x="10794575" y="3569617"/>
            <a:ext cx="981075" cy="253916"/>
          </a:xfrm>
          <a:prstGeom prst="rect">
            <a:avLst/>
          </a:prstGeom>
          <a:noFill/>
        </p:spPr>
        <p:txBody>
          <a:bodyPr wrap="square" rtlCol="0">
            <a:spAutoFit/>
          </a:bodyPr>
          <a:lstStyle/>
          <a:p>
            <a:r>
              <a:rPr lang="en-US" sz="1050" dirty="0"/>
              <a:t>Private Cloud</a:t>
            </a:r>
          </a:p>
        </p:txBody>
      </p:sp>
      <p:sp>
        <p:nvSpPr>
          <p:cNvPr id="55" name="TextBox 54">
            <a:extLst>
              <a:ext uri="{FF2B5EF4-FFF2-40B4-BE49-F238E27FC236}">
                <a16:creationId xmlns:a16="http://schemas.microsoft.com/office/drawing/2014/main" id="{50C85D4F-BEAD-6245-4FA7-D850C6AE735C}"/>
              </a:ext>
            </a:extLst>
          </p:cNvPr>
          <p:cNvSpPr txBox="1"/>
          <p:nvPr/>
        </p:nvSpPr>
        <p:spPr>
          <a:xfrm>
            <a:off x="10143254" y="2576907"/>
            <a:ext cx="1000996" cy="253916"/>
          </a:xfrm>
          <a:prstGeom prst="rect">
            <a:avLst/>
          </a:prstGeom>
          <a:noFill/>
        </p:spPr>
        <p:txBody>
          <a:bodyPr wrap="square" rtlCol="0">
            <a:spAutoFit/>
          </a:bodyPr>
          <a:lstStyle/>
          <a:p>
            <a:r>
              <a:rPr lang="en-US" sz="1050" dirty="0"/>
              <a:t>SaaS Services</a:t>
            </a:r>
          </a:p>
        </p:txBody>
      </p:sp>
      <p:sp>
        <p:nvSpPr>
          <p:cNvPr id="56" name="TextBox 55">
            <a:extLst>
              <a:ext uri="{FF2B5EF4-FFF2-40B4-BE49-F238E27FC236}">
                <a16:creationId xmlns:a16="http://schemas.microsoft.com/office/drawing/2014/main" id="{0794E571-1EED-96D9-F7C1-0F0586C8777D}"/>
              </a:ext>
            </a:extLst>
          </p:cNvPr>
          <p:cNvSpPr txBox="1"/>
          <p:nvPr/>
        </p:nvSpPr>
        <p:spPr>
          <a:xfrm>
            <a:off x="7744182" y="2804410"/>
            <a:ext cx="495865" cy="577081"/>
          </a:xfrm>
          <a:prstGeom prst="rect">
            <a:avLst/>
          </a:prstGeom>
          <a:noFill/>
        </p:spPr>
        <p:txBody>
          <a:bodyPr wrap="square" rtlCol="0">
            <a:spAutoFit/>
          </a:bodyPr>
          <a:lstStyle/>
          <a:p>
            <a:r>
              <a:rPr lang="en-US" sz="1050" dirty="0"/>
              <a:t>ZTNA</a:t>
            </a:r>
          </a:p>
          <a:p>
            <a:r>
              <a:rPr lang="en-US" sz="1050" dirty="0"/>
              <a:t>DLP</a:t>
            </a:r>
          </a:p>
          <a:p>
            <a:r>
              <a:rPr lang="en-US" sz="1050" dirty="0"/>
              <a:t>AV</a:t>
            </a:r>
          </a:p>
        </p:txBody>
      </p:sp>
      <p:sp>
        <p:nvSpPr>
          <p:cNvPr id="57" name="TextBox 56">
            <a:extLst>
              <a:ext uri="{FF2B5EF4-FFF2-40B4-BE49-F238E27FC236}">
                <a16:creationId xmlns:a16="http://schemas.microsoft.com/office/drawing/2014/main" id="{0ACA2C7A-53C6-2DA3-C781-0F2CB49DF01B}"/>
              </a:ext>
            </a:extLst>
          </p:cNvPr>
          <p:cNvSpPr txBox="1"/>
          <p:nvPr/>
        </p:nvSpPr>
        <p:spPr>
          <a:xfrm>
            <a:off x="6808475" y="4011218"/>
            <a:ext cx="1286342" cy="253916"/>
          </a:xfrm>
          <a:prstGeom prst="rect">
            <a:avLst/>
          </a:prstGeom>
          <a:noFill/>
        </p:spPr>
        <p:txBody>
          <a:bodyPr wrap="square" rtlCol="0">
            <a:spAutoFit/>
          </a:bodyPr>
          <a:lstStyle/>
          <a:p>
            <a:r>
              <a:rPr lang="en-US" sz="1050" dirty="0"/>
              <a:t>Core Security Edge</a:t>
            </a:r>
          </a:p>
        </p:txBody>
      </p:sp>
      <p:pic>
        <p:nvPicPr>
          <p:cNvPr id="58" name="Graphic 57">
            <a:extLst>
              <a:ext uri="{FF2B5EF4-FFF2-40B4-BE49-F238E27FC236}">
                <a16:creationId xmlns:a16="http://schemas.microsoft.com/office/drawing/2014/main" id="{554FEACF-2AD5-1100-CEA6-335C310B34D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1209038" y="5469707"/>
            <a:ext cx="389886" cy="389886"/>
          </a:xfrm>
          <a:prstGeom prst="rect">
            <a:avLst/>
          </a:prstGeom>
        </p:spPr>
      </p:pic>
      <p:pic>
        <p:nvPicPr>
          <p:cNvPr id="59" name="Graphic 58">
            <a:extLst>
              <a:ext uri="{FF2B5EF4-FFF2-40B4-BE49-F238E27FC236}">
                <a16:creationId xmlns:a16="http://schemas.microsoft.com/office/drawing/2014/main" id="{B59B9A7F-61D7-CF6D-86FB-77B0453DAB00}"/>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999900" y="1874810"/>
            <a:ext cx="457200" cy="457200"/>
          </a:xfrm>
          <a:prstGeom prst="rect">
            <a:avLst/>
          </a:prstGeom>
        </p:spPr>
      </p:pic>
      <p:pic>
        <p:nvPicPr>
          <p:cNvPr id="60" name="Graphic 59">
            <a:extLst>
              <a:ext uri="{FF2B5EF4-FFF2-40B4-BE49-F238E27FC236}">
                <a16:creationId xmlns:a16="http://schemas.microsoft.com/office/drawing/2014/main" id="{69916CE6-910B-98FE-E709-A8B32A4DC17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999900" y="4738496"/>
            <a:ext cx="457200" cy="457200"/>
          </a:xfrm>
          <a:prstGeom prst="rect">
            <a:avLst/>
          </a:prstGeom>
        </p:spPr>
      </p:pic>
      <p:sp>
        <p:nvSpPr>
          <p:cNvPr id="61" name="TextBox 60">
            <a:extLst>
              <a:ext uri="{FF2B5EF4-FFF2-40B4-BE49-F238E27FC236}">
                <a16:creationId xmlns:a16="http://schemas.microsoft.com/office/drawing/2014/main" id="{4AC51A74-0EA3-4046-8FF2-AC92CE158420}"/>
              </a:ext>
            </a:extLst>
          </p:cNvPr>
          <p:cNvSpPr txBox="1"/>
          <p:nvPr/>
        </p:nvSpPr>
        <p:spPr>
          <a:xfrm>
            <a:off x="5027955" y="5627171"/>
            <a:ext cx="1286342" cy="253916"/>
          </a:xfrm>
          <a:prstGeom prst="rect">
            <a:avLst/>
          </a:prstGeom>
          <a:noFill/>
        </p:spPr>
        <p:txBody>
          <a:bodyPr wrap="square" rtlCol="0">
            <a:spAutoFit/>
          </a:bodyPr>
          <a:lstStyle/>
          <a:p>
            <a:pPr algn="ctr"/>
            <a:r>
              <a:rPr lang="en-US" sz="1050" dirty="0"/>
              <a:t>Remote Users</a:t>
            </a:r>
          </a:p>
        </p:txBody>
      </p:sp>
      <p:sp>
        <p:nvSpPr>
          <p:cNvPr id="62" name="TextBox 61">
            <a:extLst>
              <a:ext uri="{FF2B5EF4-FFF2-40B4-BE49-F238E27FC236}">
                <a16:creationId xmlns:a16="http://schemas.microsoft.com/office/drawing/2014/main" id="{40A55EBA-6592-64C7-A833-AAE20F122DC5}"/>
              </a:ext>
            </a:extLst>
          </p:cNvPr>
          <p:cNvSpPr txBox="1"/>
          <p:nvPr/>
        </p:nvSpPr>
        <p:spPr>
          <a:xfrm>
            <a:off x="732591" y="5491841"/>
            <a:ext cx="1286342" cy="253916"/>
          </a:xfrm>
          <a:prstGeom prst="rect">
            <a:avLst/>
          </a:prstGeom>
          <a:noFill/>
        </p:spPr>
        <p:txBody>
          <a:bodyPr wrap="square" rtlCol="0">
            <a:spAutoFit/>
          </a:bodyPr>
          <a:lstStyle/>
          <a:p>
            <a:pPr algn="ctr"/>
            <a:r>
              <a:rPr lang="en-US" sz="1050" dirty="0"/>
              <a:t>Remote Site Type B</a:t>
            </a:r>
          </a:p>
        </p:txBody>
      </p:sp>
      <p:sp>
        <p:nvSpPr>
          <p:cNvPr id="63" name="TextBox 62">
            <a:extLst>
              <a:ext uri="{FF2B5EF4-FFF2-40B4-BE49-F238E27FC236}">
                <a16:creationId xmlns:a16="http://schemas.microsoft.com/office/drawing/2014/main" id="{35893A15-293A-9443-6E9B-4F3992E66A4D}"/>
              </a:ext>
            </a:extLst>
          </p:cNvPr>
          <p:cNvSpPr txBox="1"/>
          <p:nvPr/>
        </p:nvSpPr>
        <p:spPr>
          <a:xfrm>
            <a:off x="807483" y="2560010"/>
            <a:ext cx="1286342" cy="253916"/>
          </a:xfrm>
          <a:prstGeom prst="rect">
            <a:avLst/>
          </a:prstGeom>
          <a:noFill/>
        </p:spPr>
        <p:txBody>
          <a:bodyPr wrap="square" rtlCol="0">
            <a:spAutoFit/>
          </a:bodyPr>
          <a:lstStyle/>
          <a:p>
            <a:pPr algn="ctr"/>
            <a:r>
              <a:rPr lang="en-US" sz="1050" dirty="0"/>
              <a:t>Remote Site Type A</a:t>
            </a:r>
          </a:p>
        </p:txBody>
      </p:sp>
      <p:sp>
        <p:nvSpPr>
          <p:cNvPr id="64" name="TextBox 63">
            <a:extLst>
              <a:ext uri="{FF2B5EF4-FFF2-40B4-BE49-F238E27FC236}">
                <a16:creationId xmlns:a16="http://schemas.microsoft.com/office/drawing/2014/main" id="{289925E5-3319-58D2-5547-60A98644BE9F}"/>
              </a:ext>
            </a:extLst>
          </p:cNvPr>
          <p:cNvSpPr txBox="1"/>
          <p:nvPr/>
        </p:nvSpPr>
        <p:spPr>
          <a:xfrm>
            <a:off x="290584" y="4018599"/>
            <a:ext cx="2330134" cy="253916"/>
          </a:xfrm>
          <a:prstGeom prst="rect">
            <a:avLst/>
          </a:prstGeom>
          <a:noFill/>
        </p:spPr>
        <p:txBody>
          <a:bodyPr wrap="square" rtlCol="0">
            <a:spAutoFit/>
          </a:bodyPr>
          <a:lstStyle/>
          <a:p>
            <a:pPr algn="ctr"/>
            <a:r>
              <a:rPr lang="en-US" sz="1050" dirty="0"/>
              <a:t>Corporate Site &amp; Datacenter</a:t>
            </a:r>
          </a:p>
        </p:txBody>
      </p:sp>
      <p:sp>
        <p:nvSpPr>
          <p:cNvPr id="65" name="TextBox 64">
            <a:extLst>
              <a:ext uri="{FF2B5EF4-FFF2-40B4-BE49-F238E27FC236}">
                <a16:creationId xmlns:a16="http://schemas.microsoft.com/office/drawing/2014/main" id="{5BF27404-5A20-3CEE-EF03-743F984C609F}"/>
              </a:ext>
            </a:extLst>
          </p:cNvPr>
          <p:cNvSpPr txBox="1"/>
          <p:nvPr/>
        </p:nvSpPr>
        <p:spPr>
          <a:xfrm>
            <a:off x="8435761" y="3153616"/>
            <a:ext cx="612989" cy="253916"/>
          </a:xfrm>
          <a:prstGeom prst="rect">
            <a:avLst/>
          </a:prstGeom>
          <a:noFill/>
        </p:spPr>
        <p:txBody>
          <a:bodyPr wrap="square" rtlCol="0">
            <a:spAutoFit/>
          </a:bodyPr>
          <a:lstStyle/>
          <a:p>
            <a:pPr algn="ctr"/>
            <a:r>
              <a:rPr lang="en-US" sz="1050" dirty="0"/>
              <a:t>CASB</a:t>
            </a:r>
          </a:p>
        </p:txBody>
      </p:sp>
      <p:sp>
        <p:nvSpPr>
          <p:cNvPr id="66" name="TextBox 65">
            <a:extLst>
              <a:ext uri="{FF2B5EF4-FFF2-40B4-BE49-F238E27FC236}">
                <a16:creationId xmlns:a16="http://schemas.microsoft.com/office/drawing/2014/main" id="{054C1447-A362-8929-E440-EA67426050E1}"/>
              </a:ext>
            </a:extLst>
          </p:cNvPr>
          <p:cNvSpPr txBox="1"/>
          <p:nvPr/>
        </p:nvSpPr>
        <p:spPr>
          <a:xfrm>
            <a:off x="5594491" y="2798903"/>
            <a:ext cx="1286342" cy="253916"/>
          </a:xfrm>
          <a:prstGeom prst="rect">
            <a:avLst/>
          </a:prstGeom>
          <a:noFill/>
        </p:spPr>
        <p:txBody>
          <a:bodyPr wrap="square" rtlCol="0">
            <a:spAutoFit/>
          </a:bodyPr>
          <a:lstStyle/>
          <a:p>
            <a:r>
              <a:rPr lang="en-US" sz="1050" dirty="0"/>
              <a:t>SDWAN POP EAST</a:t>
            </a:r>
          </a:p>
        </p:txBody>
      </p:sp>
      <p:sp>
        <p:nvSpPr>
          <p:cNvPr id="67" name="TextBox 66">
            <a:extLst>
              <a:ext uri="{FF2B5EF4-FFF2-40B4-BE49-F238E27FC236}">
                <a16:creationId xmlns:a16="http://schemas.microsoft.com/office/drawing/2014/main" id="{C61210E3-9087-6A83-D4B1-2C94E8E789E8}"/>
              </a:ext>
            </a:extLst>
          </p:cNvPr>
          <p:cNvSpPr txBox="1"/>
          <p:nvPr/>
        </p:nvSpPr>
        <p:spPr>
          <a:xfrm>
            <a:off x="5973162" y="4250061"/>
            <a:ext cx="1286342" cy="253916"/>
          </a:xfrm>
          <a:prstGeom prst="rect">
            <a:avLst/>
          </a:prstGeom>
          <a:noFill/>
        </p:spPr>
        <p:txBody>
          <a:bodyPr wrap="square" rtlCol="0">
            <a:spAutoFit/>
          </a:bodyPr>
          <a:lstStyle/>
          <a:p>
            <a:r>
              <a:rPr lang="en-US" sz="1050" dirty="0"/>
              <a:t>SDWAN POP WEST</a:t>
            </a:r>
          </a:p>
        </p:txBody>
      </p:sp>
      <p:sp>
        <p:nvSpPr>
          <p:cNvPr id="68" name="TextBox 67">
            <a:extLst>
              <a:ext uri="{FF2B5EF4-FFF2-40B4-BE49-F238E27FC236}">
                <a16:creationId xmlns:a16="http://schemas.microsoft.com/office/drawing/2014/main" id="{E6029E7C-87E7-4839-DFF0-F8DD94AA955C}"/>
              </a:ext>
            </a:extLst>
          </p:cNvPr>
          <p:cNvSpPr txBox="1"/>
          <p:nvPr/>
        </p:nvSpPr>
        <p:spPr>
          <a:xfrm>
            <a:off x="3423156" y="1918623"/>
            <a:ext cx="1286342" cy="253916"/>
          </a:xfrm>
          <a:prstGeom prst="rect">
            <a:avLst/>
          </a:prstGeom>
          <a:noFill/>
        </p:spPr>
        <p:txBody>
          <a:bodyPr wrap="square" rtlCol="0">
            <a:spAutoFit/>
          </a:bodyPr>
          <a:lstStyle/>
          <a:p>
            <a:r>
              <a:rPr lang="en-US" sz="1050" dirty="0"/>
              <a:t>Primary Fiber</a:t>
            </a:r>
          </a:p>
        </p:txBody>
      </p:sp>
      <p:sp>
        <p:nvSpPr>
          <p:cNvPr id="71" name="Arc 70">
            <a:extLst>
              <a:ext uri="{FF2B5EF4-FFF2-40B4-BE49-F238E27FC236}">
                <a16:creationId xmlns:a16="http://schemas.microsoft.com/office/drawing/2014/main" id="{5962B411-5887-69FC-28F2-76E61C231CCB}"/>
              </a:ext>
            </a:extLst>
          </p:cNvPr>
          <p:cNvSpPr/>
          <p:nvPr/>
        </p:nvSpPr>
        <p:spPr>
          <a:xfrm rot="508790">
            <a:off x="2658715" y="3728594"/>
            <a:ext cx="3067890" cy="511227"/>
          </a:xfrm>
          <a:prstGeom prst="arc">
            <a:avLst>
              <a:gd name="adj1" fmla="val 11565716"/>
              <a:gd name="adj2" fmla="val 21326712"/>
            </a:avLst>
          </a:prstGeom>
          <a:ln>
            <a:headEnd type="triangle"/>
            <a:tailEnd type="triangle"/>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sp>
        <p:nvSpPr>
          <p:cNvPr id="73" name="Arc 72">
            <a:extLst>
              <a:ext uri="{FF2B5EF4-FFF2-40B4-BE49-F238E27FC236}">
                <a16:creationId xmlns:a16="http://schemas.microsoft.com/office/drawing/2014/main" id="{AEEB0DE1-AAF6-742A-AC19-0889C8005B28}"/>
              </a:ext>
            </a:extLst>
          </p:cNvPr>
          <p:cNvSpPr/>
          <p:nvPr/>
        </p:nvSpPr>
        <p:spPr>
          <a:xfrm rot="1114483">
            <a:off x="1140942" y="2193941"/>
            <a:ext cx="4856713" cy="1203115"/>
          </a:xfrm>
          <a:prstGeom prst="arc">
            <a:avLst>
              <a:gd name="adj1" fmla="val 14273552"/>
              <a:gd name="adj2" fmla="val 21039767"/>
            </a:avLst>
          </a:prstGeom>
          <a:ln>
            <a:headEnd type="triangle"/>
            <a:tailEnd type="triangle"/>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74" name="Arc 73">
            <a:extLst>
              <a:ext uri="{FF2B5EF4-FFF2-40B4-BE49-F238E27FC236}">
                <a16:creationId xmlns:a16="http://schemas.microsoft.com/office/drawing/2014/main" id="{BB8905B7-7209-50A2-995A-C85FE083723C}"/>
              </a:ext>
            </a:extLst>
          </p:cNvPr>
          <p:cNvSpPr/>
          <p:nvPr/>
        </p:nvSpPr>
        <p:spPr>
          <a:xfrm flipV="1">
            <a:off x="1250611" y="3575886"/>
            <a:ext cx="4429696" cy="1372903"/>
          </a:xfrm>
          <a:prstGeom prst="arc">
            <a:avLst>
              <a:gd name="adj1" fmla="val 15970086"/>
              <a:gd name="adj2" fmla="val 21460365"/>
            </a:avLst>
          </a:prstGeom>
          <a:ln>
            <a:headEnd type="triangle"/>
            <a:tailEnd type="triangle"/>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cxnSp>
        <p:nvCxnSpPr>
          <p:cNvPr id="76" name="Straight Arrow Connector 75">
            <a:extLst>
              <a:ext uri="{FF2B5EF4-FFF2-40B4-BE49-F238E27FC236}">
                <a16:creationId xmlns:a16="http://schemas.microsoft.com/office/drawing/2014/main" id="{0F8FA36E-5196-821C-4ED8-0CCA01E93A13}"/>
              </a:ext>
            </a:extLst>
          </p:cNvPr>
          <p:cNvCxnSpPr>
            <a:cxnSpLocks/>
          </p:cNvCxnSpPr>
          <p:nvPr/>
        </p:nvCxnSpPr>
        <p:spPr>
          <a:xfrm>
            <a:off x="6097244" y="3229599"/>
            <a:ext cx="997973" cy="377288"/>
          </a:xfrm>
          <a:prstGeom prst="straightConnector1">
            <a:avLst/>
          </a:prstGeom>
          <a:ln>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DB66F7B0-F249-5BC8-1F66-5FB9927103B5}"/>
              </a:ext>
            </a:extLst>
          </p:cNvPr>
          <p:cNvCxnSpPr>
            <a:cxnSpLocks/>
          </p:cNvCxnSpPr>
          <p:nvPr/>
        </p:nvCxnSpPr>
        <p:spPr>
          <a:xfrm flipV="1">
            <a:off x="6070810" y="3877623"/>
            <a:ext cx="1033190" cy="250840"/>
          </a:xfrm>
          <a:prstGeom prst="straightConnector1">
            <a:avLst/>
          </a:prstGeom>
          <a:ln>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AD40AF7E-E58C-F65B-FD70-0DB42AC8BDD2}"/>
              </a:ext>
            </a:extLst>
          </p:cNvPr>
          <p:cNvCxnSpPr>
            <a:stCxn id="4" idx="3"/>
            <a:endCxn id="3" idx="1"/>
          </p:cNvCxnSpPr>
          <p:nvPr/>
        </p:nvCxnSpPr>
        <p:spPr>
          <a:xfrm flipV="1">
            <a:off x="7753877" y="3744488"/>
            <a:ext cx="681884" cy="5944"/>
          </a:xfrm>
          <a:prstGeom prst="line">
            <a:avLst/>
          </a:prstGeom>
          <a:ln>
            <a:solidFill>
              <a:srgbClr val="FFC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a:extLst>
              <a:ext uri="{FF2B5EF4-FFF2-40B4-BE49-F238E27FC236}">
                <a16:creationId xmlns:a16="http://schemas.microsoft.com/office/drawing/2014/main" id="{4B37F119-560F-8CC8-0F56-EE744B39A9FB}"/>
              </a:ext>
            </a:extLst>
          </p:cNvPr>
          <p:cNvCxnSpPr>
            <a:cxnSpLocks/>
          </p:cNvCxnSpPr>
          <p:nvPr/>
        </p:nvCxnSpPr>
        <p:spPr>
          <a:xfrm flipV="1">
            <a:off x="9088613" y="2955461"/>
            <a:ext cx="764482" cy="651426"/>
          </a:xfrm>
          <a:prstGeom prst="straightConnector1">
            <a:avLst/>
          </a:prstGeom>
          <a:ln>
            <a:solidFill>
              <a:srgbClr val="FFC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DA07D9E4-5A38-7A01-6D41-1B0B33E1665F}"/>
              </a:ext>
            </a:extLst>
          </p:cNvPr>
          <p:cNvCxnSpPr>
            <a:cxnSpLocks/>
          </p:cNvCxnSpPr>
          <p:nvPr/>
        </p:nvCxnSpPr>
        <p:spPr>
          <a:xfrm flipH="1" flipV="1">
            <a:off x="9063848" y="3854859"/>
            <a:ext cx="718574" cy="566545"/>
          </a:xfrm>
          <a:prstGeom prst="straightConnector1">
            <a:avLst/>
          </a:prstGeom>
          <a:ln>
            <a:solidFill>
              <a:srgbClr val="FFC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3" name="Straight Arrow Connector 92">
            <a:extLst>
              <a:ext uri="{FF2B5EF4-FFF2-40B4-BE49-F238E27FC236}">
                <a16:creationId xmlns:a16="http://schemas.microsoft.com/office/drawing/2014/main" id="{B166489C-2833-B7BD-2250-B3E2197B6FEA}"/>
              </a:ext>
            </a:extLst>
          </p:cNvPr>
          <p:cNvCxnSpPr>
            <a:cxnSpLocks/>
          </p:cNvCxnSpPr>
          <p:nvPr/>
        </p:nvCxnSpPr>
        <p:spPr>
          <a:xfrm>
            <a:off x="9106321" y="3744488"/>
            <a:ext cx="1104689" cy="0"/>
          </a:xfrm>
          <a:prstGeom prst="straightConnector1">
            <a:avLst/>
          </a:prstGeom>
          <a:ln>
            <a:solidFill>
              <a:srgbClr val="FFC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CFAB9AEB-0F09-670A-E80A-11A490E1DBF0}"/>
              </a:ext>
            </a:extLst>
          </p:cNvPr>
          <p:cNvCxnSpPr>
            <a:cxnSpLocks/>
          </p:cNvCxnSpPr>
          <p:nvPr/>
        </p:nvCxnSpPr>
        <p:spPr>
          <a:xfrm>
            <a:off x="2274710" y="2253745"/>
            <a:ext cx="808800" cy="305693"/>
          </a:xfrm>
          <a:prstGeom prst="straightConnector1">
            <a:avLst/>
          </a:prstGeom>
          <a:ln>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4" name="Straight Arrow Connector 103">
            <a:extLst>
              <a:ext uri="{FF2B5EF4-FFF2-40B4-BE49-F238E27FC236}">
                <a16:creationId xmlns:a16="http://schemas.microsoft.com/office/drawing/2014/main" id="{761AA7AC-750C-BD29-C325-A6F1DB951CF2}"/>
              </a:ext>
            </a:extLst>
          </p:cNvPr>
          <p:cNvCxnSpPr>
            <a:cxnSpLocks/>
            <a:stCxn id="44" idx="0"/>
          </p:cNvCxnSpPr>
          <p:nvPr/>
        </p:nvCxnSpPr>
        <p:spPr>
          <a:xfrm flipV="1">
            <a:off x="5654183" y="4446715"/>
            <a:ext cx="218158" cy="783322"/>
          </a:xfrm>
          <a:prstGeom prst="straightConnector1">
            <a:avLst/>
          </a:prstGeom>
          <a:ln>
            <a:solidFill>
              <a:schemeClr val="accent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2" name="Graphic 1">
            <a:extLst>
              <a:ext uri="{FF2B5EF4-FFF2-40B4-BE49-F238E27FC236}">
                <a16:creationId xmlns:a16="http://schemas.microsoft.com/office/drawing/2014/main" id="{719FAB89-B8BD-7D18-5034-E7A4E2A220AF}"/>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989223" y="2253745"/>
            <a:ext cx="457200" cy="457200"/>
          </a:xfrm>
          <a:prstGeom prst="rect">
            <a:avLst/>
          </a:prstGeom>
        </p:spPr>
      </p:pic>
      <p:pic>
        <p:nvPicPr>
          <p:cNvPr id="5" name="Graphic 4">
            <a:extLst>
              <a:ext uri="{FF2B5EF4-FFF2-40B4-BE49-F238E27FC236}">
                <a16:creationId xmlns:a16="http://schemas.microsoft.com/office/drawing/2014/main" id="{20A5F531-0299-6DC6-D3C2-5CB7197DE89C}"/>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978015" y="3378287"/>
            <a:ext cx="457200" cy="457200"/>
          </a:xfrm>
          <a:prstGeom prst="rect">
            <a:avLst/>
          </a:prstGeom>
        </p:spPr>
      </p:pic>
      <p:pic>
        <p:nvPicPr>
          <p:cNvPr id="8" name="Graphic 7">
            <a:extLst>
              <a:ext uri="{FF2B5EF4-FFF2-40B4-BE49-F238E27FC236}">
                <a16:creationId xmlns:a16="http://schemas.microsoft.com/office/drawing/2014/main" id="{4A77B577-8F73-40AC-74DD-6EB92A840EEB}"/>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966751" y="5130008"/>
            <a:ext cx="457200" cy="457200"/>
          </a:xfrm>
          <a:prstGeom prst="rect">
            <a:avLst/>
          </a:prstGeom>
        </p:spPr>
      </p:pic>
      <p:sp>
        <p:nvSpPr>
          <p:cNvPr id="9" name="Arc 8">
            <a:extLst>
              <a:ext uri="{FF2B5EF4-FFF2-40B4-BE49-F238E27FC236}">
                <a16:creationId xmlns:a16="http://schemas.microsoft.com/office/drawing/2014/main" id="{1FC684A5-DBB2-35F8-D9BF-EF96093C4E62}"/>
              </a:ext>
            </a:extLst>
          </p:cNvPr>
          <p:cNvSpPr/>
          <p:nvPr/>
        </p:nvSpPr>
        <p:spPr>
          <a:xfrm rot="155875">
            <a:off x="2562082" y="3190372"/>
            <a:ext cx="3603460" cy="650672"/>
          </a:xfrm>
          <a:prstGeom prst="arc">
            <a:avLst>
              <a:gd name="adj1" fmla="val 11745133"/>
              <a:gd name="adj2" fmla="val 20891953"/>
            </a:avLst>
          </a:prstGeom>
          <a:ln>
            <a:headEnd type="triangle"/>
            <a:tailEnd type="triangle"/>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0" name="Arc 9">
            <a:extLst>
              <a:ext uri="{FF2B5EF4-FFF2-40B4-BE49-F238E27FC236}">
                <a16:creationId xmlns:a16="http://schemas.microsoft.com/office/drawing/2014/main" id="{FBA2C88F-4D09-DFE9-B2A2-09A928F98CDD}"/>
              </a:ext>
            </a:extLst>
          </p:cNvPr>
          <p:cNvSpPr/>
          <p:nvPr/>
        </p:nvSpPr>
        <p:spPr>
          <a:xfrm rot="645439">
            <a:off x="1084090" y="2557071"/>
            <a:ext cx="4856713" cy="1203115"/>
          </a:xfrm>
          <a:prstGeom prst="arc">
            <a:avLst>
              <a:gd name="adj1" fmla="val 14273552"/>
              <a:gd name="adj2" fmla="val 21039767"/>
            </a:avLst>
          </a:prstGeom>
          <a:ln>
            <a:headEnd type="triangle"/>
            <a:tailEnd type="triangle"/>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sp>
        <p:nvSpPr>
          <p:cNvPr id="18" name="Arc 17">
            <a:extLst>
              <a:ext uri="{FF2B5EF4-FFF2-40B4-BE49-F238E27FC236}">
                <a16:creationId xmlns:a16="http://schemas.microsoft.com/office/drawing/2014/main" id="{FCDCF45E-92DE-2ACA-75B8-AF4ED165054D}"/>
              </a:ext>
            </a:extLst>
          </p:cNvPr>
          <p:cNvSpPr/>
          <p:nvPr/>
        </p:nvSpPr>
        <p:spPr>
          <a:xfrm rot="21005965" flipV="1">
            <a:off x="1061245" y="4145263"/>
            <a:ext cx="4733327" cy="1224571"/>
          </a:xfrm>
          <a:prstGeom prst="arc">
            <a:avLst>
              <a:gd name="adj1" fmla="val 15366877"/>
              <a:gd name="adj2" fmla="val 21460365"/>
            </a:avLst>
          </a:prstGeom>
          <a:ln>
            <a:headEnd type="triangle"/>
            <a:tailEnd type="triangle"/>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pic>
        <p:nvPicPr>
          <p:cNvPr id="21" name="Graphic 20">
            <a:extLst>
              <a:ext uri="{FF2B5EF4-FFF2-40B4-BE49-F238E27FC236}">
                <a16:creationId xmlns:a16="http://schemas.microsoft.com/office/drawing/2014/main" id="{CC4CF67E-2043-2C04-86B6-68781E7419F9}"/>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997497" y="3873605"/>
            <a:ext cx="457200" cy="457200"/>
          </a:xfrm>
          <a:prstGeom prst="rect">
            <a:avLst/>
          </a:prstGeom>
        </p:spPr>
      </p:pic>
      <p:cxnSp>
        <p:nvCxnSpPr>
          <p:cNvPr id="31" name="Straight Arrow Connector 30">
            <a:extLst>
              <a:ext uri="{FF2B5EF4-FFF2-40B4-BE49-F238E27FC236}">
                <a16:creationId xmlns:a16="http://schemas.microsoft.com/office/drawing/2014/main" id="{E0123162-FCCA-94BF-067F-F22FD5521335}"/>
              </a:ext>
            </a:extLst>
          </p:cNvPr>
          <p:cNvCxnSpPr>
            <a:cxnSpLocks/>
          </p:cNvCxnSpPr>
          <p:nvPr/>
        </p:nvCxnSpPr>
        <p:spPr>
          <a:xfrm>
            <a:off x="3435647" y="4102205"/>
            <a:ext cx="2056203" cy="84813"/>
          </a:xfrm>
          <a:prstGeom prst="straightConnector1">
            <a:avLst/>
          </a:prstGeom>
          <a:ln>
            <a:solidFill>
              <a:srgbClr val="00B050"/>
            </a:solidFill>
            <a:headEnd type="triangle"/>
            <a:tailEnd type="triangle"/>
          </a:ln>
        </p:spPr>
        <p:style>
          <a:lnRef idx="2">
            <a:schemeClr val="accent6"/>
          </a:lnRef>
          <a:fillRef idx="0">
            <a:schemeClr val="accent6"/>
          </a:fillRef>
          <a:effectRef idx="1">
            <a:schemeClr val="accent6"/>
          </a:effectRef>
          <a:fontRef idx="minor">
            <a:schemeClr val="tx1"/>
          </a:fontRef>
        </p:style>
      </p:cxnSp>
      <p:pic>
        <p:nvPicPr>
          <p:cNvPr id="32" name="Graphic 31">
            <a:extLst>
              <a:ext uri="{FF2B5EF4-FFF2-40B4-BE49-F238E27FC236}">
                <a16:creationId xmlns:a16="http://schemas.microsoft.com/office/drawing/2014/main" id="{711800B5-8A0C-D706-EEEC-9811AE5BC112}"/>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591872" y="3926044"/>
            <a:ext cx="457200" cy="457200"/>
          </a:xfrm>
          <a:prstGeom prst="rect">
            <a:avLst/>
          </a:prstGeom>
        </p:spPr>
      </p:pic>
      <p:pic>
        <p:nvPicPr>
          <p:cNvPr id="35" name="Graphic 34">
            <a:extLst>
              <a:ext uri="{FF2B5EF4-FFF2-40B4-BE49-F238E27FC236}">
                <a16:creationId xmlns:a16="http://schemas.microsoft.com/office/drawing/2014/main" id="{EF131492-ECA7-47DC-15D2-CD5322678FDD}"/>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622460" y="2984519"/>
            <a:ext cx="457200" cy="457200"/>
          </a:xfrm>
          <a:prstGeom prst="rect">
            <a:avLst/>
          </a:prstGeom>
        </p:spPr>
      </p:pic>
      <p:sp>
        <p:nvSpPr>
          <p:cNvPr id="36" name="TextBox 35">
            <a:extLst>
              <a:ext uri="{FF2B5EF4-FFF2-40B4-BE49-F238E27FC236}">
                <a16:creationId xmlns:a16="http://schemas.microsoft.com/office/drawing/2014/main" id="{E78CB03E-4755-509D-146D-0884557A491E}"/>
              </a:ext>
            </a:extLst>
          </p:cNvPr>
          <p:cNvSpPr txBox="1"/>
          <p:nvPr/>
        </p:nvSpPr>
        <p:spPr>
          <a:xfrm>
            <a:off x="3010253" y="2623172"/>
            <a:ext cx="1286342" cy="253916"/>
          </a:xfrm>
          <a:prstGeom prst="rect">
            <a:avLst/>
          </a:prstGeom>
          <a:noFill/>
        </p:spPr>
        <p:txBody>
          <a:bodyPr wrap="square" rtlCol="0">
            <a:spAutoFit/>
          </a:bodyPr>
          <a:lstStyle/>
          <a:p>
            <a:r>
              <a:rPr lang="en-US" sz="1050" dirty="0"/>
              <a:t>Secondary LTE/5G</a:t>
            </a:r>
          </a:p>
        </p:txBody>
      </p:sp>
      <p:sp>
        <p:nvSpPr>
          <p:cNvPr id="38" name="TextBox 37">
            <a:extLst>
              <a:ext uri="{FF2B5EF4-FFF2-40B4-BE49-F238E27FC236}">
                <a16:creationId xmlns:a16="http://schemas.microsoft.com/office/drawing/2014/main" id="{5BFDB78C-7D2D-D568-20EF-523FECD583C5}"/>
              </a:ext>
            </a:extLst>
          </p:cNvPr>
          <p:cNvSpPr txBox="1"/>
          <p:nvPr/>
        </p:nvSpPr>
        <p:spPr>
          <a:xfrm>
            <a:off x="3305030" y="3424545"/>
            <a:ext cx="1286342" cy="253916"/>
          </a:xfrm>
          <a:prstGeom prst="rect">
            <a:avLst/>
          </a:prstGeom>
          <a:noFill/>
        </p:spPr>
        <p:txBody>
          <a:bodyPr wrap="square" rtlCol="0">
            <a:spAutoFit/>
          </a:bodyPr>
          <a:lstStyle/>
          <a:p>
            <a:r>
              <a:rPr lang="en-US" sz="1050" dirty="0"/>
              <a:t>Secondary LTE/5G</a:t>
            </a:r>
          </a:p>
        </p:txBody>
      </p:sp>
      <p:sp>
        <p:nvSpPr>
          <p:cNvPr id="43" name="TextBox 42">
            <a:extLst>
              <a:ext uri="{FF2B5EF4-FFF2-40B4-BE49-F238E27FC236}">
                <a16:creationId xmlns:a16="http://schemas.microsoft.com/office/drawing/2014/main" id="{A6786A28-57CB-2D9C-6741-1B3A19FAA513}"/>
              </a:ext>
            </a:extLst>
          </p:cNvPr>
          <p:cNvSpPr txBox="1"/>
          <p:nvPr/>
        </p:nvSpPr>
        <p:spPr>
          <a:xfrm>
            <a:off x="3325611" y="2947924"/>
            <a:ext cx="1286342" cy="253916"/>
          </a:xfrm>
          <a:prstGeom prst="rect">
            <a:avLst/>
          </a:prstGeom>
          <a:noFill/>
        </p:spPr>
        <p:txBody>
          <a:bodyPr wrap="square" rtlCol="0">
            <a:spAutoFit/>
          </a:bodyPr>
          <a:lstStyle/>
          <a:p>
            <a:r>
              <a:rPr lang="en-US" sz="1050" dirty="0"/>
              <a:t>Primary Fiber</a:t>
            </a:r>
          </a:p>
        </p:txBody>
      </p:sp>
      <p:sp>
        <p:nvSpPr>
          <p:cNvPr id="49" name="TextBox 48">
            <a:extLst>
              <a:ext uri="{FF2B5EF4-FFF2-40B4-BE49-F238E27FC236}">
                <a16:creationId xmlns:a16="http://schemas.microsoft.com/office/drawing/2014/main" id="{965866E1-CB79-A3CD-4F36-F29589F25544}"/>
              </a:ext>
            </a:extLst>
          </p:cNvPr>
          <p:cNvSpPr txBox="1"/>
          <p:nvPr/>
        </p:nvSpPr>
        <p:spPr>
          <a:xfrm>
            <a:off x="3364727" y="3863130"/>
            <a:ext cx="1286342" cy="253916"/>
          </a:xfrm>
          <a:prstGeom prst="rect">
            <a:avLst/>
          </a:prstGeom>
          <a:noFill/>
        </p:spPr>
        <p:txBody>
          <a:bodyPr wrap="square" rtlCol="0">
            <a:spAutoFit/>
          </a:bodyPr>
          <a:lstStyle/>
          <a:p>
            <a:r>
              <a:rPr lang="en-US" sz="1050" dirty="0"/>
              <a:t>Tertiary Broadband</a:t>
            </a:r>
          </a:p>
        </p:txBody>
      </p:sp>
      <p:sp>
        <p:nvSpPr>
          <p:cNvPr id="75" name="TextBox 74">
            <a:extLst>
              <a:ext uri="{FF2B5EF4-FFF2-40B4-BE49-F238E27FC236}">
                <a16:creationId xmlns:a16="http://schemas.microsoft.com/office/drawing/2014/main" id="{DC31782A-853F-DECD-F582-556E56194063}"/>
              </a:ext>
            </a:extLst>
          </p:cNvPr>
          <p:cNvSpPr txBox="1"/>
          <p:nvPr/>
        </p:nvSpPr>
        <p:spPr>
          <a:xfrm>
            <a:off x="3302990" y="5376915"/>
            <a:ext cx="1286342" cy="253916"/>
          </a:xfrm>
          <a:prstGeom prst="rect">
            <a:avLst/>
          </a:prstGeom>
          <a:noFill/>
        </p:spPr>
        <p:txBody>
          <a:bodyPr wrap="square" rtlCol="0">
            <a:spAutoFit/>
          </a:bodyPr>
          <a:lstStyle/>
          <a:p>
            <a:r>
              <a:rPr lang="en-US" sz="1050" dirty="0"/>
              <a:t>Secondary LTE/5G</a:t>
            </a:r>
          </a:p>
        </p:txBody>
      </p:sp>
      <p:sp>
        <p:nvSpPr>
          <p:cNvPr id="77" name="TextBox 76">
            <a:extLst>
              <a:ext uri="{FF2B5EF4-FFF2-40B4-BE49-F238E27FC236}">
                <a16:creationId xmlns:a16="http://schemas.microsoft.com/office/drawing/2014/main" id="{1146E096-D37A-4266-520C-450B9872FCB1}"/>
              </a:ext>
            </a:extLst>
          </p:cNvPr>
          <p:cNvSpPr txBox="1"/>
          <p:nvPr/>
        </p:nvSpPr>
        <p:spPr>
          <a:xfrm>
            <a:off x="3340828" y="4690222"/>
            <a:ext cx="1286342" cy="253916"/>
          </a:xfrm>
          <a:prstGeom prst="rect">
            <a:avLst/>
          </a:prstGeom>
          <a:noFill/>
        </p:spPr>
        <p:txBody>
          <a:bodyPr wrap="square" rtlCol="0">
            <a:spAutoFit/>
          </a:bodyPr>
          <a:lstStyle/>
          <a:p>
            <a:r>
              <a:rPr lang="en-US" sz="1050" dirty="0"/>
              <a:t>Primary Fiber</a:t>
            </a:r>
          </a:p>
        </p:txBody>
      </p:sp>
      <p:pic>
        <p:nvPicPr>
          <p:cNvPr id="79" name="Graphic 78">
            <a:extLst>
              <a:ext uri="{FF2B5EF4-FFF2-40B4-BE49-F238E27FC236}">
                <a16:creationId xmlns:a16="http://schemas.microsoft.com/office/drawing/2014/main" id="{258B060B-9DDA-2471-CBAA-6FBDBBF059F3}"/>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9063848" y="4202867"/>
            <a:ext cx="182880" cy="182880"/>
          </a:xfrm>
          <a:prstGeom prst="rect">
            <a:avLst/>
          </a:prstGeom>
        </p:spPr>
      </p:pic>
      <p:sp>
        <p:nvSpPr>
          <p:cNvPr id="80" name="TextBox 79">
            <a:extLst>
              <a:ext uri="{FF2B5EF4-FFF2-40B4-BE49-F238E27FC236}">
                <a16:creationId xmlns:a16="http://schemas.microsoft.com/office/drawing/2014/main" id="{C3D10DCC-76F0-8ED0-4232-D8EF0E0F621F}"/>
              </a:ext>
            </a:extLst>
          </p:cNvPr>
          <p:cNvSpPr txBox="1"/>
          <p:nvPr/>
        </p:nvSpPr>
        <p:spPr>
          <a:xfrm>
            <a:off x="8274905" y="4189336"/>
            <a:ext cx="872684" cy="215444"/>
          </a:xfrm>
          <a:prstGeom prst="rect">
            <a:avLst/>
          </a:prstGeom>
          <a:noFill/>
        </p:spPr>
        <p:txBody>
          <a:bodyPr wrap="square" rtlCol="0">
            <a:spAutoFit/>
          </a:bodyPr>
          <a:lstStyle/>
          <a:p>
            <a:r>
              <a:rPr lang="en-US" sz="800" dirty="0"/>
              <a:t>Network Fabric</a:t>
            </a:r>
          </a:p>
        </p:txBody>
      </p:sp>
      <p:pic>
        <p:nvPicPr>
          <p:cNvPr id="89" name="Graphic 88">
            <a:extLst>
              <a:ext uri="{FF2B5EF4-FFF2-40B4-BE49-F238E27FC236}">
                <a16:creationId xmlns:a16="http://schemas.microsoft.com/office/drawing/2014/main" id="{29BDC494-99FC-52F9-25B6-FBDD3DD1B73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817510" y="4895409"/>
            <a:ext cx="457200" cy="457200"/>
          </a:xfrm>
          <a:prstGeom prst="rect">
            <a:avLst/>
          </a:prstGeom>
        </p:spPr>
      </p:pic>
      <p:pic>
        <p:nvPicPr>
          <p:cNvPr id="90" name="Graphic 89">
            <a:extLst>
              <a:ext uri="{FF2B5EF4-FFF2-40B4-BE49-F238E27FC236}">
                <a16:creationId xmlns:a16="http://schemas.microsoft.com/office/drawing/2014/main" id="{0FEE3AF0-E240-7395-7F8F-CF35CDC7E5E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71914" y="4895409"/>
            <a:ext cx="457200" cy="457200"/>
          </a:xfrm>
          <a:prstGeom prst="rect">
            <a:avLst/>
          </a:prstGeom>
        </p:spPr>
      </p:pic>
      <p:cxnSp>
        <p:nvCxnSpPr>
          <p:cNvPr id="97" name="Straight Arrow Connector 96">
            <a:extLst>
              <a:ext uri="{FF2B5EF4-FFF2-40B4-BE49-F238E27FC236}">
                <a16:creationId xmlns:a16="http://schemas.microsoft.com/office/drawing/2014/main" id="{27A874E7-7EF0-1F89-A4A3-497D5D4808AD}"/>
              </a:ext>
            </a:extLst>
          </p:cNvPr>
          <p:cNvCxnSpPr>
            <a:cxnSpLocks/>
            <a:endCxn id="59" idx="1"/>
          </p:cNvCxnSpPr>
          <p:nvPr/>
        </p:nvCxnSpPr>
        <p:spPr>
          <a:xfrm flipV="1">
            <a:off x="2274100" y="2103410"/>
            <a:ext cx="725800" cy="51298"/>
          </a:xfrm>
          <a:prstGeom prst="straightConnector1">
            <a:avLst/>
          </a:prstGeom>
          <a:ln>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1" name="Straight Arrow Connector 100">
            <a:extLst>
              <a:ext uri="{FF2B5EF4-FFF2-40B4-BE49-F238E27FC236}">
                <a16:creationId xmlns:a16="http://schemas.microsoft.com/office/drawing/2014/main" id="{E7B6D2E4-63AF-19E4-FD92-008BE49D9D9C}"/>
              </a:ext>
            </a:extLst>
          </p:cNvPr>
          <p:cNvCxnSpPr>
            <a:cxnSpLocks/>
            <a:stCxn id="19" idx="3"/>
          </p:cNvCxnSpPr>
          <p:nvPr/>
        </p:nvCxnSpPr>
        <p:spPr>
          <a:xfrm flipV="1">
            <a:off x="2274710" y="3170389"/>
            <a:ext cx="717325" cy="397262"/>
          </a:xfrm>
          <a:prstGeom prst="straightConnector1">
            <a:avLst/>
          </a:prstGeom>
          <a:ln>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3" name="Straight Arrow Connector 102">
            <a:extLst>
              <a:ext uri="{FF2B5EF4-FFF2-40B4-BE49-F238E27FC236}">
                <a16:creationId xmlns:a16="http://schemas.microsoft.com/office/drawing/2014/main" id="{73823936-6B85-6586-E0D6-C95167CB0DC1}"/>
              </a:ext>
            </a:extLst>
          </p:cNvPr>
          <p:cNvCxnSpPr>
            <a:cxnSpLocks/>
          </p:cNvCxnSpPr>
          <p:nvPr/>
        </p:nvCxnSpPr>
        <p:spPr>
          <a:xfrm>
            <a:off x="2275792" y="3634188"/>
            <a:ext cx="807718" cy="25321"/>
          </a:xfrm>
          <a:prstGeom prst="straightConnector1">
            <a:avLst/>
          </a:prstGeom>
          <a:ln>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a:extLst>
              <a:ext uri="{FF2B5EF4-FFF2-40B4-BE49-F238E27FC236}">
                <a16:creationId xmlns:a16="http://schemas.microsoft.com/office/drawing/2014/main" id="{8FC773EB-472F-19F1-7965-D156516346EF}"/>
              </a:ext>
            </a:extLst>
          </p:cNvPr>
          <p:cNvCxnSpPr>
            <a:cxnSpLocks/>
          </p:cNvCxnSpPr>
          <p:nvPr/>
        </p:nvCxnSpPr>
        <p:spPr>
          <a:xfrm>
            <a:off x="2287031" y="3701009"/>
            <a:ext cx="693587" cy="353229"/>
          </a:xfrm>
          <a:prstGeom prst="straightConnector1">
            <a:avLst/>
          </a:prstGeom>
          <a:ln>
            <a:solidFill>
              <a:srgbClr val="00B05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0" name="Straight Arrow Connector 109">
            <a:extLst>
              <a:ext uri="{FF2B5EF4-FFF2-40B4-BE49-F238E27FC236}">
                <a16:creationId xmlns:a16="http://schemas.microsoft.com/office/drawing/2014/main" id="{41982C19-A098-8B12-D5F6-500ECE71371D}"/>
              </a:ext>
            </a:extLst>
          </p:cNvPr>
          <p:cNvCxnSpPr>
            <a:cxnSpLocks/>
          </p:cNvCxnSpPr>
          <p:nvPr/>
        </p:nvCxnSpPr>
        <p:spPr>
          <a:xfrm flipV="1">
            <a:off x="2306202" y="4969913"/>
            <a:ext cx="675804" cy="173142"/>
          </a:xfrm>
          <a:prstGeom prst="straightConnector1">
            <a:avLst/>
          </a:prstGeom>
          <a:ln>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2" name="Straight Arrow Connector 111">
            <a:extLst>
              <a:ext uri="{FF2B5EF4-FFF2-40B4-BE49-F238E27FC236}">
                <a16:creationId xmlns:a16="http://schemas.microsoft.com/office/drawing/2014/main" id="{2C4F5087-083D-1896-4E50-82C9B08EAD21}"/>
              </a:ext>
            </a:extLst>
          </p:cNvPr>
          <p:cNvCxnSpPr>
            <a:cxnSpLocks/>
          </p:cNvCxnSpPr>
          <p:nvPr/>
        </p:nvCxnSpPr>
        <p:spPr>
          <a:xfrm>
            <a:off x="2274489" y="5210603"/>
            <a:ext cx="801468" cy="188976"/>
          </a:xfrm>
          <a:prstGeom prst="straightConnector1">
            <a:avLst/>
          </a:prstGeom>
          <a:ln>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18" name="TextBox 117">
            <a:extLst>
              <a:ext uri="{FF2B5EF4-FFF2-40B4-BE49-F238E27FC236}">
                <a16:creationId xmlns:a16="http://schemas.microsoft.com/office/drawing/2014/main" id="{822FE43C-3574-A926-2A97-4BE25AFB41AE}"/>
              </a:ext>
            </a:extLst>
          </p:cNvPr>
          <p:cNvSpPr txBox="1"/>
          <p:nvPr/>
        </p:nvSpPr>
        <p:spPr>
          <a:xfrm>
            <a:off x="2222326" y="1901803"/>
            <a:ext cx="380544" cy="253916"/>
          </a:xfrm>
          <a:prstGeom prst="rect">
            <a:avLst/>
          </a:prstGeom>
          <a:noFill/>
        </p:spPr>
        <p:txBody>
          <a:bodyPr wrap="square" rtlCol="0">
            <a:spAutoFit/>
          </a:bodyPr>
          <a:lstStyle/>
          <a:p>
            <a:pPr algn="r"/>
            <a:r>
              <a:rPr lang="en-US" sz="1050" dirty="0"/>
              <a:t>R1</a:t>
            </a:r>
          </a:p>
        </p:txBody>
      </p:sp>
      <p:sp>
        <p:nvSpPr>
          <p:cNvPr id="119" name="TextBox 118">
            <a:extLst>
              <a:ext uri="{FF2B5EF4-FFF2-40B4-BE49-F238E27FC236}">
                <a16:creationId xmlns:a16="http://schemas.microsoft.com/office/drawing/2014/main" id="{AC5B933A-18EB-1B2E-28CA-851D99C68821}"/>
              </a:ext>
            </a:extLst>
          </p:cNvPr>
          <p:cNvSpPr txBox="1"/>
          <p:nvPr/>
        </p:nvSpPr>
        <p:spPr>
          <a:xfrm>
            <a:off x="2217510" y="2335662"/>
            <a:ext cx="380544" cy="253916"/>
          </a:xfrm>
          <a:prstGeom prst="rect">
            <a:avLst/>
          </a:prstGeom>
          <a:noFill/>
        </p:spPr>
        <p:txBody>
          <a:bodyPr wrap="square" rtlCol="0">
            <a:spAutoFit/>
          </a:bodyPr>
          <a:lstStyle/>
          <a:p>
            <a:pPr algn="r"/>
            <a:r>
              <a:rPr lang="en-US" sz="1050" dirty="0"/>
              <a:t>R2</a:t>
            </a:r>
          </a:p>
        </p:txBody>
      </p:sp>
      <p:sp>
        <p:nvSpPr>
          <p:cNvPr id="120" name="TextBox 119">
            <a:extLst>
              <a:ext uri="{FF2B5EF4-FFF2-40B4-BE49-F238E27FC236}">
                <a16:creationId xmlns:a16="http://schemas.microsoft.com/office/drawing/2014/main" id="{6DE49B79-E1BA-1271-7C20-5AE213475DC9}"/>
              </a:ext>
            </a:extLst>
          </p:cNvPr>
          <p:cNvSpPr txBox="1"/>
          <p:nvPr/>
        </p:nvSpPr>
        <p:spPr>
          <a:xfrm>
            <a:off x="2328046" y="3174334"/>
            <a:ext cx="380544" cy="253916"/>
          </a:xfrm>
          <a:prstGeom prst="rect">
            <a:avLst/>
          </a:prstGeom>
          <a:noFill/>
        </p:spPr>
        <p:txBody>
          <a:bodyPr wrap="square" rtlCol="0">
            <a:spAutoFit/>
          </a:bodyPr>
          <a:lstStyle/>
          <a:p>
            <a:pPr algn="r"/>
            <a:r>
              <a:rPr lang="en-US" sz="1050" dirty="0"/>
              <a:t>R1</a:t>
            </a:r>
          </a:p>
        </p:txBody>
      </p:sp>
      <p:sp>
        <p:nvSpPr>
          <p:cNvPr id="121" name="TextBox 120">
            <a:extLst>
              <a:ext uri="{FF2B5EF4-FFF2-40B4-BE49-F238E27FC236}">
                <a16:creationId xmlns:a16="http://schemas.microsoft.com/office/drawing/2014/main" id="{ABF8C876-0974-A2D3-4C16-6F7D20562BC5}"/>
              </a:ext>
            </a:extLst>
          </p:cNvPr>
          <p:cNvSpPr txBox="1"/>
          <p:nvPr/>
        </p:nvSpPr>
        <p:spPr>
          <a:xfrm>
            <a:off x="2489107" y="3436148"/>
            <a:ext cx="380544" cy="253916"/>
          </a:xfrm>
          <a:prstGeom prst="rect">
            <a:avLst/>
          </a:prstGeom>
          <a:noFill/>
        </p:spPr>
        <p:txBody>
          <a:bodyPr wrap="square" rtlCol="0">
            <a:spAutoFit/>
          </a:bodyPr>
          <a:lstStyle/>
          <a:p>
            <a:pPr algn="r"/>
            <a:r>
              <a:rPr lang="en-US" sz="1050" dirty="0"/>
              <a:t>R2</a:t>
            </a:r>
          </a:p>
        </p:txBody>
      </p:sp>
      <p:sp>
        <p:nvSpPr>
          <p:cNvPr id="122" name="TextBox 121">
            <a:extLst>
              <a:ext uri="{FF2B5EF4-FFF2-40B4-BE49-F238E27FC236}">
                <a16:creationId xmlns:a16="http://schemas.microsoft.com/office/drawing/2014/main" id="{ED905366-D17D-1F9C-940D-54D027A7CD01}"/>
              </a:ext>
            </a:extLst>
          </p:cNvPr>
          <p:cNvSpPr txBox="1"/>
          <p:nvPr/>
        </p:nvSpPr>
        <p:spPr>
          <a:xfrm>
            <a:off x="2343746" y="3854408"/>
            <a:ext cx="380544" cy="253916"/>
          </a:xfrm>
          <a:prstGeom prst="rect">
            <a:avLst/>
          </a:prstGeom>
          <a:noFill/>
        </p:spPr>
        <p:txBody>
          <a:bodyPr wrap="square" rtlCol="0">
            <a:spAutoFit/>
          </a:bodyPr>
          <a:lstStyle/>
          <a:p>
            <a:pPr algn="r"/>
            <a:r>
              <a:rPr lang="en-US" sz="1050" dirty="0"/>
              <a:t>R3</a:t>
            </a:r>
          </a:p>
        </p:txBody>
      </p:sp>
      <p:sp>
        <p:nvSpPr>
          <p:cNvPr id="123" name="TextBox 122">
            <a:extLst>
              <a:ext uri="{FF2B5EF4-FFF2-40B4-BE49-F238E27FC236}">
                <a16:creationId xmlns:a16="http://schemas.microsoft.com/office/drawing/2014/main" id="{6D038AA8-F1F3-8F68-A809-1CAE80684500}"/>
              </a:ext>
            </a:extLst>
          </p:cNvPr>
          <p:cNvSpPr txBox="1"/>
          <p:nvPr/>
        </p:nvSpPr>
        <p:spPr>
          <a:xfrm>
            <a:off x="2383101" y="4850811"/>
            <a:ext cx="380544" cy="253916"/>
          </a:xfrm>
          <a:prstGeom prst="rect">
            <a:avLst/>
          </a:prstGeom>
          <a:noFill/>
        </p:spPr>
        <p:txBody>
          <a:bodyPr wrap="square" rtlCol="0">
            <a:spAutoFit/>
          </a:bodyPr>
          <a:lstStyle/>
          <a:p>
            <a:pPr algn="r"/>
            <a:r>
              <a:rPr lang="en-US" sz="1050" dirty="0"/>
              <a:t>R1</a:t>
            </a:r>
          </a:p>
        </p:txBody>
      </p:sp>
      <p:sp>
        <p:nvSpPr>
          <p:cNvPr id="124" name="TextBox 123">
            <a:extLst>
              <a:ext uri="{FF2B5EF4-FFF2-40B4-BE49-F238E27FC236}">
                <a16:creationId xmlns:a16="http://schemas.microsoft.com/office/drawing/2014/main" id="{374D52CB-4124-A437-8EFE-A028E4A61699}"/>
              </a:ext>
            </a:extLst>
          </p:cNvPr>
          <p:cNvSpPr txBox="1"/>
          <p:nvPr/>
        </p:nvSpPr>
        <p:spPr>
          <a:xfrm>
            <a:off x="2362306" y="5268604"/>
            <a:ext cx="380544" cy="253916"/>
          </a:xfrm>
          <a:prstGeom prst="rect">
            <a:avLst/>
          </a:prstGeom>
          <a:noFill/>
        </p:spPr>
        <p:txBody>
          <a:bodyPr wrap="square" rtlCol="0">
            <a:spAutoFit/>
          </a:bodyPr>
          <a:lstStyle/>
          <a:p>
            <a:pPr algn="r"/>
            <a:r>
              <a:rPr lang="en-US" sz="1050" dirty="0"/>
              <a:t>R2</a:t>
            </a:r>
          </a:p>
        </p:txBody>
      </p:sp>
      <p:sp>
        <p:nvSpPr>
          <p:cNvPr id="125" name="TextBox 124">
            <a:extLst>
              <a:ext uri="{FF2B5EF4-FFF2-40B4-BE49-F238E27FC236}">
                <a16:creationId xmlns:a16="http://schemas.microsoft.com/office/drawing/2014/main" id="{4E1B40BF-047A-0D9E-168B-ED2A9C875685}"/>
              </a:ext>
            </a:extLst>
          </p:cNvPr>
          <p:cNvSpPr txBox="1"/>
          <p:nvPr/>
        </p:nvSpPr>
        <p:spPr>
          <a:xfrm>
            <a:off x="7898885" y="3518612"/>
            <a:ext cx="380544" cy="253916"/>
          </a:xfrm>
          <a:prstGeom prst="rect">
            <a:avLst/>
          </a:prstGeom>
          <a:noFill/>
        </p:spPr>
        <p:txBody>
          <a:bodyPr wrap="square" rtlCol="0">
            <a:spAutoFit/>
          </a:bodyPr>
          <a:lstStyle/>
          <a:p>
            <a:pPr algn="r"/>
            <a:r>
              <a:rPr lang="en-US" sz="1050" dirty="0"/>
              <a:t>API</a:t>
            </a:r>
          </a:p>
        </p:txBody>
      </p:sp>
      <p:sp>
        <p:nvSpPr>
          <p:cNvPr id="126" name="TextBox 125">
            <a:extLst>
              <a:ext uri="{FF2B5EF4-FFF2-40B4-BE49-F238E27FC236}">
                <a16:creationId xmlns:a16="http://schemas.microsoft.com/office/drawing/2014/main" id="{8E4860C4-2397-E8D3-F70A-30E92AFF73ED}"/>
              </a:ext>
            </a:extLst>
          </p:cNvPr>
          <p:cNvSpPr txBox="1"/>
          <p:nvPr/>
        </p:nvSpPr>
        <p:spPr>
          <a:xfrm>
            <a:off x="8798014" y="2944596"/>
            <a:ext cx="847063" cy="253916"/>
          </a:xfrm>
          <a:prstGeom prst="rect">
            <a:avLst/>
          </a:prstGeom>
          <a:noFill/>
        </p:spPr>
        <p:txBody>
          <a:bodyPr wrap="square" rtlCol="0">
            <a:spAutoFit/>
          </a:bodyPr>
          <a:lstStyle/>
          <a:p>
            <a:pPr algn="r"/>
            <a:r>
              <a:rPr lang="en-US" sz="1050" dirty="0"/>
              <a:t>API/Proxy</a:t>
            </a:r>
          </a:p>
        </p:txBody>
      </p:sp>
      <p:sp>
        <p:nvSpPr>
          <p:cNvPr id="127" name="TextBox 126">
            <a:extLst>
              <a:ext uri="{FF2B5EF4-FFF2-40B4-BE49-F238E27FC236}">
                <a16:creationId xmlns:a16="http://schemas.microsoft.com/office/drawing/2014/main" id="{D57F4FC0-5723-63E3-55A4-E405EC1DC782}"/>
              </a:ext>
            </a:extLst>
          </p:cNvPr>
          <p:cNvSpPr txBox="1"/>
          <p:nvPr/>
        </p:nvSpPr>
        <p:spPr>
          <a:xfrm>
            <a:off x="9255504" y="3480831"/>
            <a:ext cx="812639" cy="253916"/>
          </a:xfrm>
          <a:prstGeom prst="rect">
            <a:avLst/>
          </a:prstGeom>
          <a:noFill/>
        </p:spPr>
        <p:txBody>
          <a:bodyPr wrap="square" rtlCol="0">
            <a:spAutoFit/>
          </a:bodyPr>
          <a:lstStyle/>
          <a:p>
            <a:pPr algn="r"/>
            <a:r>
              <a:rPr lang="en-US" sz="1050" dirty="0"/>
              <a:t>API/Proxy</a:t>
            </a:r>
          </a:p>
        </p:txBody>
      </p:sp>
      <p:sp>
        <p:nvSpPr>
          <p:cNvPr id="128" name="TextBox 127">
            <a:extLst>
              <a:ext uri="{FF2B5EF4-FFF2-40B4-BE49-F238E27FC236}">
                <a16:creationId xmlns:a16="http://schemas.microsoft.com/office/drawing/2014/main" id="{6439C16A-9533-5723-7733-53FB33B4AA0C}"/>
              </a:ext>
            </a:extLst>
          </p:cNvPr>
          <p:cNvSpPr txBox="1"/>
          <p:nvPr/>
        </p:nvSpPr>
        <p:spPr>
          <a:xfrm>
            <a:off x="9329833" y="4001505"/>
            <a:ext cx="805629" cy="253916"/>
          </a:xfrm>
          <a:prstGeom prst="rect">
            <a:avLst/>
          </a:prstGeom>
          <a:noFill/>
        </p:spPr>
        <p:txBody>
          <a:bodyPr wrap="square" rtlCol="0">
            <a:spAutoFit/>
          </a:bodyPr>
          <a:lstStyle/>
          <a:p>
            <a:pPr algn="r"/>
            <a:r>
              <a:rPr lang="en-US" sz="1050" dirty="0"/>
              <a:t>API/Proxy</a:t>
            </a:r>
          </a:p>
        </p:txBody>
      </p:sp>
      <p:sp>
        <p:nvSpPr>
          <p:cNvPr id="129" name="TextBox 128">
            <a:extLst>
              <a:ext uri="{FF2B5EF4-FFF2-40B4-BE49-F238E27FC236}">
                <a16:creationId xmlns:a16="http://schemas.microsoft.com/office/drawing/2014/main" id="{B808F7A6-E3D7-07B4-EAAD-D64F76C04FED}"/>
              </a:ext>
            </a:extLst>
          </p:cNvPr>
          <p:cNvSpPr txBox="1"/>
          <p:nvPr/>
        </p:nvSpPr>
        <p:spPr>
          <a:xfrm>
            <a:off x="815472" y="1463372"/>
            <a:ext cx="1286342" cy="253916"/>
          </a:xfrm>
          <a:prstGeom prst="rect">
            <a:avLst/>
          </a:prstGeom>
          <a:noFill/>
        </p:spPr>
        <p:txBody>
          <a:bodyPr wrap="square" rtlCol="0">
            <a:spAutoFit/>
          </a:bodyPr>
          <a:lstStyle/>
          <a:p>
            <a:pPr algn="ctr"/>
            <a:r>
              <a:rPr lang="en-US" sz="1050" dirty="0"/>
              <a:t>32 Locations</a:t>
            </a:r>
          </a:p>
        </p:txBody>
      </p:sp>
      <p:sp>
        <p:nvSpPr>
          <p:cNvPr id="130" name="TextBox 129">
            <a:extLst>
              <a:ext uri="{FF2B5EF4-FFF2-40B4-BE49-F238E27FC236}">
                <a16:creationId xmlns:a16="http://schemas.microsoft.com/office/drawing/2014/main" id="{C5FFCAF2-6E05-512F-AE23-60CD2AD82A08}"/>
              </a:ext>
            </a:extLst>
          </p:cNvPr>
          <p:cNvSpPr txBox="1"/>
          <p:nvPr/>
        </p:nvSpPr>
        <p:spPr>
          <a:xfrm>
            <a:off x="817273" y="2939016"/>
            <a:ext cx="1286342" cy="253916"/>
          </a:xfrm>
          <a:prstGeom prst="rect">
            <a:avLst/>
          </a:prstGeom>
          <a:noFill/>
        </p:spPr>
        <p:txBody>
          <a:bodyPr wrap="square" rtlCol="0">
            <a:spAutoFit/>
          </a:bodyPr>
          <a:lstStyle/>
          <a:p>
            <a:pPr algn="ctr"/>
            <a:r>
              <a:rPr lang="en-US" sz="1050" dirty="0"/>
              <a:t>3 Locations</a:t>
            </a:r>
          </a:p>
        </p:txBody>
      </p:sp>
      <p:sp>
        <p:nvSpPr>
          <p:cNvPr id="131" name="TextBox 130">
            <a:extLst>
              <a:ext uri="{FF2B5EF4-FFF2-40B4-BE49-F238E27FC236}">
                <a16:creationId xmlns:a16="http://schemas.microsoft.com/office/drawing/2014/main" id="{E706FF57-1D62-6223-2978-ED866A24BCE2}"/>
              </a:ext>
            </a:extLst>
          </p:cNvPr>
          <p:cNvSpPr txBox="1"/>
          <p:nvPr/>
        </p:nvSpPr>
        <p:spPr>
          <a:xfrm>
            <a:off x="817833" y="4409493"/>
            <a:ext cx="1286342" cy="253916"/>
          </a:xfrm>
          <a:prstGeom prst="rect">
            <a:avLst/>
          </a:prstGeom>
          <a:noFill/>
        </p:spPr>
        <p:txBody>
          <a:bodyPr wrap="square" rtlCol="0">
            <a:spAutoFit/>
          </a:bodyPr>
          <a:lstStyle/>
          <a:p>
            <a:pPr algn="ctr"/>
            <a:r>
              <a:rPr lang="en-US" sz="1050" dirty="0"/>
              <a:t>55 Locations</a:t>
            </a:r>
          </a:p>
        </p:txBody>
      </p:sp>
      <p:pic>
        <p:nvPicPr>
          <p:cNvPr id="132" name="Graphic 131">
            <a:extLst>
              <a:ext uri="{FF2B5EF4-FFF2-40B4-BE49-F238E27FC236}">
                <a16:creationId xmlns:a16="http://schemas.microsoft.com/office/drawing/2014/main" id="{5C43117D-82D3-0254-BAA0-840514B91E9B}"/>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244712" y="4895409"/>
            <a:ext cx="457200" cy="457200"/>
          </a:xfrm>
          <a:prstGeom prst="rect">
            <a:avLst/>
          </a:prstGeom>
        </p:spPr>
      </p:pic>
      <p:pic>
        <p:nvPicPr>
          <p:cNvPr id="133" name="Graphic 132">
            <a:extLst>
              <a:ext uri="{FF2B5EF4-FFF2-40B4-BE49-F238E27FC236}">
                <a16:creationId xmlns:a16="http://schemas.microsoft.com/office/drawing/2014/main" id="{59E4AA67-AABE-B016-3BD3-077B37727DE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262762" y="1111433"/>
            <a:ext cx="274320" cy="274320"/>
          </a:xfrm>
          <a:prstGeom prst="rect">
            <a:avLst/>
          </a:prstGeom>
        </p:spPr>
      </p:pic>
      <p:pic>
        <p:nvPicPr>
          <p:cNvPr id="134" name="Graphic 133">
            <a:extLst>
              <a:ext uri="{FF2B5EF4-FFF2-40B4-BE49-F238E27FC236}">
                <a16:creationId xmlns:a16="http://schemas.microsoft.com/office/drawing/2014/main" id="{C109C02D-DA51-13C0-21BE-5F4F235D033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24254" y="1111433"/>
            <a:ext cx="274320" cy="274320"/>
          </a:xfrm>
          <a:prstGeom prst="rect">
            <a:avLst/>
          </a:prstGeom>
        </p:spPr>
      </p:pic>
      <p:pic>
        <p:nvPicPr>
          <p:cNvPr id="135" name="Graphic 134">
            <a:extLst>
              <a:ext uri="{FF2B5EF4-FFF2-40B4-BE49-F238E27FC236}">
                <a16:creationId xmlns:a16="http://schemas.microsoft.com/office/drawing/2014/main" id="{21F91D5D-7FA7-4961-CF4D-7958179BDA43}"/>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5345236" y="1111433"/>
            <a:ext cx="274320" cy="274320"/>
          </a:xfrm>
          <a:prstGeom prst="rect">
            <a:avLst/>
          </a:prstGeom>
        </p:spPr>
      </p:pic>
      <p:pic>
        <p:nvPicPr>
          <p:cNvPr id="136" name="Graphic 135">
            <a:extLst>
              <a:ext uri="{FF2B5EF4-FFF2-40B4-BE49-F238E27FC236}">
                <a16:creationId xmlns:a16="http://schemas.microsoft.com/office/drawing/2014/main" id="{3F088DF3-DC31-C6DD-F5D9-3C3261EFEDD4}"/>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0143254" y="1111433"/>
            <a:ext cx="274320" cy="274320"/>
          </a:xfrm>
          <a:prstGeom prst="rect">
            <a:avLst/>
          </a:prstGeom>
        </p:spPr>
      </p:pic>
      <p:sp>
        <p:nvSpPr>
          <p:cNvPr id="137" name="TextBox 136">
            <a:extLst>
              <a:ext uri="{FF2B5EF4-FFF2-40B4-BE49-F238E27FC236}">
                <a16:creationId xmlns:a16="http://schemas.microsoft.com/office/drawing/2014/main" id="{705F6230-BDF9-7DAB-C37D-3D854CA5BEC4}"/>
              </a:ext>
            </a:extLst>
          </p:cNvPr>
          <p:cNvSpPr txBox="1"/>
          <p:nvPr/>
        </p:nvSpPr>
        <p:spPr>
          <a:xfrm>
            <a:off x="3442809" y="1133177"/>
            <a:ext cx="1286342" cy="230832"/>
          </a:xfrm>
          <a:prstGeom prst="rect">
            <a:avLst/>
          </a:prstGeom>
          <a:noFill/>
        </p:spPr>
        <p:txBody>
          <a:bodyPr wrap="square" rtlCol="0">
            <a:spAutoFit/>
          </a:bodyPr>
          <a:lstStyle/>
          <a:p>
            <a:pPr algn="ctr"/>
            <a:r>
              <a:rPr lang="en-US" sz="900" dirty="0"/>
              <a:t>90 Locations Globally</a:t>
            </a:r>
          </a:p>
        </p:txBody>
      </p:sp>
      <p:sp>
        <p:nvSpPr>
          <p:cNvPr id="138" name="TextBox 137">
            <a:extLst>
              <a:ext uri="{FF2B5EF4-FFF2-40B4-BE49-F238E27FC236}">
                <a16:creationId xmlns:a16="http://schemas.microsoft.com/office/drawing/2014/main" id="{FF9F2887-A1EF-3979-5837-A1255FD01A1D}"/>
              </a:ext>
            </a:extLst>
          </p:cNvPr>
          <p:cNvSpPr txBox="1"/>
          <p:nvPr/>
        </p:nvSpPr>
        <p:spPr>
          <a:xfrm>
            <a:off x="5498885" y="1133177"/>
            <a:ext cx="1781905" cy="230832"/>
          </a:xfrm>
          <a:prstGeom prst="rect">
            <a:avLst/>
          </a:prstGeom>
          <a:noFill/>
        </p:spPr>
        <p:txBody>
          <a:bodyPr wrap="square" rtlCol="0">
            <a:spAutoFit/>
          </a:bodyPr>
          <a:lstStyle/>
          <a:p>
            <a:pPr algn="ctr"/>
            <a:r>
              <a:rPr lang="en-US" sz="900" dirty="0"/>
              <a:t>15,000 In-office Users Globally</a:t>
            </a:r>
          </a:p>
        </p:txBody>
      </p:sp>
      <p:sp>
        <p:nvSpPr>
          <p:cNvPr id="139" name="TextBox 138">
            <a:extLst>
              <a:ext uri="{FF2B5EF4-FFF2-40B4-BE49-F238E27FC236}">
                <a16:creationId xmlns:a16="http://schemas.microsoft.com/office/drawing/2014/main" id="{DDA44E7C-FACA-9F34-4F8D-AB6F9A3DB5AC}"/>
              </a:ext>
            </a:extLst>
          </p:cNvPr>
          <p:cNvSpPr txBox="1"/>
          <p:nvPr/>
        </p:nvSpPr>
        <p:spPr>
          <a:xfrm>
            <a:off x="7997184" y="1133177"/>
            <a:ext cx="1638357" cy="230832"/>
          </a:xfrm>
          <a:prstGeom prst="rect">
            <a:avLst/>
          </a:prstGeom>
          <a:noFill/>
        </p:spPr>
        <p:txBody>
          <a:bodyPr wrap="square" rtlCol="0">
            <a:spAutoFit/>
          </a:bodyPr>
          <a:lstStyle/>
          <a:p>
            <a:pPr algn="ctr"/>
            <a:r>
              <a:rPr lang="en-US" sz="900" dirty="0"/>
              <a:t>5000 Remote Users Globally</a:t>
            </a:r>
          </a:p>
        </p:txBody>
      </p:sp>
      <p:sp>
        <p:nvSpPr>
          <p:cNvPr id="140" name="TextBox 139">
            <a:extLst>
              <a:ext uri="{FF2B5EF4-FFF2-40B4-BE49-F238E27FC236}">
                <a16:creationId xmlns:a16="http://schemas.microsoft.com/office/drawing/2014/main" id="{C58FBC12-971C-5A38-C02C-6A55A9B2080C}"/>
              </a:ext>
            </a:extLst>
          </p:cNvPr>
          <p:cNvSpPr txBox="1"/>
          <p:nvPr/>
        </p:nvSpPr>
        <p:spPr>
          <a:xfrm>
            <a:off x="10351934" y="1133177"/>
            <a:ext cx="1294957" cy="230832"/>
          </a:xfrm>
          <a:prstGeom prst="rect">
            <a:avLst/>
          </a:prstGeom>
          <a:noFill/>
        </p:spPr>
        <p:txBody>
          <a:bodyPr wrap="square" rtlCol="0">
            <a:spAutoFit/>
          </a:bodyPr>
          <a:lstStyle/>
          <a:p>
            <a:pPr algn="ctr"/>
            <a:r>
              <a:rPr lang="en-US" sz="900" dirty="0"/>
              <a:t>Operations:  24x7x365</a:t>
            </a:r>
          </a:p>
        </p:txBody>
      </p:sp>
      <p:sp>
        <p:nvSpPr>
          <p:cNvPr id="141" name="TextBox 140">
            <a:extLst>
              <a:ext uri="{FF2B5EF4-FFF2-40B4-BE49-F238E27FC236}">
                <a16:creationId xmlns:a16="http://schemas.microsoft.com/office/drawing/2014/main" id="{75B98669-C133-10AE-E11B-91F1C3F4B52E}"/>
              </a:ext>
            </a:extLst>
          </p:cNvPr>
          <p:cNvSpPr txBox="1"/>
          <p:nvPr/>
        </p:nvSpPr>
        <p:spPr>
          <a:xfrm>
            <a:off x="5742096" y="4811130"/>
            <a:ext cx="1286342" cy="253916"/>
          </a:xfrm>
          <a:prstGeom prst="rect">
            <a:avLst/>
          </a:prstGeom>
          <a:noFill/>
        </p:spPr>
        <p:txBody>
          <a:bodyPr wrap="square" rtlCol="0">
            <a:spAutoFit/>
          </a:bodyPr>
          <a:lstStyle/>
          <a:p>
            <a:r>
              <a:rPr lang="en-US" sz="1050" dirty="0"/>
              <a:t>IPSec Tunnel</a:t>
            </a:r>
          </a:p>
        </p:txBody>
      </p:sp>
      <p:pic>
        <p:nvPicPr>
          <p:cNvPr id="142" name="Graphic 141">
            <a:extLst>
              <a:ext uri="{FF2B5EF4-FFF2-40B4-BE49-F238E27FC236}">
                <a16:creationId xmlns:a16="http://schemas.microsoft.com/office/drawing/2014/main" id="{1912C8A3-543E-4EAC-6587-6998A12F6B2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7022721" y="1829745"/>
            <a:ext cx="685800" cy="685800"/>
          </a:xfrm>
          <a:prstGeom prst="rect">
            <a:avLst/>
          </a:prstGeom>
        </p:spPr>
      </p:pic>
      <p:sp>
        <p:nvSpPr>
          <p:cNvPr id="143" name="TextBox 142">
            <a:extLst>
              <a:ext uri="{FF2B5EF4-FFF2-40B4-BE49-F238E27FC236}">
                <a16:creationId xmlns:a16="http://schemas.microsoft.com/office/drawing/2014/main" id="{2E179788-369E-8EA7-177C-20A4AFFD49AE}"/>
              </a:ext>
            </a:extLst>
          </p:cNvPr>
          <p:cNvSpPr txBox="1"/>
          <p:nvPr/>
        </p:nvSpPr>
        <p:spPr>
          <a:xfrm>
            <a:off x="6692518" y="1603375"/>
            <a:ext cx="1286342" cy="253916"/>
          </a:xfrm>
          <a:prstGeom prst="rect">
            <a:avLst/>
          </a:prstGeom>
          <a:noFill/>
        </p:spPr>
        <p:txBody>
          <a:bodyPr wrap="square" rtlCol="0">
            <a:spAutoFit/>
          </a:bodyPr>
          <a:lstStyle/>
          <a:p>
            <a:pPr algn="ctr"/>
            <a:r>
              <a:rPr lang="en-US" sz="1050" dirty="0"/>
              <a:t>Internet</a:t>
            </a:r>
          </a:p>
        </p:txBody>
      </p:sp>
      <p:sp>
        <p:nvSpPr>
          <p:cNvPr id="148" name="TextBox 147">
            <a:extLst>
              <a:ext uri="{FF2B5EF4-FFF2-40B4-BE49-F238E27FC236}">
                <a16:creationId xmlns:a16="http://schemas.microsoft.com/office/drawing/2014/main" id="{ADF2FE7D-0854-6C61-F1B2-B8053020E2FA}"/>
              </a:ext>
            </a:extLst>
          </p:cNvPr>
          <p:cNvSpPr txBox="1"/>
          <p:nvPr/>
        </p:nvSpPr>
        <p:spPr>
          <a:xfrm>
            <a:off x="6767697" y="2964203"/>
            <a:ext cx="484112" cy="261610"/>
          </a:xfrm>
          <a:prstGeom prst="rect">
            <a:avLst/>
          </a:prstGeom>
          <a:noFill/>
        </p:spPr>
        <p:txBody>
          <a:bodyPr wrap="square">
            <a:spAutoFit/>
          </a:bodyPr>
          <a:lstStyle/>
          <a:p>
            <a:pPr algn="ctr"/>
            <a:r>
              <a:rPr lang="en-US" sz="1050" dirty="0"/>
              <a:t>SWG</a:t>
            </a:r>
            <a:endParaRPr lang="en-US" sz="1800" dirty="0"/>
          </a:p>
        </p:txBody>
      </p:sp>
      <p:pic>
        <p:nvPicPr>
          <p:cNvPr id="149" name="Graphic 148">
            <a:extLst>
              <a:ext uri="{FF2B5EF4-FFF2-40B4-BE49-F238E27FC236}">
                <a16:creationId xmlns:a16="http://schemas.microsoft.com/office/drawing/2014/main" id="{A7C24E45-F96F-D9C3-5099-AE3EC0E2E043}"/>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7143023" y="2795138"/>
            <a:ext cx="457200" cy="457200"/>
          </a:xfrm>
          <a:prstGeom prst="rect">
            <a:avLst/>
          </a:prstGeom>
        </p:spPr>
      </p:pic>
      <p:cxnSp>
        <p:nvCxnSpPr>
          <p:cNvPr id="152" name="Straight Arrow Connector 151">
            <a:extLst>
              <a:ext uri="{FF2B5EF4-FFF2-40B4-BE49-F238E27FC236}">
                <a16:creationId xmlns:a16="http://schemas.microsoft.com/office/drawing/2014/main" id="{86485C5F-7E4C-1B7D-79A8-3434DAB5EEF0}"/>
              </a:ext>
            </a:extLst>
          </p:cNvPr>
          <p:cNvCxnSpPr>
            <a:cxnSpLocks/>
          </p:cNvCxnSpPr>
          <p:nvPr/>
        </p:nvCxnSpPr>
        <p:spPr>
          <a:xfrm flipH="1">
            <a:off x="5782372" y="3403618"/>
            <a:ext cx="0" cy="548640"/>
          </a:xfrm>
          <a:prstGeom prst="straightConnector1">
            <a:avLst/>
          </a:prstGeom>
          <a:ln>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2D693826-07F6-E40C-31D5-14E17C7E553D}"/>
              </a:ext>
            </a:extLst>
          </p:cNvPr>
          <p:cNvSpPr txBox="1"/>
          <p:nvPr/>
        </p:nvSpPr>
        <p:spPr>
          <a:xfrm>
            <a:off x="4431394" y="2294353"/>
            <a:ext cx="459796" cy="261610"/>
          </a:xfrm>
          <a:prstGeom prst="rect">
            <a:avLst/>
          </a:prstGeom>
          <a:noFill/>
        </p:spPr>
        <p:txBody>
          <a:bodyPr wrap="square" rtlCol="0">
            <a:spAutoFit/>
          </a:bodyPr>
          <a:lstStyle/>
          <a:p>
            <a:r>
              <a:rPr lang="en-US" sz="1050" dirty="0"/>
              <a:t>VPN</a:t>
            </a:r>
            <a:endParaRPr lang="en-US" dirty="0"/>
          </a:p>
        </p:txBody>
      </p:sp>
      <p:sp>
        <p:nvSpPr>
          <p:cNvPr id="12" name="TextBox 11">
            <a:extLst>
              <a:ext uri="{FF2B5EF4-FFF2-40B4-BE49-F238E27FC236}">
                <a16:creationId xmlns:a16="http://schemas.microsoft.com/office/drawing/2014/main" id="{A05031E0-07FE-DE80-E75E-EF62DBCAD792}"/>
              </a:ext>
            </a:extLst>
          </p:cNvPr>
          <p:cNvSpPr txBox="1"/>
          <p:nvPr/>
        </p:nvSpPr>
        <p:spPr>
          <a:xfrm>
            <a:off x="4432372" y="2600665"/>
            <a:ext cx="459796" cy="261610"/>
          </a:xfrm>
          <a:prstGeom prst="rect">
            <a:avLst/>
          </a:prstGeom>
          <a:noFill/>
        </p:spPr>
        <p:txBody>
          <a:bodyPr wrap="square" rtlCol="0">
            <a:spAutoFit/>
          </a:bodyPr>
          <a:lstStyle/>
          <a:p>
            <a:r>
              <a:rPr lang="en-US" sz="1050" dirty="0"/>
              <a:t>VPN</a:t>
            </a:r>
            <a:endParaRPr lang="en-US" dirty="0"/>
          </a:p>
        </p:txBody>
      </p:sp>
      <p:sp>
        <p:nvSpPr>
          <p:cNvPr id="15" name="TextBox 14">
            <a:extLst>
              <a:ext uri="{FF2B5EF4-FFF2-40B4-BE49-F238E27FC236}">
                <a16:creationId xmlns:a16="http://schemas.microsoft.com/office/drawing/2014/main" id="{26364E19-4B0E-D32E-3EE8-3E0718AD45FF}"/>
              </a:ext>
            </a:extLst>
          </p:cNvPr>
          <p:cNvSpPr txBox="1"/>
          <p:nvPr/>
        </p:nvSpPr>
        <p:spPr>
          <a:xfrm>
            <a:off x="4442812" y="2969768"/>
            <a:ext cx="459796" cy="261610"/>
          </a:xfrm>
          <a:prstGeom prst="rect">
            <a:avLst/>
          </a:prstGeom>
          <a:noFill/>
        </p:spPr>
        <p:txBody>
          <a:bodyPr wrap="square" rtlCol="0">
            <a:spAutoFit/>
          </a:bodyPr>
          <a:lstStyle/>
          <a:p>
            <a:r>
              <a:rPr lang="en-US" sz="1050" dirty="0"/>
              <a:t>VPN</a:t>
            </a:r>
            <a:endParaRPr lang="en-US" dirty="0"/>
          </a:p>
        </p:txBody>
      </p:sp>
      <p:sp>
        <p:nvSpPr>
          <p:cNvPr id="17" name="TextBox 16">
            <a:extLst>
              <a:ext uri="{FF2B5EF4-FFF2-40B4-BE49-F238E27FC236}">
                <a16:creationId xmlns:a16="http://schemas.microsoft.com/office/drawing/2014/main" id="{C8658992-8E2A-6957-8A09-982B7EC7312B}"/>
              </a:ext>
            </a:extLst>
          </p:cNvPr>
          <p:cNvSpPr txBox="1"/>
          <p:nvPr/>
        </p:nvSpPr>
        <p:spPr>
          <a:xfrm>
            <a:off x="4507806" y="3580644"/>
            <a:ext cx="459796" cy="261610"/>
          </a:xfrm>
          <a:prstGeom prst="rect">
            <a:avLst/>
          </a:prstGeom>
          <a:noFill/>
        </p:spPr>
        <p:txBody>
          <a:bodyPr wrap="square" rtlCol="0">
            <a:spAutoFit/>
          </a:bodyPr>
          <a:lstStyle/>
          <a:p>
            <a:r>
              <a:rPr lang="en-US" sz="1050" dirty="0"/>
              <a:t>VPN</a:t>
            </a:r>
            <a:endParaRPr lang="en-US" dirty="0"/>
          </a:p>
        </p:txBody>
      </p:sp>
      <p:sp>
        <p:nvSpPr>
          <p:cNvPr id="23" name="TextBox 22">
            <a:extLst>
              <a:ext uri="{FF2B5EF4-FFF2-40B4-BE49-F238E27FC236}">
                <a16:creationId xmlns:a16="http://schemas.microsoft.com/office/drawing/2014/main" id="{F663E461-1837-C8BE-F006-A6158099B280}"/>
              </a:ext>
            </a:extLst>
          </p:cNvPr>
          <p:cNvSpPr txBox="1"/>
          <p:nvPr/>
        </p:nvSpPr>
        <p:spPr>
          <a:xfrm>
            <a:off x="4570974" y="3928436"/>
            <a:ext cx="459796" cy="261610"/>
          </a:xfrm>
          <a:prstGeom prst="rect">
            <a:avLst/>
          </a:prstGeom>
          <a:noFill/>
        </p:spPr>
        <p:txBody>
          <a:bodyPr wrap="square" rtlCol="0">
            <a:spAutoFit/>
          </a:bodyPr>
          <a:lstStyle/>
          <a:p>
            <a:r>
              <a:rPr lang="en-US" sz="1050" dirty="0"/>
              <a:t>VPN</a:t>
            </a:r>
            <a:endParaRPr lang="en-US" dirty="0"/>
          </a:p>
        </p:txBody>
      </p:sp>
      <p:sp>
        <p:nvSpPr>
          <p:cNvPr id="24" name="TextBox 23">
            <a:extLst>
              <a:ext uri="{FF2B5EF4-FFF2-40B4-BE49-F238E27FC236}">
                <a16:creationId xmlns:a16="http://schemas.microsoft.com/office/drawing/2014/main" id="{CA238385-6754-501E-13CE-3FCF3ECA601B}"/>
              </a:ext>
            </a:extLst>
          </p:cNvPr>
          <p:cNvSpPr txBox="1"/>
          <p:nvPr/>
        </p:nvSpPr>
        <p:spPr>
          <a:xfrm>
            <a:off x="4545218" y="4571759"/>
            <a:ext cx="459796" cy="261610"/>
          </a:xfrm>
          <a:prstGeom prst="rect">
            <a:avLst/>
          </a:prstGeom>
          <a:noFill/>
        </p:spPr>
        <p:txBody>
          <a:bodyPr wrap="square" rtlCol="0">
            <a:spAutoFit/>
          </a:bodyPr>
          <a:lstStyle/>
          <a:p>
            <a:r>
              <a:rPr lang="en-US" sz="1050" dirty="0"/>
              <a:t>VPN</a:t>
            </a:r>
            <a:endParaRPr lang="en-US" dirty="0"/>
          </a:p>
        </p:txBody>
      </p:sp>
      <p:sp>
        <p:nvSpPr>
          <p:cNvPr id="25" name="TextBox 24">
            <a:extLst>
              <a:ext uri="{FF2B5EF4-FFF2-40B4-BE49-F238E27FC236}">
                <a16:creationId xmlns:a16="http://schemas.microsoft.com/office/drawing/2014/main" id="{33AB8FE2-7029-1467-9F1D-F0A5D43C2AF8}"/>
              </a:ext>
            </a:extLst>
          </p:cNvPr>
          <p:cNvSpPr txBox="1"/>
          <p:nvPr/>
        </p:nvSpPr>
        <p:spPr>
          <a:xfrm>
            <a:off x="4545218" y="4820600"/>
            <a:ext cx="459796" cy="261610"/>
          </a:xfrm>
          <a:prstGeom prst="rect">
            <a:avLst/>
          </a:prstGeom>
          <a:noFill/>
        </p:spPr>
        <p:txBody>
          <a:bodyPr wrap="square" rtlCol="0">
            <a:spAutoFit/>
          </a:bodyPr>
          <a:lstStyle/>
          <a:p>
            <a:r>
              <a:rPr lang="en-US" sz="1050" dirty="0"/>
              <a:t>VPN</a:t>
            </a:r>
            <a:endParaRPr lang="en-US" dirty="0"/>
          </a:p>
        </p:txBody>
      </p:sp>
      <p:sp>
        <p:nvSpPr>
          <p:cNvPr id="34" name="TextBox 33">
            <a:extLst>
              <a:ext uri="{FF2B5EF4-FFF2-40B4-BE49-F238E27FC236}">
                <a16:creationId xmlns:a16="http://schemas.microsoft.com/office/drawing/2014/main" id="{5D529A39-DC31-B708-8E31-74AE7D9ADC63}"/>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38309671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7554D-AAD6-58B5-9819-2589767A5298}"/>
            </a:ext>
          </a:extLst>
        </p:cNvPr>
        <p:cNvGrpSpPr/>
        <p:nvPr/>
      </p:nvGrpSpPr>
      <p:grpSpPr>
        <a:xfrm>
          <a:off x="0" y="0"/>
          <a:ext cx="0" cy="0"/>
          <a:chOff x="0" y="0"/>
          <a:chExt cx="0" cy="0"/>
        </a:xfrm>
      </p:grpSpPr>
      <p:pic>
        <p:nvPicPr>
          <p:cNvPr id="9" name="Content Placeholder 6" descr="A person in a suit standing in front of a stage">
            <a:extLst>
              <a:ext uri="{FF2B5EF4-FFF2-40B4-BE49-F238E27FC236}">
                <a16:creationId xmlns:a16="http://schemas.microsoft.com/office/drawing/2014/main" id="{EBEEDAAD-64DF-5ADA-86B4-91BFB5B67EB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15775"/>
          <a:stretch>
            <a:fillRect/>
          </a:stretch>
        </p:blipFill>
        <p:spPr>
          <a:xfrm>
            <a:off x="-6588" y="10"/>
            <a:ext cx="12198588" cy="6857990"/>
          </a:xfrm>
          <a:prstGeom prst="rect">
            <a:avLst/>
          </a:prstGeom>
        </p:spPr>
      </p:pic>
      <p:sp>
        <p:nvSpPr>
          <p:cNvPr id="6" name="TextBox 5">
            <a:extLst>
              <a:ext uri="{FF2B5EF4-FFF2-40B4-BE49-F238E27FC236}">
                <a16:creationId xmlns:a16="http://schemas.microsoft.com/office/drawing/2014/main" id="{70CEF2A3-C29C-449B-541C-B5BBA57280CE}"/>
              </a:ext>
            </a:extLst>
          </p:cNvPr>
          <p:cNvSpPr txBox="1"/>
          <p:nvPr/>
        </p:nvSpPr>
        <p:spPr>
          <a:xfrm>
            <a:off x="692387" y="2828925"/>
            <a:ext cx="8346837" cy="1107996"/>
          </a:xfrm>
          <a:prstGeom prst="rect">
            <a:avLst/>
          </a:prstGeom>
          <a:noFill/>
        </p:spPr>
        <p:txBody>
          <a:bodyPr wrap="square" rtlCol="0">
            <a:spAutoFit/>
          </a:bodyPr>
          <a:lstStyle/>
          <a:p>
            <a:r>
              <a:rPr lang="en-US" sz="6600" dirty="0">
                <a:solidFill>
                  <a:schemeClr val="bg1"/>
                </a:solidFill>
              </a:rPr>
              <a:t>Legacy Networking</a:t>
            </a:r>
          </a:p>
        </p:txBody>
      </p:sp>
      <p:pic>
        <p:nvPicPr>
          <p:cNvPr id="7" name="Picture 6">
            <a:extLst>
              <a:ext uri="{FF2B5EF4-FFF2-40B4-BE49-F238E27FC236}">
                <a16:creationId xmlns:a16="http://schemas.microsoft.com/office/drawing/2014/main" id="{F782024C-82AD-C92A-E76D-977E7298E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0" y="5619595"/>
            <a:ext cx="2675934" cy="824162"/>
          </a:xfrm>
          <a:prstGeom prst="rect">
            <a:avLst/>
          </a:prstGeom>
        </p:spPr>
      </p:pic>
      <p:sp>
        <p:nvSpPr>
          <p:cNvPr id="2" name="TextBox 1">
            <a:extLst>
              <a:ext uri="{FF2B5EF4-FFF2-40B4-BE49-F238E27FC236}">
                <a16:creationId xmlns:a16="http://schemas.microsoft.com/office/drawing/2014/main" id="{54A6AE1D-1126-985F-06C9-6ADFADF8D77B}"/>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solidFill>
              </a:rPr>
              <a:t>© 2025 Tony DeGonia. All Rights Reserved  |  </a:t>
            </a:r>
            <a:r>
              <a:rPr lang="en-US" sz="800" i="1" dirty="0">
                <a:solidFill>
                  <a:schemeClr val="bg1"/>
                </a:solidFill>
              </a:rPr>
              <a:t>Encryption &amp; Advanced Technologies Interview Study Guide </a:t>
            </a:r>
            <a:r>
              <a:rPr lang="en-US" sz="800" dirty="0">
                <a:solidFill>
                  <a:schemeClr val="bg1"/>
                </a:solidFill>
              </a:rPr>
              <a:t>by Tony DeGonia (2025)</a:t>
            </a:r>
          </a:p>
          <a:p>
            <a:endParaRPr lang="en-US" sz="100" dirty="0">
              <a:solidFill>
                <a:schemeClr val="bg1"/>
              </a:solidFill>
            </a:endParaRPr>
          </a:p>
        </p:txBody>
      </p:sp>
    </p:spTree>
    <p:extLst>
      <p:ext uri="{BB962C8B-B14F-4D97-AF65-F5344CB8AC3E}">
        <p14:creationId xmlns:p14="http://schemas.microsoft.com/office/powerpoint/2010/main" val="21764127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36AAB-4B85-0DAC-AAF8-007EC1DF7D5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30301C4-9121-2E5D-91D0-923C3EFF92CD}"/>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graphicFrame>
        <p:nvGraphicFramePr>
          <p:cNvPr id="11" name="Diagram 10">
            <a:extLst>
              <a:ext uri="{FF2B5EF4-FFF2-40B4-BE49-F238E27FC236}">
                <a16:creationId xmlns:a16="http://schemas.microsoft.com/office/drawing/2014/main" id="{7EE02FDC-308A-35B2-D182-63566AD9E775}"/>
              </a:ext>
            </a:extLst>
          </p:cNvPr>
          <p:cNvGraphicFramePr/>
          <p:nvPr>
            <p:extLst>
              <p:ext uri="{D42A27DB-BD31-4B8C-83A1-F6EECF244321}">
                <p14:modId xmlns:p14="http://schemas.microsoft.com/office/powerpoint/2010/main" val="2494919653"/>
              </p:ext>
            </p:extLst>
          </p:nvPr>
        </p:nvGraphicFramePr>
        <p:xfrm>
          <a:off x="657225" y="838200"/>
          <a:ext cx="11023146"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9A94FC1C-9E43-5D40-C7C4-3CC265F8A32A}"/>
              </a:ext>
            </a:extLst>
          </p:cNvPr>
          <p:cNvSpPr txBox="1"/>
          <p:nvPr/>
        </p:nvSpPr>
        <p:spPr>
          <a:xfrm>
            <a:off x="597692" y="372011"/>
            <a:ext cx="6097190" cy="369332"/>
          </a:xfrm>
          <a:prstGeom prst="rect">
            <a:avLst/>
          </a:prstGeom>
          <a:noFill/>
        </p:spPr>
        <p:txBody>
          <a:bodyPr wrap="square">
            <a:spAutoFit/>
          </a:bodyPr>
          <a:lstStyle/>
          <a:p>
            <a:r>
              <a:rPr lang="en-US" b="1" dirty="0"/>
              <a:t>Limitations of Backhauling Traffic in a Legacy Network</a:t>
            </a:r>
          </a:p>
        </p:txBody>
      </p:sp>
      <p:pic>
        <p:nvPicPr>
          <p:cNvPr id="4" name="Picture 3" descr="A black background with a black square&#10;&#10;AI-generated content may be incorrect.">
            <a:extLst>
              <a:ext uri="{FF2B5EF4-FFF2-40B4-BE49-F238E27FC236}">
                <a16:creationId xmlns:a16="http://schemas.microsoft.com/office/drawing/2014/main" id="{BB228D3C-BAE9-E81E-D074-F9704B9B66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5" name="TextBox 4">
            <a:extLst>
              <a:ext uri="{FF2B5EF4-FFF2-40B4-BE49-F238E27FC236}">
                <a16:creationId xmlns:a16="http://schemas.microsoft.com/office/drawing/2014/main" id="{BBE5BE62-E1C8-8C12-7E9B-0614962C8CC8}"/>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21544776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37A6C-C237-332C-803A-F44CB3FF51A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8626BA5-FE59-6A46-6753-A864271285E0}"/>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graphicFrame>
        <p:nvGraphicFramePr>
          <p:cNvPr id="11" name="Diagram 10">
            <a:extLst>
              <a:ext uri="{FF2B5EF4-FFF2-40B4-BE49-F238E27FC236}">
                <a16:creationId xmlns:a16="http://schemas.microsoft.com/office/drawing/2014/main" id="{7E91FCEB-674F-1453-E3B6-0422FFC2678D}"/>
              </a:ext>
            </a:extLst>
          </p:cNvPr>
          <p:cNvGraphicFramePr/>
          <p:nvPr/>
        </p:nvGraphicFramePr>
        <p:xfrm>
          <a:off x="657225" y="838200"/>
          <a:ext cx="11023146"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DA293C4-AA0C-59AD-E3AD-4E23E7CA48DB}"/>
              </a:ext>
            </a:extLst>
          </p:cNvPr>
          <p:cNvSpPr txBox="1"/>
          <p:nvPr/>
        </p:nvSpPr>
        <p:spPr>
          <a:xfrm>
            <a:off x="597692" y="372011"/>
            <a:ext cx="6097190" cy="369332"/>
          </a:xfrm>
          <a:prstGeom prst="rect">
            <a:avLst/>
          </a:prstGeom>
          <a:noFill/>
        </p:spPr>
        <p:txBody>
          <a:bodyPr wrap="square">
            <a:spAutoFit/>
          </a:bodyPr>
          <a:lstStyle/>
          <a:p>
            <a:r>
              <a:rPr lang="en-US" b="1" dirty="0"/>
              <a:t>Limitations of Backhauling Traffic in a Legacy Network</a:t>
            </a:r>
          </a:p>
        </p:txBody>
      </p:sp>
      <p:pic>
        <p:nvPicPr>
          <p:cNvPr id="4" name="Picture 3" descr="A black background with a black square&#10;&#10;AI-generated content may be incorrect.">
            <a:extLst>
              <a:ext uri="{FF2B5EF4-FFF2-40B4-BE49-F238E27FC236}">
                <a16:creationId xmlns:a16="http://schemas.microsoft.com/office/drawing/2014/main" id="{0D2E2793-6CF8-C0FA-C5C4-426B07EFB1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5" name="TextBox 4">
            <a:extLst>
              <a:ext uri="{FF2B5EF4-FFF2-40B4-BE49-F238E27FC236}">
                <a16:creationId xmlns:a16="http://schemas.microsoft.com/office/drawing/2014/main" id="{200C4A44-AD89-3334-C6D0-902DABD5FB75}"/>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8686708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BBD39-D82A-6703-0F95-4B97F6EF16A3}"/>
            </a:ext>
          </a:extLst>
        </p:cNvPr>
        <p:cNvGrpSpPr/>
        <p:nvPr/>
      </p:nvGrpSpPr>
      <p:grpSpPr>
        <a:xfrm>
          <a:off x="0" y="0"/>
          <a:ext cx="0" cy="0"/>
          <a:chOff x="0" y="0"/>
          <a:chExt cx="0" cy="0"/>
        </a:xfrm>
      </p:grpSpPr>
      <p:pic>
        <p:nvPicPr>
          <p:cNvPr id="2" name="Content Placeholder 6" descr="A person in a suit standing in front of a stage">
            <a:extLst>
              <a:ext uri="{FF2B5EF4-FFF2-40B4-BE49-F238E27FC236}">
                <a16:creationId xmlns:a16="http://schemas.microsoft.com/office/drawing/2014/main" id="{F0ED13E3-FAC6-FA41-5EB9-B283EEF3E85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15775"/>
          <a:stretch>
            <a:fillRect/>
          </a:stretch>
        </p:blipFill>
        <p:spPr>
          <a:xfrm>
            <a:off x="-6588" y="10"/>
            <a:ext cx="12198588" cy="6857990"/>
          </a:xfrm>
          <a:prstGeom prst="rect">
            <a:avLst/>
          </a:prstGeom>
        </p:spPr>
      </p:pic>
      <p:sp>
        <p:nvSpPr>
          <p:cNvPr id="6" name="TextBox 5">
            <a:extLst>
              <a:ext uri="{FF2B5EF4-FFF2-40B4-BE49-F238E27FC236}">
                <a16:creationId xmlns:a16="http://schemas.microsoft.com/office/drawing/2014/main" id="{D6C10C04-9DB3-B4B7-737B-F74FD74A4308}"/>
              </a:ext>
            </a:extLst>
          </p:cNvPr>
          <p:cNvSpPr txBox="1"/>
          <p:nvPr/>
        </p:nvSpPr>
        <p:spPr>
          <a:xfrm>
            <a:off x="692387" y="2828925"/>
            <a:ext cx="8346837" cy="1107996"/>
          </a:xfrm>
          <a:prstGeom prst="rect">
            <a:avLst/>
          </a:prstGeom>
          <a:noFill/>
        </p:spPr>
        <p:txBody>
          <a:bodyPr wrap="square" rtlCol="0">
            <a:spAutoFit/>
          </a:bodyPr>
          <a:lstStyle/>
          <a:p>
            <a:r>
              <a:rPr lang="en-US" sz="6600" dirty="0">
                <a:solidFill>
                  <a:schemeClr val="bg1"/>
                </a:solidFill>
              </a:rPr>
              <a:t>IPSec Tunnels</a:t>
            </a:r>
          </a:p>
        </p:txBody>
      </p:sp>
      <p:pic>
        <p:nvPicPr>
          <p:cNvPr id="7" name="Picture 6">
            <a:extLst>
              <a:ext uri="{FF2B5EF4-FFF2-40B4-BE49-F238E27FC236}">
                <a16:creationId xmlns:a16="http://schemas.microsoft.com/office/drawing/2014/main" id="{5D551F3E-AB05-D57C-5244-E48B4DD302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0" y="5619595"/>
            <a:ext cx="2675934" cy="824162"/>
          </a:xfrm>
          <a:prstGeom prst="rect">
            <a:avLst/>
          </a:prstGeom>
        </p:spPr>
      </p:pic>
      <p:sp>
        <p:nvSpPr>
          <p:cNvPr id="3" name="TextBox 2">
            <a:extLst>
              <a:ext uri="{FF2B5EF4-FFF2-40B4-BE49-F238E27FC236}">
                <a16:creationId xmlns:a16="http://schemas.microsoft.com/office/drawing/2014/main" id="{0880FB16-7CB7-2770-2A01-DB815CBA4F3F}"/>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solidFill>
              </a:rPr>
              <a:t>© 2025 Tony DeGonia. All Rights Reserved  |  </a:t>
            </a:r>
            <a:r>
              <a:rPr lang="en-US" sz="800" i="1" dirty="0">
                <a:solidFill>
                  <a:schemeClr val="bg1"/>
                </a:solidFill>
              </a:rPr>
              <a:t>Encryption &amp; Advanced Technologies Interview Study Guide </a:t>
            </a:r>
            <a:r>
              <a:rPr lang="en-US" sz="800" dirty="0">
                <a:solidFill>
                  <a:schemeClr val="bg1"/>
                </a:solidFill>
              </a:rPr>
              <a:t>by Tony DeGonia (2025)</a:t>
            </a:r>
          </a:p>
          <a:p>
            <a:endParaRPr lang="en-US" sz="100" dirty="0">
              <a:solidFill>
                <a:schemeClr val="bg1"/>
              </a:solidFill>
            </a:endParaRPr>
          </a:p>
        </p:txBody>
      </p:sp>
    </p:spTree>
    <p:extLst>
      <p:ext uri="{BB962C8B-B14F-4D97-AF65-F5344CB8AC3E}">
        <p14:creationId xmlns:p14="http://schemas.microsoft.com/office/powerpoint/2010/main" val="28650024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AD8FD-4A57-521E-508A-84E855F7420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81DC3E5-808C-B534-DD93-D75507114E55}"/>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sp>
        <p:nvSpPr>
          <p:cNvPr id="3" name="TextBox 2">
            <a:extLst>
              <a:ext uri="{FF2B5EF4-FFF2-40B4-BE49-F238E27FC236}">
                <a16:creationId xmlns:a16="http://schemas.microsoft.com/office/drawing/2014/main" id="{D1CD7ED1-F3B5-B69B-7A74-3869E5F99975}"/>
              </a:ext>
            </a:extLst>
          </p:cNvPr>
          <p:cNvSpPr txBox="1"/>
          <p:nvPr/>
        </p:nvSpPr>
        <p:spPr>
          <a:xfrm>
            <a:off x="597692" y="372011"/>
            <a:ext cx="6097190" cy="369332"/>
          </a:xfrm>
          <a:prstGeom prst="rect">
            <a:avLst/>
          </a:prstGeom>
          <a:noFill/>
        </p:spPr>
        <p:txBody>
          <a:bodyPr wrap="square">
            <a:spAutoFit/>
          </a:bodyPr>
          <a:lstStyle/>
          <a:p>
            <a:r>
              <a:rPr lang="en-US" b="1" dirty="0"/>
              <a:t>IPSEC Tunnel Limitations</a:t>
            </a:r>
            <a:endParaRPr lang="en-US" dirty="0"/>
          </a:p>
        </p:txBody>
      </p:sp>
      <p:pic>
        <p:nvPicPr>
          <p:cNvPr id="4" name="Picture 3" descr="A black background with a black square&#10;&#10;AI-generated content may be incorrect.">
            <a:extLst>
              <a:ext uri="{FF2B5EF4-FFF2-40B4-BE49-F238E27FC236}">
                <a16:creationId xmlns:a16="http://schemas.microsoft.com/office/drawing/2014/main" id="{3CFFDAB2-F3C1-E14A-70A2-FA57E70446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graphicFrame>
        <p:nvGraphicFramePr>
          <p:cNvPr id="10" name="Diagram 9">
            <a:extLst>
              <a:ext uri="{FF2B5EF4-FFF2-40B4-BE49-F238E27FC236}">
                <a16:creationId xmlns:a16="http://schemas.microsoft.com/office/drawing/2014/main" id="{E4F74E67-D936-AF97-E597-AABBA1EBB3FD}"/>
              </a:ext>
            </a:extLst>
          </p:cNvPr>
          <p:cNvGraphicFramePr/>
          <p:nvPr>
            <p:extLst>
              <p:ext uri="{D42A27DB-BD31-4B8C-83A1-F6EECF244321}">
                <p14:modId xmlns:p14="http://schemas.microsoft.com/office/powerpoint/2010/main" val="2776843390"/>
              </p:ext>
            </p:extLst>
          </p:nvPr>
        </p:nvGraphicFramePr>
        <p:xfrm>
          <a:off x="7276091" y="1447708"/>
          <a:ext cx="4219055" cy="2167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4D166FA3-8BA4-7F37-EC18-A24D233F4C39}"/>
              </a:ext>
            </a:extLst>
          </p:cNvPr>
          <p:cNvSpPr txBox="1"/>
          <p:nvPr/>
        </p:nvSpPr>
        <p:spPr>
          <a:xfrm>
            <a:off x="696854" y="872964"/>
            <a:ext cx="6096000" cy="1815882"/>
          </a:xfrm>
          <a:prstGeom prst="rect">
            <a:avLst/>
          </a:prstGeom>
          <a:noFill/>
        </p:spPr>
        <p:txBody>
          <a:bodyPr wrap="square">
            <a:spAutoFit/>
          </a:bodyPr>
          <a:lstStyle/>
          <a:p>
            <a:pPr>
              <a:buNone/>
            </a:pPr>
            <a:r>
              <a:rPr lang="en-US" sz="1600" b="1" dirty="0"/>
              <a:t>An IPsec (Internet Protocol Security) tunnel</a:t>
            </a:r>
            <a:r>
              <a:rPr lang="en-US" sz="1600" dirty="0"/>
              <a:t> is a secure point-to-point link that provides confidentiality, integrity, and authentication for IP traffic across an underlying network. Establishing an IPsec tunnel involves negotiating encryption parameters, authenticating peers, and building security associations that define how traffic is protected and routed. The process can be summarized in the following steps:</a:t>
            </a:r>
          </a:p>
        </p:txBody>
      </p:sp>
      <p:graphicFrame>
        <p:nvGraphicFramePr>
          <p:cNvPr id="16" name="Diagram 15">
            <a:extLst>
              <a:ext uri="{FF2B5EF4-FFF2-40B4-BE49-F238E27FC236}">
                <a16:creationId xmlns:a16="http://schemas.microsoft.com/office/drawing/2014/main" id="{ACCE6A14-3632-D3D4-6E80-480A3E297B82}"/>
              </a:ext>
            </a:extLst>
          </p:cNvPr>
          <p:cNvGraphicFramePr/>
          <p:nvPr>
            <p:extLst>
              <p:ext uri="{D42A27DB-BD31-4B8C-83A1-F6EECF244321}">
                <p14:modId xmlns:p14="http://schemas.microsoft.com/office/powerpoint/2010/main" val="4185397453"/>
              </p:ext>
            </p:extLst>
          </p:nvPr>
        </p:nvGraphicFramePr>
        <p:xfrm>
          <a:off x="696854" y="2822027"/>
          <a:ext cx="6096000" cy="35335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TextBox 16">
            <a:extLst>
              <a:ext uri="{FF2B5EF4-FFF2-40B4-BE49-F238E27FC236}">
                <a16:creationId xmlns:a16="http://schemas.microsoft.com/office/drawing/2014/main" id="{9688305C-6EDE-E47D-3AED-384FFCE731E3}"/>
              </a:ext>
            </a:extLst>
          </p:cNvPr>
          <p:cNvSpPr txBox="1"/>
          <p:nvPr/>
        </p:nvSpPr>
        <p:spPr>
          <a:xfrm>
            <a:off x="7190532" y="963931"/>
            <a:ext cx="4265671" cy="338554"/>
          </a:xfrm>
          <a:prstGeom prst="rect">
            <a:avLst/>
          </a:prstGeom>
          <a:noFill/>
        </p:spPr>
        <p:txBody>
          <a:bodyPr wrap="square" rtlCol="0">
            <a:spAutoFit/>
          </a:bodyPr>
          <a:lstStyle/>
          <a:p>
            <a:r>
              <a:rPr lang="en-US" sz="1600" b="1" dirty="0"/>
              <a:t>Each Step of the handshake initialization</a:t>
            </a:r>
          </a:p>
        </p:txBody>
      </p:sp>
      <p:pic>
        <p:nvPicPr>
          <p:cNvPr id="20" name="Graphic 19">
            <a:extLst>
              <a:ext uri="{FF2B5EF4-FFF2-40B4-BE49-F238E27FC236}">
                <a16:creationId xmlns:a16="http://schemas.microsoft.com/office/drawing/2014/main" id="{E6DD3361-E0F7-DC96-E9D6-EEB4E6370D3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543986" y="4542387"/>
            <a:ext cx="1735809" cy="1735809"/>
          </a:xfrm>
          <a:prstGeom prst="rect">
            <a:avLst/>
          </a:prstGeom>
        </p:spPr>
      </p:pic>
      <p:sp>
        <p:nvSpPr>
          <p:cNvPr id="21" name="TextBox 20">
            <a:extLst>
              <a:ext uri="{FF2B5EF4-FFF2-40B4-BE49-F238E27FC236}">
                <a16:creationId xmlns:a16="http://schemas.microsoft.com/office/drawing/2014/main" id="{75E95743-F2C1-5E83-9CA2-A52B3AB1EBC5}"/>
              </a:ext>
            </a:extLst>
          </p:cNvPr>
          <p:cNvSpPr txBox="1"/>
          <p:nvPr/>
        </p:nvSpPr>
        <p:spPr>
          <a:xfrm>
            <a:off x="7905160" y="3984171"/>
            <a:ext cx="2960914" cy="707886"/>
          </a:xfrm>
          <a:prstGeom prst="rect">
            <a:avLst/>
          </a:prstGeom>
          <a:noFill/>
        </p:spPr>
        <p:txBody>
          <a:bodyPr wrap="square" rtlCol="0">
            <a:spAutoFit/>
          </a:bodyPr>
          <a:lstStyle/>
          <a:p>
            <a:pPr algn="ctr"/>
            <a:r>
              <a:rPr lang="en-US" sz="4000" dirty="0"/>
              <a:t>IPSec VPN</a:t>
            </a:r>
          </a:p>
        </p:txBody>
      </p:sp>
      <p:sp>
        <p:nvSpPr>
          <p:cNvPr id="5" name="TextBox 4">
            <a:extLst>
              <a:ext uri="{FF2B5EF4-FFF2-40B4-BE49-F238E27FC236}">
                <a16:creationId xmlns:a16="http://schemas.microsoft.com/office/drawing/2014/main" id="{F0204662-3712-B9A8-A0BC-F6BA8BCCF9B4}"/>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24130125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2D982-0FD6-C985-AB3B-CBC6FF4C6361}"/>
            </a:ext>
          </a:extLst>
        </p:cNvPr>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86C47D32-7AC2-4C01-8D44-30BEC9197FC1}"/>
              </a:ext>
            </a:extLst>
          </p:cNvPr>
          <p:cNvCxnSpPr/>
          <p:nvPr/>
        </p:nvCxnSpPr>
        <p:spPr>
          <a:xfrm>
            <a:off x="1245392" y="3432991"/>
            <a:ext cx="9558679" cy="0"/>
          </a:xfrm>
          <a:prstGeom prst="straightConnector1">
            <a:avLst/>
          </a:prstGeom>
          <a:ln>
            <a:solidFill>
              <a:schemeClr val="accent5">
                <a:lumMod val="75000"/>
              </a:schemeClr>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34" name="Oval 33">
            <a:extLst>
              <a:ext uri="{FF2B5EF4-FFF2-40B4-BE49-F238E27FC236}">
                <a16:creationId xmlns:a16="http://schemas.microsoft.com/office/drawing/2014/main" id="{E8570F1B-B959-8A84-A31D-4C45AA8EB410}"/>
              </a:ext>
            </a:extLst>
          </p:cNvPr>
          <p:cNvSpPr/>
          <p:nvPr/>
        </p:nvSpPr>
        <p:spPr>
          <a:xfrm>
            <a:off x="5661072" y="3133804"/>
            <a:ext cx="787394" cy="7467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D315808-08A2-7ADA-969B-8C98871606CB}"/>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sp>
        <p:nvSpPr>
          <p:cNvPr id="3" name="TextBox 2">
            <a:extLst>
              <a:ext uri="{FF2B5EF4-FFF2-40B4-BE49-F238E27FC236}">
                <a16:creationId xmlns:a16="http://schemas.microsoft.com/office/drawing/2014/main" id="{679E5E61-6DD9-8EB7-DB49-936AFC47CD39}"/>
              </a:ext>
            </a:extLst>
          </p:cNvPr>
          <p:cNvSpPr txBox="1"/>
          <p:nvPr/>
        </p:nvSpPr>
        <p:spPr>
          <a:xfrm>
            <a:off x="597692" y="372011"/>
            <a:ext cx="6097190" cy="369332"/>
          </a:xfrm>
          <a:prstGeom prst="rect">
            <a:avLst/>
          </a:prstGeom>
          <a:noFill/>
        </p:spPr>
        <p:txBody>
          <a:bodyPr wrap="square">
            <a:spAutoFit/>
          </a:bodyPr>
          <a:lstStyle/>
          <a:p>
            <a:r>
              <a:rPr lang="en-US" b="1" dirty="0"/>
              <a:t>Steps to Establishing an  IPSec Tunnel</a:t>
            </a:r>
          </a:p>
        </p:txBody>
      </p:sp>
      <p:pic>
        <p:nvPicPr>
          <p:cNvPr id="4" name="Picture 3" descr="A black background with a black square&#10;&#10;AI-generated content may be incorrect.">
            <a:extLst>
              <a:ext uri="{FF2B5EF4-FFF2-40B4-BE49-F238E27FC236}">
                <a16:creationId xmlns:a16="http://schemas.microsoft.com/office/drawing/2014/main" id="{5A07784A-EAC9-E2FC-EB4E-7080BA74CF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24" name="Rectangle 23">
            <a:extLst>
              <a:ext uri="{FF2B5EF4-FFF2-40B4-BE49-F238E27FC236}">
                <a16:creationId xmlns:a16="http://schemas.microsoft.com/office/drawing/2014/main" id="{C25421BF-460C-219F-E914-BA41620B588B}"/>
              </a:ext>
            </a:extLst>
          </p:cNvPr>
          <p:cNvSpPr/>
          <p:nvPr/>
        </p:nvSpPr>
        <p:spPr>
          <a:xfrm>
            <a:off x="3187593" y="2858883"/>
            <a:ext cx="5674276" cy="260064"/>
          </a:xfrm>
          <a:prstGeom prst="rect">
            <a:avLst/>
          </a:prstGeom>
          <a:ln>
            <a:solidFill>
              <a:schemeClr val="accent5">
                <a:lumMod val="75000"/>
              </a:schemeClr>
            </a:solidFill>
          </a:ln>
        </p:spPr>
        <p:txBody>
          <a:bodyPr/>
          <a:lstStyle/>
          <a:p>
            <a:pPr lvl="0" algn="ctr">
              <a:buNone/>
            </a:pPr>
            <a:r>
              <a:rPr lang="en-US" sz="1100" dirty="0"/>
              <a:t>5. Lifecycle</a:t>
            </a:r>
          </a:p>
        </p:txBody>
      </p:sp>
      <p:sp>
        <p:nvSpPr>
          <p:cNvPr id="25" name="TextBox 24">
            <a:extLst>
              <a:ext uri="{FF2B5EF4-FFF2-40B4-BE49-F238E27FC236}">
                <a16:creationId xmlns:a16="http://schemas.microsoft.com/office/drawing/2014/main" id="{2811B338-5203-5E25-292F-28F4615CB0BB}"/>
              </a:ext>
            </a:extLst>
          </p:cNvPr>
          <p:cNvSpPr txBox="1"/>
          <p:nvPr/>
        </p:nvSpPr>
        <p:spPr>
          <a:xfrm>
            <a:off x="263880" y="3677917"/>
            <a:ext cx="1110343" cy="261610"/>
          </a:xfrm>
          <a:prstGeom prst="rect">
            <a:avLst/>
          </a:prstGeom>
          <a:noFill/>
        </p:spPr>
        <p:txBody>
          <a:bodyPr wrap="square" rtlCol="0">
            <a:spAutoFit/>
          </a:bodyPr>
          <a:lstStyle/>
          <a:p>
            <a:pPr algn="ctr"/>
            <a:r>
              <a:rPr lang="en-US" sz="1100" b="1" dirty="0"/>
              <a:t>Source Device</a:t>
            </a:r>
          </a:p>
        </p:txBody>
      </p:sp>
      <p:sp>
        <p:nvSpPr>
          <p:cNvPr id="26" name="TextBox 25">
            <a:extLst>
              <a:ext uri="{FF2B5EF4-FFF2-40B4-BE49-F238E27FC236}">
                <a16:creationId xmlns:a16="http://schemas.microsoft.com/office/drawing/2014/main" id="{CF160E87-E027-FB67-A1E3-742BA96FF33B}"/>
              </a:ext>
            </a:extLst>
          </p:cNvPr>
          <p:cNvSpPr txBox="1"/>
          <p:nvPr/>
        </p:nvSpPr>
        <p:spPr>
          <a:xfrm>
            <a:off x="10361656" y="3690645"/>
            <a:ext cx="1839686" cy="430887"/>
          </a:xfrm>
          <a:prstGeom prst="rect">
            <a:avLst/>
          </a:prstGeom>
          <a:noFill/>
        </p:spPr>
        <p:txBody>
          <a:bodyPr wrap="square" rtlCol="0">
            <a:spAutoFit/>
          </a:bodyPr>
          <a:lstStyle/>
          <a:p>
            <a:pPr algn="ctr"/>
            <a:r>
              <a:rPr lang="en-US" sz="1100" b="1" dirty="0"/>
              <a:t>Destination </a:t>
            </a:r>
            <a:br>
              <a:rPr lang="en-US" sz="1100" b="1" dirty="0"/>
            </a:br>
            <a:r>
              <a:rPr lang="en-US" sz="1100" b="1" dirty="0"/>
              <a:t>Device</a:t>
            </a:r>
          </a:p>
        </p:txBody>
      </p:sp>
      <p:sp>
        <p:nvSpPr>
          <p:cNvPr id="27" name="TextBox 26">
            <a:extLst>
              <a:ext uri="{FF2B5EF4-FFF2-40B4-BE49-F238E27FC236}">
                <a16:creationId xmlns:a16="http://schemas.microsoft.com/office/drawing/2014/main" id="{AAEB662B-E1BE-F8C5-D68C-5D07D891E608}"/>
              </a:ext>
            </a:extLst>
          </p:cNvPr>
          <p:cNvSpPr txBox="1"/>
          <p:nvPr/>
        </p:nvSpPr>
        <p:spPr>
          <a:xfrm>
            <a:off x="5365514" y="3776073"/>
            <a:ext cx="1378509" cy="461665"/>
          </a:xfrm>
          <a:prstGeom prst="rect">
            <a:avLst/>
          </a:prstGeom>
          <a:noFill/>
        </p:spPr>
        <p:txBody>
          <a:bodyPr wrap="square" rtlCol="0">
            <a:spAutoFit/>
          </a:bodyPr>
          <a:lstStyle/>
          <a:p>
            <a:pPr algn="ctr"/>
            <a:r>
              <a:rPr lang="en-US" sz="1200" b="1" dirty="0"/>
              <a:t>Transport</a:t>
            </a:r>
          </a:p>
          <a:p>
            <a:pPr algn="ctr"/>
            <a:r>
              <a:rPr lang="en-US" sz="1200" b="1" dirty="0"/>
              <a:t>(Internet)</a:t>
            </a:r>
          </a:p>
        </p:txBody>
      </p:sp>
      <p:cxnSp>
        <p:nvCxnSpPr>
          <p:cNvPr id="29" name="Straight Arrow Connector 28">
            <a:extLst>
              <a:ext uri="{FF2B5EF4-FFF2-40B4-BE49-F238E27FC236}">
                <a16:creationId xmlns:a16="http://schemas.microsoft.com/office/drawing/2014/main" id="{23D40F4A-3C5F-17A5-C5FC-2EF127C3EC2C}"/>
              </a:ext>
            </a:extLst>
          </p:cNvPr>
          <p:cNvCxnSpPr>
            <a:endCxn id="6" idx="3"/>
          </p:cNvCxnSpPr>
          <p:nvPr/>
        </p:nvCxnSpPr>
        <p:spPr>
          <a:xfrm flipH="1">
            <a:off x="6414613" y="3530312"/>
            <a:ext cx="438945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2387CF89-5A12-46F9-4C10-A684403EAF2B}"/>
              </a:ext>
            </a:extLst>
          </p:cNvPr>
          <p:cNvCxnSpPr/>
          <p:nvPr/>
        </p:nvCxnSpPr>
        <p:spPr>
          <a:xfrm>
            <a:off x="1245392" y="3530312"/>
            <a:ext cx="441567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6" name="Graphic 5">
            <a:extLst>
              <a:ext uri="{FF2B5EF4-FFF2-40B4-BE49-F238E27FC236}">
                <a16:creationId xmlns:a16="http://schemas.microsoft.com/office/drawing/2014/main" id="{D4C4E9CA-7774-63BE-5A34-3508F32659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28813" y="3187412"/>
            <a:ext cx="685800" cy="685800"/>
          </a:xfrm>
          <a:prstGeom prst="rect">
            <a:avLst/>
          </a:prstGeom>
        </p:spPr>
      </p:pic>
      <p:sp>
        <p:nvSpPr>
          <p:cNvPr id="35" name="TextBox 34">
            <a:extLst>
              <a:ext uri="{FF2B5EF4-FFF2-40B4-BE49-F238E27FC236}">
                <a16:creationId xmlns:a16="http://schemas.microsoft.com/office/drawing/2014/main" id="{49A2E5F6-01A8-ABA5-D8AF-F62D42B58EA7}"/>
              </a:ext>
            </a:extLst>
          </p:cNvPr>
          <p:cNvSpPr txBox="1"/>
          <p:nvPr/>
        </p:nvSpPr>
        <p:spPr>
          <a:xfrm>
            <a:off x="2057375" y="3182621"/>
            <a:ext cx="2607154" cy="276999"/>
          </a:xfrm>
          <a:prstGeom prst="rect">
            <a:avLst/>
          </a:prstGeom>
          <a:noFill/>
        </p:spPr>
        <p:txBody>
          <a:bodyPr wrap="square" rtlCol="0">
            <a:spAutoFit/>
          </a:bodyPr>
          <a:lstStyle/>
          <a:p>
            <a:pPr algn="ctr"/>
            <a:r>
              <a:rPr lang="en-US" sz="1200" b="1" dirty="0"/>
              <a:t>IPSec Tunnel</a:t>
            </a:r>
          </a:p>
        </p:txBody>
      </p:sp>
      <p:sp>
        <p:nvSpPr>
          <p:cNvPr id="36" name="TextBox 35">
            <a:extLst>
              <a:ext uri="{FF2B5EF4-FFF2-40B4-BE49-F238E27FC236}">
                <a16:creationId xmlns:a16="http://schemas.microsoft.com/office/drawing/2014/main" id="{7F81F2BA-8FB2-3350-C72B-B396D4147D05}"/>
              </a:ext>
            </a:extLst>
          </p:cNvPr>
          <p:cNvSpPr txBox="1"/>
          <p:nvPr/>
        </p:nvSpPr>
        <p:spPr>
          <a:xfrm>
            <a:off x="7305765" y="3193507"/>
            <a:ext cx="2607154" cy="276999"/>
          </a:xfrm>
          <a:prstGeom prst="rect">
            <a:avLst/>
          </a:prstGeom>
          <a:noFill/>
        </p:spPr>
        <p:txBody>
          <a:bodyPr wrap="square" rtlCol="0">
            <a:spAutoFit/>
          </a:bodyPr>
          <a:lstStyle/>
          <a:p>
            <a:pPr algn="ctr"/>
            <a:r>
              <a:rPr lang="en-US" sz="1200" b="1" dirty="0"/>
              <a:t>IPSec Tunnel</a:t>
            </a:r>
          </a:p>
        </p:txBody>
      </p:sp>
      <p:sp>
        <p:nvSpPr>
          <p:cNvPr id="37" name="TextBox 36">
            <a:extLst>
              <a:ext uri="{FF2B5EF4-FFF2-40B4-BE49-F238E27FC236}">
                <a16:creationId xmlns:a16="http://schemas.microsoft.com/office/drawing/2014/main" id="{CECCD2F0-7CDF-BEE7-6E47-E86E504FA991}"/>
              </a:ext>
            </a:extLst>
          </p:cNvPr>
          <p:cNvSpPr txBox="1"/>
          <p:nvPr/>
        </p:nvSpPr>
        <p:spPr>
          <a:xfrm>
            <a:off x="7266043" y="3516059"/>
            <a:ext cx="2607154" cy="276999"/>
          </a:xfrm>
          <a:prstGeom prst="rect">
            <a:avLst/>
          </a:prstGeom>
          <a:noFill/>
        </p:spPr>
        <p:txBody>
          <a:bodyPr wrap="square" rtlCol="0">
            <a:spAutoFit/>
          </a:bodyPr>
          <a:lstStyle/>
          <a:p>
            <a:pPr algn="ctr"/>
            <a:r>
              <a:rPr lang="en-US" sz="1200" dirty="0"/>
              <a:t>Internet</a:t>
            </a:r>
          </a:p>
        </p:txBody>
      </p:sp>
      <p:sp>
        <p:nvSpPr>
          <p:cNvPr id="38" name="TextBox 37">
            <a:extLst>
              <a:ext uri="{FF2B5EF4-FFF2-40B4-BE49-F238E27FC236}">
                <a16:creationId xmlns:a16="http://schemas.microsoft.com/office/drawing/2014/main" id="{561A7196-7438-342F-668E-2AC89AF24507}"/>
              </a:ext>
            </a:extLst>
          </p:cNvPr>
          <p:cNvSpPr txBox="1"/>
          <p:nvPr/>
        </p:nvSpPr>
        <p:spPr>
          <a:xfrm>
            <a:off x="2018862" y="3493920"/>
            <a:ext cx="2607154" cy="276999"/>
          </a:xfrm>
          <a:prstGeom prst="rect">
            <a:avLst/>
          </a:prstGeom>
          <a:noFill/>
        </p:spPr>
        <p:txBody>
          <a:bodyPr wrap="square" rtlCol="0">
            <a:spAutoFit/>
          </a:bodyPr>
          <a:lstStyle/>
          <a:p>
            <a:pPr algn="ctr"/>
            <a:r>
              <a:rPr lang="en-US" sz="1200" dirty="0"/>
              <a:t>Internet</a:t>
            </a:r>
          </a:p>
        </p:txBody>
      </p:sp>
      <p:sp>
        <p:nvSpPr>
          <p:cNvPr id="39" name="TextBox 38">
            <a:extLst>
              <a:ext uri="{FF2B5EF4-FFF2-40B4-BE49-F238E27FC236}">
                <a16:creationId xmlns:a16="http://schemas.microsoft.com/office/drawing/2014/main" id="{B811F1B3-CD92-8DAD-419A-D0685C7C7A42}"/>
              </a:ext>
            </a:extLst>
          </p:cNvPr>
          <p:cNvSpPr txBox="1"/>
          <p:nvPr/>
        </p:nvSpPr>
        <p:spPr>
          <a:xfrm>
            <a:off x="306754" y="4167897"/>
            <a:ext cx="1110343" cy="430887"/>
          </a:xfrm>
          <a:prstGeom prst="rect">
            <a:avLst/>
          </a:prstGeom>
          <a:noFill/>
        </p:spPr>
        <p:txBody>
          <a:bodyPr wrap="square" rtlCol="0">
            <a:spAutoFit/>
          </a:bodyPr>
          <a:lstStyle/>
          <a:p>
            <a:pPr algn="ctr"/>
            <a:r>
              <a:rPr lang="en-US" sz="1100" b="1" dirty="0"/>
              <a:t>Public IP: </a:t>
            </a:r>
            <a:r>
              <a:rPr lang="en-US" sz="1100" dirty="0"/>
              <a:t>32.137.2.54</a:t>
            </a:r>
          </a:p>
        </p:txBody>
      </p:sp>
      <p:sp>
        <p:nvSpPr>
          <p:cNvPr id="40" name="TextBox 39">
            <a:extLst>
              <a:ext uri="{FF2B5EF4-FFF2-40B4-BE49-F238E27FC236}">
                <a16:creationId xmlns:a16="http://schemas.microsoft.com/office/drawing/2014/main" id="{B1F29A94-1216-1EF9-925E-717FD832F1D2}"/>
              </a:ext>
            </a:extLst>
          </p:cNvPr>
          <p:cNvSpPr txBox="1"/>
          <p:nvPr/>
        </p:nvSpPr>
        <p:spPr>
          <a:xfrm>
            <a:off x="10765198" y="4167897"/>
            <a:ext cx="1110343" cy="430887"/>
          </a:xfrm>
          <a:prstGeom prst="rect">
            <a:avLst/>
          </a:prstGeom>
          <a:noFill/>
        </p:spPr>
        <p:txBody>
          <a:bodyPr wrap="square" rtlCol="0">
            <a:spAutoFit/>
          </a:bodyPr>
          <a:lstStyle/>
          <a:p>
            <a:pPr algn="ctr"/>
            <a:r>
              <a:rPr lang="en-US" sz="1100" b="1" dirty="0"/>
              <a:t>Public IP</a:t>
            </a:r>
            <a:r>
              <a:rPr lang="en-US" sz="1100" dirty="0"/>
              <a:t>: 129.12.2.24</a:t>
            </a:r>
          </a:p>
        </p:txBody>
      </p:sp>
      <p:sp>
        <p:nvSpPr>
          <p:cNvPr id="41" name="TextBox 40">
            <a:extLst>
              <a:ext uri="{FF2B5EF4-FFF2-40B4-BE49-F238E27FC236}">
                <a16:creationId xmlns:a16="http://schemas.microsoft.com/office/drawing/2014/main" id="{B5629313-1F7D-769D-BC90-0EA1BF7536E9}"/>
              </a:ext>
            </a:extLst>
          </p:cNvPr>
          <p:cNvSpPr txBox="1"/>
          <p:nvPr/>
        </p:nvSpPr>
        <p:spPr>
          <a:xfrm>
            <a:off x="10692440" y="4640462"/>
            <a:ext cx="1255857" cy="1107996"/>
          </a:xfrm>
          <a:prstGeom prst="rect">
            <a:avLst/>
          </a:prstGeom>
          <a:noFill/>
        </p:spPr>
        <p:txBody>
          <a:bodyPr wrap="square" rtlCol="0">
            <a:spAutoFit/>
          </a:bodyPr>
          <a:lstStyle/>
          <a:p>
            <a:pPr algn="ctr"/>
            <a:r>
              <a:rPr lang="en-US" sz="1100" b="1" dirty="0"/>
              <a:t>Network</a:t>
            </a:r>
            <a:r>
              <a:rPr lang="en-US" sz="1100" dirty="0"/>
              <a:t> 10.1.1.0/24</a:t>
            </a:r>
          </a:p>
          <a:p>
            <a:pPr algn="ctr"/>
            <a:r>
              <a:rPr lang="en-US" sz="1100" b="1" dirty="0"/>
              <a:t>Destination IP</a:t>
            </a:r>
          </a:p>
          <a:p>
            <a:pPr algn="ctr"/>
            <a:r>
              <a:rPr lang="en-US" sz="1100" dirty="0"/>
              <a:t>10.1.1.1</a:t>
            </a:r>
          </a:p>
          <a:p>
            <a:pPr algn="ctr"/>
            <a:r>
              <a:rPr lang="en-US" sz="1100" b="1" dirty="0"/>
              <a:t>Subnet</a:t>
            </a:r>
          </a:p>
          <a:p>
            <a:pPr algn="ctr"/>
            <a:r>
              <a:rPr lang="en-US" sz="1100" dirty="0"/>
              <a:t>255.255.255.0</a:t>
            </a:r>
            <a:endParaRPr lang="en-US" sz="1200" dirty="0"/>
          </a:p>
        </p:txBody>
      </p:sp>
      <p:sp>
        <p:nvSpPr>
          <p:cNvPr id="42" name="TextBox 41">
            <a:extLst>
              <a:ext uri="{FF2B5EF4-FFF2-40B4-BE49-F238E27FC236}">
                <a16:creationId xmlns:a16="http://schemas.microsoft.com/office/drawing/2014/main" id="{ADB4FEF3-C68C-8394-D543-DEB597005429}"/>
              </a:ext>
            </a:extLst>
          </p:cNvPr>
          <p:cNvSpPr txBox="1"/>
          <p:nvPr/>
        </p:nvSpPr>
        <p:spPr>
          <a:xfrm>
            <a:off x="302800" y="4640462"/>
            <a:ext cx="1255857" cy="1107996"/>
          </a:xfrm>
          <a:prstGeom prst="rect">
            <a:avLst/>
          </a:prstGeom>
          <a:noFill/>
        </p:spPr>
        <p:txBody>
          <a:bodyPr wrap="square" rtlCol="0">
            <a:spAutoFit/>
          </a:bodyPr>
          <a:lstStyle/>
          <a:p>
            <a:pPr algn="ctr"/>
            <a:r>
              <a:rPr lang="en-US" sz="1100" b="1" dirty="0"/>
              <a:t>Network</a:t>
            </a:r>
            <a:r>
              <a:rPr lang="en-US" sz="1100" dirty="0"/>
              <a:t> 10.10.10.0/24</a:t>
            </a:r>
          </a:p>
          <a:p>
            <a:pPr algn="ctr"/>
            <a:r>
              <a:rPr lang="en-US" sz="1100" b="1" dirty="0"/>
              <a:t>Source IP</a:t>
            </a:r>
          </a:p>
          <a:p>
            <a:pPr algn="ctr"/>
            <a:r>
              <a:rPr lang="en-US" sz="1100" dirty="0"/>
              <a:t>10.10.10.1</a:t>
            </a:r>
          </a:p>
          <a:p>
            <a:pPr algn="ctr"/>
            <a:r>
              <a:rPr lang="en-US" sz="1100" b="1" dirty="0"/>
              <a:t>Subnet</a:t>
            </a:r>
          </a:p>
          <a:p>
            <a:pPr algn="ctr"/>
            <a:r>
              <a:rPr lang="en-US" sz="1100" dirty="0"/>
              <a:t>255.255.255.0</a:t>
            </a:r>
          </a:p>
        </p:txBody>
      </p:sp>
      <p:sp>
        <p:nvSpPr>
          <p:cNvPr id="43" name="Left Brace 42">
            <a:extLst>
              <a:ext uri="{FF2B5EF4-FFF2-40B4-BE49-F238E27FC236}">
                <a16:creationId xmlns:a16="http://schemas.microsoft.com/office/drawing/2014/main" id="{6E470843-E8D4-0F8E-7863-3685169703A8}"/>
              </a:ext>
            </a:extLst>
          </p:cNvPr>
          <p:cNvSpPr/>
          <p:nvPr/>
        </p:nvSpPr>
        <p:spPr>
          <a:xfrm>
            <a:off x="10499269" y="4653790"/>
            <a:ext cx="406415" cy="117367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Left Brace 43">
            <a:extLst>
              <a:ext uri="{FF2B5EF4-FFF2-40B4-BE49-F238E27FC236}">
                <a16:creationId xmlns:a16="http://schemas.microsoft.com/office/drawing/2014/main" id="{D88B5518-D7A0-A050-882F-61C0488D53EB}"/>
              </a:ext>
            </a:extLst>
          </p:cNvPr>
          <p:cNvSpPr/>
          <p:nvPr/>
        </p:nvSpPr>
        <p:spPr>
          <a:xfrm>
            <a:off x="10499269" y="4177163"/>
            <a:ext cx="406415" cy="44313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Left Brace 44">
            <a:extLst>
              <a:ext uri="{FF2B5EF4-FFF2-40B4-BE49-F238E27FC236}">
                <a16:creationId xmlns:a16="http://schemas.microsoft.com/office/drawing/2014/main" id="{304671D0-8C5F-CE9E-DBAC-7F5E056ABB62}"/>
              </a:ext>
            </a:extLst>
          </p:cNvPr>
          <p:cNvSpPr/>
          <p:nvPr/>
        </p:nvSpPr>
        <p:spPr>
          <a:xfrm flipH="1">
            <a:off x="1345413" y="4653790"/>
            <a:ext cx="406415" cy="117367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Left Brace 45">
            <a:extLst>
              <a:ext uri="{FF2B5EF4-FFF2-40B4-BE49-F238E27FC236}">
                <a16:creationId xmlns:a16="http://schemas.microsoft.com/office/drawing/2014/main" id="{88858CD8-2554-F8B5-ACBC-0F66C7F82367}"/>
              </a:ext>
            </a:extLst>
          </p:cNvPr>
          <p:cNvSpPr/>
          <p:nvPr/>
        </p:nvSpPr>
        <p:spPr>
          <a:xfrm flipH="1">
            <a:off x="1352006" y="4177163"/>
            <a:ext cx="406415" cy="44313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TextBox 47">
            <a:extLst>
              <a:ext uri="{FF2B5EF4-FFF2-40B4-BE49-F238E27FC236}">
                <a16:creationId xmlns:a16="http://schemas.microsoft.com/office/drawing/2014/main" id="{25F4825C-23E7-13A9-A61F-C8443CBFE8E0}"/>
              </a:ext>
            </a:extLst>
          </p:cNvPr>
          <p:cNvSpPr txBox="1"/>
          <p:nvPr/>
        </p:nvSpPr>
        <p:spPr>
          <a:xfrm>
            <a:off x="1718142" y="3843373"/>
            <a:ext cx="3774265" cy="1107996"/>
          </a:xfrm>
          <a:prstGeom prst="rect">
            <a:avLst/>
          </a:prstGeom>
          <a:noFill/>
        </p:spPr>
        <p:txBody>
          <a:bodyPr wrap="square">
            <a:spAutoFit/>
          </a:bodyPr>
          <a:lstStyle/>
          <a:p>
            <a:pPr lvl="0"/>
            <a:r>
              <a:rPr lang="en-US" sz="1100" b="1" dirty="0"/>
              <a:t>1. Physical IP connectivity between tunnel endpoints.</a:t>
            </a:r>
          </a:p>
          <a:p>
            <a:pPr marL="685800" lvl="1" indent="-228600">
              <a:buFont typeface="+mj-lt"/>
              <a:buAutoNum type="alphaLcPeriod"/>
            </a:pPr>
            <a:r>
              <a:rPr lang="en-US" sz="900" dirty="0"/>
              <a:t>Ports/Protocols:</a:t>
            </a:r>
          </a:p>
          <a:p>
            <a:pPr marL="685800" lvl="1" indent="-228600">
              <a:buFont typeface="+mj-lt"/>
              <a:buAutoNum type="alphaLcPeriod"/>
            </a:pPr>
            <a:r>
              <a:rPr lang="en-US" sz="900" dirty="0"/>
              <a:t>UDP/500 → IKE (negotiation)</a:t>
            </a:r>
          </a:p>
          <a:p>
            <a:pPr marL="685800" lvl="1" indent="-228600">
              <a:buFont typeface="+mj-lt"/>
              <a:buAutoNum type="alphaLcPeriod"/>
            </a:pPr>
            <a:r>
              <a:rPr lang="en-US" sz="900" dirty="0"/>
              <a:t>UDP/4500 → NAT-T (when either side is behind NAT)</a:t>
            </a:r>
          </a:p>
          <a:p>
            <a:pPr marL="685800" lvl="1" indent="-228600">
              <a:buFont typeface="+mj-lt"/>
              <a:buAutoNum type="alphaLcPeriod"/>
            </a:pPr>
            <a:r>
              <a:rPr lang="en-US" sz="900" dirty="0"/>
              <a:t>ESP (IP protocol 50) → Data plane (unless encapsulated in UDP/4500 with NAT-T)</a:t>
            </a:r>
          </a:p>
          <a:p>
            <a:pPr marL="685800" lvl="1" indent="-228600">
              <a:buFont typeface="+mj-lt"/>
              <a:buAutoNum type="alphaLcPeriod"/>
            </a:pPr>
            <a:r>
              <a:rPr lang="en-US" sz="900" dirty="0"/>
              <a:t>Tunnel Interfaces created.</a:t>
            </a:r>
          </a:p>
        </p:txBody>
      </p:sp>
      <p:sp>
        <p:nvSpPr>
          <p:cNvPr id="49" name="TextBox 48">
            <a:extLst>
              <a:ext uri="{FF2B5EF4-FFF2-40B4-BE49-F238E27FC236}">
                <a16:creationId xmlns:a16="http://schemas.microsoft.com/office/drawing/2014/main" id="{29EE3BC7-C6D5-FA08-46E0-EA21E6512533}"/>
              </a:ext>
            </a:extLst>
          </p:cNvPr>
          <p:cNvSpPr txBox="1"/>
          <p:nvPr/>
        </p:nvSpPr>
        <p:spPr>
          <a:xfrm>
            <a:off x="6656542" y="3858762"/>
            <a:ext cx="3899729" cy="1092607"/>
          </a:xfrm>
          <a:prstGeom prst="rect">
            <a:avLst/>
          </a:prstGeom>
          <a:noFill/>
        </p:spPr>
        <p:txBody>
          <a:bodyPr wrap="square">
            <a:spAutoFit/>
          </a:bodyPr>
          <a:lstStyle/>
          <a:p>
            <a:pPr lvl="0"/>
            <a:r>
              <a:rPr lang="en-US" sz="1100" b="1" dirty="0"/>
              <a:t>1. Physical IP connectivity between tunnel endpoints.</a:t>
            </a:r>
          </a:p>
          <a:p>
            <a:pPr marL="685800" lvl="1" indent="-228600">
              <a:buFont typeface="+mj-lt"/>
              <a:buAutoNum type="alphaLcPeriod"/>
            </a:pPr>
            <a:r>
              <a:rPr lang="en-US" sz="900" dirty="0"/>
              <a:t>Ports/Protocols:</a:t>
            </a:r>
          </a:p>
          <a:p>
            <a:pPr marL="685800" lvl="1" indent="-228600">
              <a:buFont typeface="+mj-lt"/>
              <a:buAutoNum type="alphaLcPeriod"/>
            </a:pPr>
            <a:r>
              <a:rPr lang="en-US" sz="900" dirty="0"/>
              <a:t>UDP/500 → IKE (negotiation)</a:t>
            </a:r>
          </a:p>
          <a:p>
            <a:pPr marL="685800" lvl="1" indent="-228600">
              <a:buFont typeface="+mj-lt"/>
              <a:buAutoNum type="alphaLcPeriod"/>
            </a:pPr>
            <a:r>
              <a:rPr lang="en-US" sz="900" dirty="0"/>
              <a:t>UDP/4500 → NAT-T (when either side is behind NAT)</a:t>
            </a:r>
          </a:p>
          <a:p>
            <a:pPr marL="685800" lvl="1" indent="-228600">
              <a:buFont typeface="+mj-lt"/>
              <a:buAutoNum type="alphaLcPeriod"/>
            </a:pPr>
            <a:r>
              <a:rPr lang="en-US" sz="900" dirty="0"/>
              <a:t>ESP (IP protocol 50) → Data plane (unless encapsulated in UDP/4500 with NAT-T)</a:t>
            </a:r>
          </a:p>
          <a:p>
            <a:pPr marL="685800" lvl="1" indent="-228600">
              <a:buFont typeface="+mj-lt"/>
              <a:buAutoNum type="alphaLcPeriod"/>
            </a:pPr>
            <a:r>
              <a:rPr lang="en-US" sz="900" dirty="0"/>
              <a:t>Tunnel Interfaces created.</a:t>
            </a:r>
          </a:p>
        </p:txBody>
      </p:sp>
      <p:sp>
        <p:nvSpPr>
          <p:cNvPr id="51" name="TextBox 50">
            <a:extLst>
              <a:ext uri="{FF2B5EF4-FFF2-40B4-BE49-F238E27FC236}">
                <a16:creationId xmlns:a16="http://schemas.microsoft.com/office/drawing/2014/main" id="{A596B3D5-FB30-5202-6D6A-082EF18620CA}"/>
              </a:ext>
            </a:extLst>
          </p:cNvPr>
          <p:cNvSpPr txBox="1"/>
          <p:nvPr/>
        </p:nvSpPr>
        <p:spPr>
          <a:xfrm>
            <a:off x="1718142" y="4858973"/>
            <a:ext cx="2808786" cy="784830"/>
          </a:xfrm>
          <a:prstGeom prst="rect">
            <a:avLst/>
          </a:prstGeom>
          <a:noFill/>
        </p:spPr>
        <p:txBody>
          <a:bodyPr wrap="square">
            <a:spAutoFit/>
          </a:bodyPr>
          <a:lstStyle/>
          <a:p>
            <a:r>
              <a:rPr lang="en-US" sz="1100" b="1" dirty="0"/>
              <a:t>2. IKEv2 Handshake (Control Plane)</a:t>
            </a:r>
          </a:p>
          <a:p>
            <a:r>
              <a:rPr lang="en-US" sz="1100" b="1" dirty="0"/>
              <a:t>2a. Phase 1: IKE_SA_INIT (2 messages)</a:t>
            </a:r>
          </a:p>
          <a:p>
            <a:r>
              <a:rPr lang="en-US" sz="1100" b="1" dirty="0"/>
              <a:t>2b. Phase 2: IKE_AUTH (2 messages)</a:t>
            </a:r>
          </a:p>
          <a:p>
            <a:r>
              <a:rPr lang="en-US" sz="1100" b="1" dirty="0"/>
              <a:t>3. Optional / Ongoing Control Messages.</a:t>
            </a:r>
          </a:p>
        </p:txBody>
      </p:sp>
      <p:sp>
        <p:nvSpPr>
          <p:cNvPr id="57" name="TextBox 56">
            <a:extLst>
              <a:ext uri="{FF2B5EF4-FFF2-40B4-BE49-F238E27FC236}">
                <a16:creationId xmlns:a16="http://schemas.microsoft.com/office/drawing/2014/main" id="{4D881A40-A27F-5C70-57DF-DA52DF51AEFA}"/>
              </a:ext>
            </a:extLst>
          </p:cNvPr>
          <p:cNvSpPr txBox="1"/>
          <p:nvPr/>
        </p:nvSpPr>
        <p:spPr>
          <a:xfrm>
            <a:off x="869322" y="2565405"/>
            <a:ext cx="2282091" cy="261610"/>
          </a:xfrm>
          <a:prstGeom prst="rect">
            <a:avLst/>
          </a:prstGeom>
          <a:noFill/>
          <a:ln>
            <a:solidFill>
              <a:schemeClr val="tx1"/>
            </a:solidFill>
          </a:ln>
        </p:spPr>
        <p:txBody>
          <a:bodyPr wrap="square">
            <a:spAutoFit/>
          </a:bodyPr>
          <a:lstStyle/>
          <a:p>
            <a:pPr lvl="0">
              <a:buNone/>
            </a:pPr>
            <a:r>
              <a:rPr lang="en-US" sz="1100" dirty="0"/>
              <a:t>4. Data Plane (ESP Tunnel)</a:t>
            </a:r>
          </a:p>
        </p:txBody>
      </p:sp>
      <p:cxnSp>
        <p:nvCxnSpPr>
          <p:cNvPr id="59" name="Straight Connector 58">
            <a:extLst>
              <a:ext uri="{FF2B5EF4-FFF2-40B4-BE49-F238E27FC236}">
                <a16:creationId xmlns:a16="http://schemas.microsoft.com/office/drawing/2014/main" id="{57464A2E-6BA7-C4FF-2C6E-30CE402A781E}"/>
              </a:ext>
            </a:extLst>
          </p:cNvPr>
          <p:cNvCxnSpPr>
            <a:cxnSpLocks/>
            <a:stCxn id="57" idx="2"/>
          </p:cNvCxnSpPr>
          <p:nvPr/>
        </p:nvCxnSpPr>
        <p:spPr>
          <a:xfrm flipH="1">
            <a:off x="1111813" y="2827015"/>
            <a:ext cx="898555" cy="508656"/>
          </a:xfrm>
          <a:prstGeom prst="line">
            <a:avLst/>
          </a:prstGeom>
        </p:spPr>
        <p:style>
          <a:lnRef idx="2">
            <a:schemeClr val="dk1"/>
          </a:lnRef>
          <a:fillRef idx="0">
            <a:schemeClr val="dk1"/>
          </a:fillRef>
          <a:effectRef idx="1">
            <a:schemeClr val="dk1"/>
          </a:effectRef>
          <a:fontRef idx="minor">
            <a:schemeClr val="tx1"/>
          </a:fontRef>
        </p:style>
      </p:cxnSp>
      <p:sp>
        <p:nvSpPr>
          <p:cNvPr id="62" name="TextBox 61">
            <a:extLst>
              <a:ext uri="{FF2B5EF4-FFF2-40B4-BE49-F238E27FC236}">
                <a16:creationId xmlns:a16="http://schemas.microsoft.com/office/drawing/2014/main" id="{7F6903E9-58B4-6F1C-09F0-98048159C6E7}"/>
              </a:ext>
            </a:extLst>
          </p:cNvPr>
          <p:cNvSpPr txBox="1"/>
          <p:nvPr/>
        </p:nvSpPr>
        <p:spPr>
          <a:xfrm>
            <a:off x="9038277" y="2565405"/>
            <a:ext cx="2282091" cy="261610"/>
          </a:xfrm>
          <a:prstGeom prst="rect">
            <a:avLst/>
          </a:prstGeom>
          <a:noFill/>
          <a:ln>
            <a:solidFill>
              <a:schemeClr val="tx1"/>
            </a:solidFill>
          </a:ln>
        </p:spPr>
        <p:txBody>
          <a:bodyPr wrap="square">
            <a:spAutoFit/>
          </a:bodyPr>
          <a:lstStyle/>
          <a:p>
            <a:pPr lvl="0">
              <a:buNone/>
            </a:pPr>
            <a:r>
              <a:rPr lang="en-US" sz="1100" dirty="0"/>
              <a:t>4. Data Plane (ESP Tunnel).</a:t>
            </a:r>
          </a:p>
        </p:txBody>
      </p:sp>
      <p:cxnSp>
        <p:nvCxnSpPr>
          <p:cNvPr id="63" name="Straight Connector 62">
            <a:extLst>
              <a:ext uri="{FF2B5EF4-FFF2-40B4-BE49-F238E27FC236}">
                <a16:creationId xmlns:a16="http://schemas.microsoft.com/office/drawing/2014/main" id="{AA02CC30-FFC7-D9C1-7A8A-9FC34D21E119}"/>
              </a:ext>
            </a:extLst>
          </p:cNvPr>
          <p:cNvCxnSpPr>
            <a:cxnSpLocks/>
          </p:cNvCxnSpPr>
          <p:nvPr/>
        </p:nvCxnSpPr>
        <p:spPr>
          <a:xfrm>
            <a:off x="10268373" y="2834314"/>
            <a:ext cx="1013126" cy="527882"/>
          </a:xfrm>
          <a:prstGeom prst="line">
            <a:avLst/>
          </a:prstGeom>
        </p:spPr>
        <p:style>
          <a:lnRef idx="2">
            <a:schemeClr val="dk1"/>
          </a:lnRef>
          <a:fillRef idx="0">
            <a:schemeClr val="dk1"/>
          </a:fillRef>
          <a:effectRef idx="1">
            <a:schemeClr val="dk1"/>
          </a:effectRef>
          <a:fontRef idx="minor">
            <a:schemeClr val="tx1"/>
          </a:fontRef>
        </p:style>
      </p:cxnSp>
      <p:sp>
        <p:nvSpPr>
          <p:cNvPr id="66" name="TextBox 65">
            <a:extLst>
              <a:ext uri="{FF2B5EF4-FFF2-40B4-BE49-F238E27FC236}">
                <a16:creationId xmlns:a16="http://schemas.microsoft.com/office/drawing/2014/main" id="{75617465-3185-5DC2-BD76-4FB55C9C109A}"/>
              </a:ext>
            </a:extLst>
          </p:cNvPr>
          <p:cNvSpPr txBox="1"/>
          <p:nvPr/>
        </p:nvSpPr>
        <p:spPr>
          <a:xfrm>
            <a:off x="427165" y="2232590"/>
            <a:ext cx="4324449" cy="261610"/>
          </a:xfrm>
          <a:prstGeom prst="rect">
            <a:avLst/>
          </a:prstGeom>
          <a:noFill/>
          <a:ln>
            <a:solidFill>
              <a:schemeClr val="tx1"/>
            </a:solidFill>
          </a:ln>
        </p:spPr>
        <p:txBody>
          <a:bodyPr wrap="square">
            <a:spAutoFit/>
          </a:bodyPr>
          <a:lstStyle/>
          <a:p>
            <a:pPr lvl="0">
              <a:buNone/>
            </a:pPr>
            <a:r>
              <a:rPr lang="en-US" sz="1100" dirty="0"/>
              <a:t>6. Routing (static/dynamic) added to forward traffic into tunnel.</a:t>
            </a:r>
          </a:p>
        </p:txBody>
      </p:sp>
      <p:sp>
        <p:nvSpPr>
          <p:cNvPr id="67" name="TextBox 66">
            <a:extLst>
              <a:ext uri="{FF2B5EF4-FFF2-40B4-BE49-F238E27FC236}">
                <a16:creationId xmlns:a16="http://schemas.microsoft.com/office/drawing/2014/main" id="{B308DD20-89C6-5973-26FA-B1F633E239A4}"/>
              </a:ext>
            </a:extLst>
          </p:cNvPr>
          <p:cNvSpPr txBox="1"/>
          <p:nvPr/>
        </p:nvSpPr>
        <p:spPr>
          <a:xfrm>
            <a:off x="7428720" y="2232590"/>
            <a:ext cx="4324449" cy="261610"/>
          </a:xfrm>
          <a:prstGeom prst="rect">
            <a:avLst/>
          </a:prstGeom>
          <a:noFill/>
          <a:ln>
            <a:solidFill>
              <a:schemeClr val="tx1"/>
            </a:solidFill>
          </a:ln>
        </p:spPr>
        <p:txBody>
          <a:bodyPr wrap="square">
            <a:spAutoFit/>
          </a:bodyPr>
          <a:lstStyle/>
          <a:p>
            <a:pPr lvl="0">
              <a:buNone/>
            </a:pPr>
            <a:r>
              <a:rPr lang="en-US" sz="1100" dirty="0"/>
              <a:t>6. Routing (static/dynamic) added to forward traffic into tunnel.</a:t>
            </a:r>
          </a:p>
        </p:txBody>
      </p:sp>
      <p:cxnSp>
        <p:nvCxnSpPr>
          <p:cNvPr id="69" name="Straight Connector 68">
            <a:extLst>
              <a:ext uri="{FF2B5EF4-FFF2-40B4-BE49-F238E27FC236}">
                <a16:creationId xmlns:a16="http://schemas.microsoft.com/office/drawing/2014/main" id="{3C4B7861-CEDA-0E2B-1FA0-3FAC62D8C2F4}"/>
              </a:ext>
            </a:extLst>
          </p:cNvPr>
          <p:cNvCxnSpPr/>
          <p:nvPr/>
        </p:nvCxnSpPr>
        <p:spPr>
          <a:xfrm flipH="1">
            <a:off x="11320368" y="2491112"/>
            <a:ext cx="293402" cy="871084"/>
          </a:xfrm>
          <a:prstGeom prst="line">
            <a:avLst/>
          </a:prstGeom>
          <a:ln/>
        </p:spPr>
        <p:style>
          <a:lnRef idx="2">
            <a:schemeClr val="dk1"/>
          </a:lnRef>
          <a:fillRef idx="0">
            <a:schemeClr val="dk1"/>
          </a:fillRef>
          <a:effectRef idx="1">
            <a:schemeClr val="dk1"/>
          </a:effectRef>
          <a:fontRef idx="minor">
            <a:schemeClr val="tx1"/>
          </a:fontRef>
        </p:style>
      </p:cxnSp>
      <p:cxnSp>
        <p:nvCxnSpPr>
          <p:cNvPr id="72" name="Straight Connector 71">
            <a:extLst>
              <a:ext uri="{FF2B5EF4-FFF2-40B4-BE49-F238E27FC236}">
                <a16:creationId xmlns:a16="http://schemas.microsoft.com/office/drawing/2014/main" id="{50AC6F5C-7CEB-0394-B633-52274DDEC91F}"/>
              </a:ext>
            </a:extLst>
          </p:cNvPr>
          <p:cNvCxnSpPr>
            <a:cxnSpLocks/>
          </p:cNvCxnSpPr>
          <p:nvPr/>
        </p:nvCxnSpPr>
        <p:spPr>
          <a:xfrm>
            <a:off x="578230" y="2491112"/>
            <a:ext cx="352498" cy="871084"/>
          </a:xfrm>
          <a:prstGeom prst="line">
            <a:avLst/>
          </a:prstGeom>
        </p:spPr>
        <p:style>
          <a:lnRef idx="2">
            <a:schemeClr val="dk1"/>
          </a:lnRef>
          <a:fillRef idx="0">
            <a:schemeClr val="dk1"/>
          </a:fillRef>
          <a:effectRef idx="1">
            <a:schemeClr val="dk1"/>
          </a:effectRef>
          <a:fontRef idx="minor">
            <a:schemeClr val="tx1"/>
          </a:fontRef>
        </p:style>
      </p:cxnSp>
      <p:cxnSp>
        <p:nvCxnSpPr>
          <p:cNvPr id="75" name="Straight Connector 74">
            <a:extLst>
              <a:ext uri="{FF2B5EF4-FFF2-40B4-BE49-F238E27FC236}">
                <a16:creationId xmlns:a16="http://schemas.microsoft.com/office/drawing/2014/main" id="{5773D00D-A02F-3F52-5AB4-5A02ADFEB936}"/>
              </a:ext>
            </a:extLst>
          </p:cNvPr>
          <p:cNvCxnSpPr/>
          <p:nvPr/>
        </p:nvCxnSpPr>
        <p:spPr>
          <a:xfrm>
            <a:off x="8861869" y="2988915"/>
            <a:ext cx="2240471" cy="373281"/>
          </a:xfrm>
          <a:prstGeom prst="line">
            <a:avLst/>
          </a:prstGeom>
          <a:ln>
            <a:solidFill>
              <a:schemeClr val="accent5">
                <a:lumMod val="75000"/>
              </a:schemeClr>
            </a:solidFill>
          </a:ln>
        </p:spPr>
        <p:style>
          <a:lnRef idx="2">
            <a:schemeClr val="dk1"/>
          </a:lnRef>
          <a:fillRef idx="0">
            <a:schemeClr val="dk1"/>
          </a:fillRef>
          <a:effectRef idx="1">
            <a:schemeClr val="dk1"/>
          </a:effectRef>
          <a:fontRef idx="minor">
            <a:schemeClr val="tx1"/>
          </a:fontRef>
        </p:style>
      </p:cxnSp>
      <p:cxnSp>
        <p:nvCxnSpPr>
          <p:cNvPr id="77" name="Straight Connector 76">
            <a:extLst>
              <a:ext uri="{FF2B5EF4-FFF2-40B4-BE49-F238E27FC236}">
                <a16:creationId xmlns:a16="http://schemas.microsoft.com/office/drawing/2014/main" id="{6502404E-165B-D57E-C5D8-904D1D5AB2AD}"/>
              </a:ext>
            </a:extLst>
          </p:cNvPr>
          <p:cNvCxnSpPr>
            <a:cxnSpLocks/>
            <a:stCxn id="24" idx="1"/>
          </p:cNvCxnSpPr>
          <p:nvPr/>
        </p:nvCxnSpPr>
        <p:spPr>
          <a:xfrm flipH="1">
            <a:off x="1115786" y="2988915"/>
            <a:ext cx="2071807" cy="373281"/>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755AAA36-CD30-ED95-098F-20EC9B48AB94}"/>
              </a:ext>
            </a:extLst>
          </p:cNvPr>
          <p:cNvSpPr txBox="1"/>
          <p:nvPr/>
        </p:nvSpPr>
        <p:spPr>
          <a:xfrm>
            <a:off x="608558" y="1069792"/>
            <a:ext cx="10858511" cy="1169551"/>
          </a:xfrm>
          <a:prstGeom prst="rect">
            <a:avLst/>
          </a:prstGeom>
          <a:noFill/>
        </p:spPr>
        <p:txBody>
          <a:bodyPr wrap="square">
            <a:spAutoFit/>
          </a:bodyPr>
          <a:lstStyle/>
          <a:p>
            <a:r>
              <a:rPr lang="en-US" sz="1400" b="1" dirty="0"/>
              <a:t>An IPsec (Internet Protocol Security) tunnel</a:t>
            </a:r>
            <a:r>
              <a:rPr lang="en-US" sz="1400" dirty="0"/>
              <a:t> is a secure point-to-point link that provides confidentiality, integrity, and authentication for IP traffic across an underlying network. Establishing an IPsec tunnel involves negotiating encryption parameters, authenticating peers, and building security associations that define how traffic is protected and routed. </a:t>
            </a:r>
          </a:p>
          <a:p>
            <a:endParaRPr lang="en-US" sz="1400" dirty="0"/>
          </a:p>
          <a:p>
            <a:r>
              <a:rPr lang="en-US" sz="1400" dirty="0"/>
              <a:t>The process can be summarized in the following steps:</a:t>
            </a:r>
          </a:p>
        </p:txBody>
      </p:sp>
      <p:sp>
        <p:nvSpPr>
          <p:cNvPr id="8" name="TextBox 7">
            <a:extLst>
              <a:ext uri="{FF2B5EF4-FFF2-40B4-BE49-F238E27FC236}">
                <a16:creationId xmlns:a16="http://schemas.microsoft.com/office/drawing/2014/main" id="{BD7CA925-8D66-E2D7-ED1E-BCCE53066884}"/>
              </a:ext>
            </a:extLst>
          </p:cNvPr>
          <p:cNvSpPr txBox="1"/>
          <p:nvPr/>
        </p:nvSpPr>
        <p:spPr>
          <a:xfrm>
            <a:off x="6744023" y="4858973"/>
            <a:ext cx="3781768" cy="784830"/>
          </a:xfrm>
          <a:prstGeom prst="rect">
            <a:avLst/>
          </a:prstGeom>
          <a:noFill/>
        </p:spPr>
        <p:txBody>
          <a:bodyPr wrap="square">
            <a:spAutoFit/>
          </a:bodyPr>
          <a:lstStyle/>
          <a:p>
            <a:r>
              <a:rPr lang="en-US" sz="1100" b="1" dirty="0"/>
              <a:t>2. IKEv2 Handshake (Control Plane)</a:t>
            </a:r>
          </a:p>
          <a:p>
            <a:r>
              <a:rPr lang="en-US" sz="1100" b="1" dirty="0"/>
              <a:t>2a. Phase 1: IKE_SA_INIT (2 messages)</a:t>
            </a:r>
          </a:p>
          <a:p>
            <a:r>
              <a:rPr lang="en-US" sz="1100" b="1" dirty="0"/>
              <a:t>2b. Phase 2: IKE_AUTH (2 messages)</a:t>
            </a:r>
          </a:p>
          <a:p>
            <a:r>
              <a:rPr lang="en-US" sz="1100" b="1" dirty="0"/>
              <a:t>3. Optional / Ongoing Control Messages.</a:t>
            </a:r>
          </a:p>
        </p:txBody>
      </p:sp>
      <p:pic>
        <p:nvPicPr>
          <p:cNvPr id="16" name="Graphic 15">
            <a:extLst>
              <a:ext uri="{FF2B5EF4-FFF2-40B4-BE49-F238E27FC236}">
                <a16:creationId xmlns:a16="http://schemas.microsoft.com/office/drawing/2014/main" id="{3180F40B-2568-0260-96A9-0BFDF33E3A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9656" y="3090091"/>
            <a:ext cx="664541" cy="685800"/>
          </a:xfrm>
          <a:prstGeom prst="rect">
            <a:avLst/>
          </a:prstGeom>
        </p:spPr>
      </p:pic>
      <p:pic>
        <p:nvPicPr>
          <p:cNvPr id="19" name="Graphic 18">
            <a:extLst>
              <a:ext uri="{FF2B5EF4-FFF2-40B4-BE49-F238E27FC236}">
                <a16:creationId xmlns:a16="http://schemas.microsoft.com/office/drawing/2014/main" id="{C689036F-CFB0-5AB9-C03B-8558929F81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49229" y="3090091"/>
            <a:ext cx="664541" cy="685800"/>
          </a:xfrm>
          <a:prstGeom prst="rect">
            <a:avLst/>
          </a:prstGeom>
        </p:spPr>
      </p:pic>
      <p:sp>
        <p:nvSpPr>
          <p:cNvPr id="5" name="TextBox 4">
            <a:extLst>
              <a:ext uri="{FF2B5EF4-FFF2-40B4-BE49-F238E27FC236}">
                <a16:creationId xmlns:a16="http://schemas.microsoft.com/office/drawing/2014/main" id="{F2921772-0646-C80E-18C9-7B2637A63F49}"/>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17531293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38402-A83F-00FA-1795-16DA4064E84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7C287C9-9042-725E-5B2D-6712000A85ED}"/>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sp>
        <p:nvSpPr>
          <p:cNvPr id="3" name="TextBox 2">
            <a:extLst>
              <a:ext uri="{FF2B5EF4-FFF2-40B4-BE49-F238E27FC236}">
                <a16:creationId xmlns:a16="http://schemas.microsoft.com/office/drawing/2014/main" id="{A147F8CE-D967-0BDD-BEAA-C2853B1ABC45}"/>
              </a:ext>
            </a:extLst>
          </p:cNvPr>
          <p:cNvSpPr txBox="1"/>
          <p:nvPr/>
        </p:nvSpPr>
        <p:spPr>
          <a:xfrm>
            <a:off x="597692" y="372011"/>
            <a:ext cx="6097190" cy="646331"/>
          </a:xfrm>
          <a:prstGeom prst="rect">
            <a:avLst/>
          </a:prstGeom>
          <a:noFill/>
        </p:spPr>
        <p:txBody>
          <a:bodyPr wrap="square">
            <a:spAutoFit/>
          </a:bodyPr>
          <a:lstStyle/>
          <a:p>
            <a:r>
              <a:rPr lang="en-US" b="1" dirty="0"/>
              <a:t>Steps to Establishing an  IPSEC Tunnel</a:t>
            </a:r>
            <a:br>
              <a:rPr lang="en-US" b="1" dirty="0"/>
            </a:br>
            <a:r>
              <a:rPr lang="en-US" b="1" dirty="0"/>
              <a:t>1. Pre-Work / Preconditions</a:t>
            </a:r>
          </a:p>
        </p:txBody>
      </p:sp>
      <p:pic>
        <p:nvPicPr>
          <p:cNvPr id="4" name="Picture 3" descr="A black background with a black square&#10;&#10;AI-generated content may be incorrect.">
            <a:extLst>
              <a:ext uri="{FF2B5EF4-FFF2-40B4-BE49-F238E27FC236}">
                <a16:creationId xmlns:a16="http://schemas.microsoft.com/office/drawing/2014/main" id="{3A52F110-324D-9610-533E-B800C200A7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graphicFrame>
        <p:nvGraphicFramePr>
          <p:cNvPr id="12" name="Diagram 11">
            <a:extLst>
              <a:ext uri="{FF2B5EF4-FFF2-40B4-BE49-F238E27FC236}">
                <a16:creationId xmlns:a16="http://schemas.microsoft.com/office/drawing/2014/main" id="{6DD9B31C-5595-8276-F545-364DACD9BD00}"/>
              </a:ext>
            </a:extLst>
          </p:cNvPr>
          <p:cNvGraphicFramePr/>
          <p:nvPr>
            <p:extLst>
              <p:ext uri="{D42A27DB-BD31-4B8C-83A1-F6EECF244321}">
                <p14:modId xmlns:p14="http://schemas.microsoft.com/office/powerpoint/2010/main" val="863789695"/>
              </p:ext>
            </p:extLst>
          </p:nvPr>
        </p:nvGraphicFramePr>
        <p:xfrm>
          <a:off x="306178" y="1167835"/>
          <a:ext cx="11592673" cy="5204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63B5792-4173-744E-5DFD-C112D2B4CBE4}"/>
              </a:ext>
            </a:extLst>
          </p:cNvPr>
          <p:cNvSpPr txBox="1"/>
          <p:nvPr/>
        </p:nvSpPr>
        <p:spPr>
          <a:xfrm>
            <a:off x="597692" y="1167835"/>
            <a:ext cx="6097190" cy="646331"/>
          </a:xfrm>
          <a:prstGeom prst="rect">
            <a:avLst/>
          </a:prstGeom>
          <a:noFill/>
        </p:spPr>
        <p:txBody>
          <a:bodyPr wrap="square">
            <a:spAutoFit/>
          </a:bodyPr>
          <a:lstStyle/>
          <a:p>
            <a:r>
              <a:rPr lang="en-US" dirty="0"/>
              <a:t>Both peers (e.g., branch firewall ↔ SASE </a:t>
            </a:r>
            <a:r>
              <a:rPr lang="en-US" dirty="0" err="1"/>
              <a:t>PoP</a:t>
            </a:r>
            <a:r>
              <a:rPr lang="en-US" dirty="0"/>
              <a:t>) must be configured with:</a:t>
            </a:r>
          </a:p>
        </p:txBody>
      </p:sp>
      <p:sp>
        <p:nvSpPr>
          <p:cNvPr id="5" name="TextBox 4">
            <a:extLst>
              <a:ext uri="{FF2B5EF4-FFF2-40B4-BE49-F238E27FC236}">
                <a16:creationId xmlns:a16="http://schemas.microsoft.com/office/drawing/2014/main" id="{E458C15A-F648-9359-68C8-EA2F2557CC12}"/>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2743241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CC7B5-05EF-35CB-3F93-D78BA1B9D0F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9681944-0E62-207B-5F7B-D27C0FFEAD47}"/>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sp>
        <p:nvSpPr>
          <p:cNvPr id="3" name="TextBox 2">
            <a:extLst>
              <a:ext uri="{FF2B5EF4-FFF2-40B4-BE49-F238E27FC236}">
                <a16:creationId xmlns:a16="http://schemas.microsoft.com/office/drawing/2014/main" id="{634E7A13-951F-833D-CE76-C00B19E02CA9}"/>
              </a:ext>
            </a:extLst>
          </p:cNvPr>
          <p:cNvSpPr txBox="1"/>
          <p:nvPr/>
        </p:nvSpPr>
        <p:spPr>
          <a:xfrm>
            <a:off x="597692" y="372011"/>
            <a:ext cx="6097190" cy="646331"/>
          </a:xfrm>
          <a:prstGeom prst="rect">
            <a:avLst/>
          </a:prstGeom>
          <a:noFill/>
        </p:spPr>
        <p:txBody>
          <a:bodyPr wrap="square">
            <a:spAutoFit/>
          </a:bodyPr>
          <a:lstStyle/>
          <a:p>
            <a:r>
              <a:rPr lang="en-US" b="1" dirty="0"/>
              <a:t>Steps to Establishing an IPSec Tunnel</a:t>
            </a:r>
          </a:p>
          <a:p>
            <a:r>
              <a:rPr lang="en-US" b="1" dirty="0"/>
              <a:t>2. Phase 1</a:t>
            </a:r>
            <a:endParaRPr lang="en-US" dirty="0"/>
          </a:p>
        </p:txBody>
      </p:sp>
      <p:pic>
        <p:nvPicPr>
          <p:cNvPr id="4" name="Picture 3" descr="A black background with a black square&#10;&#10;AI-generated content may be incorrect.">
            <a:extLst>
              <a:ext uri="{FF2B5EF4-FFF2-40B4-BE49-F238E27FC236}">
                <a16:creationId xmlns:a16="http://schemas.microsoft.com/office/drawing/2014/main" id="{8EC9974B-4DEB-7870-CF04-B64CB8CD29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graphicFrame>
        <p:nvGraphicFramePr>
          <p:cNvPr id="13" name="Diagram 12">
            <a:extLst>
              <a:ext uri="{FF2B5EF4-FFF2-40B4-BE49-F238E27FC236}">
                <a16:creationId xmlns:a16="http://schemas.microsoft.com/office/drawing/2014/main" id="{8D8A76E8-79DB-BCC0-1AA3-111E86BA5D11}"/>
              </a:ext>
            </a:extLst>
          </p:cNvPr>
          <p:cNvGraphicFramePr/>
          <p:nvPr>
            <p:extLst>
              <p:ext uri="{D42A27DB-BD31-4B8C-83A1-F6EECF244321}">
                <p14:modId xmlns:p14="http://schemas.microsoft.com/office/powerpoint/2010/main" val="2250497139"/>
              </p:ext>
            </p:extLst>
          </p:nvPr>
        </p:nvGraphicFramePr>
        <p:xfrm>
          <a:off x="306178" y="1291961"/>
          <a:ext cx="11791971" cy="5304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F9073A7C-7026-3834-BF5D-386DBE872535}"/>
              </a:ext>
            </a:extLst>
          </p:cNvPr>
          <p:cNvSpPr txBox="1"/>
          <p:nvPr/>
        </p:nvSpPr>
        <p:spPr>
          <a:xfrm>
            <a:off x="597692" y="1157198"/>
            <a:ext cx="6097190" cy="1200329"/>
          </a:xfrm>
          <a:prstGeom prst="rect">
            <a:avLst/>
          </a:prstGeom>
          <a:noFill/>
        </p:spPr>
        <p:txBody>
          <a:bodyPr wrap="square">
            <a:spAutoFit/>
          </a:bodyPr>
          <a:lstStyle/>
          <a:p>
            <a:r>
              <a:rPr lang="en-US" dirty="0"/>
              <a:t>IKE (Internet Key Exchange) – Building the Secure Channel</a:t>
            </a:r>
          </a:p>
          <a:p>
            <a:r>
              <a:rPr lang="en-US" dirty="0"/>
              <a:t>This phase authenticates the peers and establishes a secure control channel.</a:t>
            </a:r>
          </a:p>
          <a:p>
            <a:r>
              <a:rPr lang="en-US" b="1" dirty="0"/>
              <a:t>Steps:</a:t>
            </a:r>
          </a:p>
        </p:txBody>
      </p:sp>
      <p:sp>
        <p:nvSpPr>
          <p:cNvPr id="10" name="TextBox 9">
            <a:extLst>
              <a:ext uri="{FF2B5EF4-FFF2-40B4-BE49-F238E27FC236}">
                <a16:creationId xmlns:a16="http://schemas.microsoft.com/office/drawing/2014/main" id="{59F15DA2-1579-C9E0-7F3D-EAAA589A9386}"/>
              </a:ext>
            </a:extLst>
          </p:cNvPr>
          <p:cNvSpPr txBox="1"/>
          <p:nvPr/>
        </p:nvSpPr>
        <p:spPr>
          <a:xfrm>
            <a:off x="597692" y="2357527"/>
            <a:ext cx="6097190" cy="307777"/>
          </a:xfrm>
          <a:prstGeom prst="rect">
            <a:avLst/>
          </a:prstGeom>
          <a:noFill/>
        </p:spPr>
        <p:txBody>
          <a:bodyPr wrap="square">
            <a:spAutoFit/>
          </a:bodyPr>
          <a:lstStyle/>
          <a:p>
            <a:r>
              <a:rPr lang="en-US" sz="1400" dirty="0"/>
              <a:t>IKE SA negotiation begins:</a:t>
            </a:r>
          </a:p>
        </p:txBody>
      </p:sp>
      <p:sp>
        <p:nvSpPr>
          <p:cNvPr id="5" name="TextBox 4">
            <a:extLst>
              <a:ext uri="{FF2B5EF4-FFF2-40B4-BE49-F238E27FC236}">
                <a16:creationId xmlns:a16="http://schemas.microsoft.com/office/drawing/2014/main" id="{C87BFCB7-0C76-2B1E-BF8D-BBB26D1A4E53}"/>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1369070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AEFAD-D3BB-C5F9-72D2-B730A699CF7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A11CC1-7B4C-0030-B719-4CF1D4BB284D}"/>
              </a:ext>
            </a:extLst>
          </p:cNvPr>
          <p:cNvSpPr txBox="1"/>
          <p:nvPr/>
        </p:nvSpPr>
        <p:spPr>
          <a:xfrm>
            <a:off x="-773908" y="-658147"/>
            <a:ext cx="1371600" cy="5386090"/>
          </a:xfrm>
          <a:prstGeom prst="rect">
            <a:avLst/>
          </a:prstGeom>
          <a:noFill/>
        </p:spPr>
        <p:txBody>
          <a:bodyPr wrap="square" rtlCol="0">
            <a:spAutoFit/>
          </a:bodyPr>
          <a:lstStyle/>
          <a:p>
            <a:r>
              <a:rPr lang="en-US" sz="34400" b="1" dirty="0">
                <a:solidFill>
                  <a:schemeClr val="bg1">
                    <a:lumMod val="85000"/>
                    <a:alpha val="80000"/>
                  </a:schemeClr>
                </a:solidFill>
              </a:rPr>
              <a:t>Q</a:t>
            </a:r>
          </a:p>
        </p:txBody>
      </p:sp>
      <p:sp>
        <p:nvSpPr>
          <p:cNvPr id="3" name="TextBox 2">
            <a:extLst>
              <a:ext uri="{FF2B5EF4-FFF2-40B4-BE49-F238E27FC236}">
                <a16:creationId xmlns:a16="http://schemas.microsoft.com/office/drawing/2014/main" id="{45861E9B-61EF-1031-8265-3F9025CAEFA2}"/>
              </a:ext>
            </a:extLst>
          </p:cNvPr>
          <p:cNvSpPr txBox="1"/>
          <p:nvPr/>
        </p:nvSpPr>
        <p:spPr>
          <a:xfrm>
            <a:off x="735797" y="1414758"/>
            <a:ext cx="1371600" cy="5386090"/>
          </a:xfrm>
          <a:prstGeom prst="rect">
            <a:avLst/>
          </a:prstGeom>
          <a:noFill/>
        </p:spPr>
        <p:txBody>
          <a:bodyPr wrap="square" rtlCol="0">
            <a:spAutoFit/>
          </a:bodyPr>
          <a:lstStyle/>
          <a:p>
            <a:r>
              <a:rPr lang="en-US" sz="34400" b="1" dirty="0">
                <a:solidFill>
                  <a:schemeClr val="bg1">
                    <a:lumMod val="65000"/>
                    <a:alpha val="80000"/>
                  </a:schemeClr>
                </a:solidFill>
              </a:rPr>
              <a:t>A</a:t>
            </a:r>
          </a:p>
        </p:txBody>
      </p:sp>
      <p:sp>
        <p:nvSpPr>
          <p:cNvPr id="4" name="TextBox 3">
            <a:extLst>
              <a:ext uri="{FF2B5EF4-FFF2-40B4-BE49-F238E27FC236}">
                <a16:creationId xmlns:a16="http://schemas.microsoft.com/office/drawing/2014/main" id="{E4B68954-DC7F-9E67-C12C-EAB3A68D4BD1}"/>
              </a:ext>
            </a:extLst>
          </p:cNvPr>
          <p:cNvSpPr txBox="1"/>
          <p:nvPr/>
        </p:nvSpPr>
        <p:spPr>
          <a:xfrm>
            <a:off x="700087" y="1850232"/>
            <a:ext cx="10894221" cy="369332"/>
          </a:xfrm>
          <a:prstGeom prst="rect">
            <a:avLst/>
          </a:prstGeom>
          <a:noFill/>
        </p:spPr>
        <p:txBody>
          <a:bodyPr wrap="square" rtlCol="0">
            <a:spAutoFit/>
          </a:bodyPr>
          <a:lstStyle/>
          <a:p>
            <a:r>
              <a:rPr lang="en-US" b="1" dirty="0"/>
              <a:t>Q:</a:t>
            </a:r>
            <a:r>
              <a:rPr lang="en-US" dirty="0"/>
              <a:t> Define NAT, DHCP, and DNS.</a:t>
            </a:r>
          </a:p>
        </p:txBody>
      </p:sp>
      <p:sp>
        <p:nvSpPr>
          <p:cNvPr id="5" name="TextBox 4">
            <a:extLst>
              <a:ext uri="{FF2B5EF4-FFF2-40B4-BE49-F238E27FC236}">
                <a16:creationId xmlns:a16="http://schemas.microsoft.com/office/drawing/2014/main" id="{58E76A13-A98E-E002-0E29-DBBCAF92DA90}"/>
              </a:ext>
            </a:extLst>
          </p:cNvPr>
          <p:cNvSpPr txBox="1"/>
          <p:nvPr/>
        </p:nvSpPr>
        <p:spPr>
          <a:xfrm>
            <a:off x="1950244" y="2616994"/>
            <a:ext cx="9644063" cy="2031325"/>
          </a:xfrm>
          <a:prstGeom prst="rect">
            <a:avLst/>
          </a:prstGeom>
          <a:noFill/>
        </p:spPr>
        <p:txBody>
          <a:bodyPr wrap="square" rtlCol="0">
            <a:spAutoFit/>
          </a:bodyPr>
          <a:lstStyle/>
          <a:p>
            <a:r>
              <a:rPr lang="en-US" b="1" dirty="0"/>
              <a:t>A:</a:t>
            </a:r>
          </a:p>
          <a:p>
            <a:endParaRPr lang="en-US" dirty="0"/>
          </a:p>
          <a:p>
            <a:pPr marL="285750" indent="-285750">
              <a:buFont typeface="Arial" panose="020B0604020202020204" pitchFamily="34" charset="0"/>
              <a:buChar char="•"/>
            </a:pPr>
            <a:r>
              <a:rPr lang="en-US" b="1" dirty="0"/>
              <a:t>NAT (Network Address Translation):</a:t>
            </a:r>
            <a:r>
              <a:rPr lang="en-US" dirty="0"/>
              <a:t> Translates private IPs to public IPs for internet access.</a:t>
            </a:r>
          </a:p>
          <a:p>
            <a:pPr marL="285750" indent="-285750">
              <a:buFont typeface="Arial" panose="020B0604020202020204" pitchFamily="34" charset="0"/>
              <a:buChar char="•"/>
            </a:pPr>
            <a:r>
              <a:rPr lang="en-US" b="1" dirty="0"/>
              <a:t>DHCP (Dynamic Host Configuration Protocol):</a:t>
            </a:r>
            <a:r>
              <a:rPr lang="en-US" dirty="0"/>
              <a:t> Automatically assigns IP addresses to devices.</a:t>
            </a:r>
          </a:p>
          <a:p>
            <a:pPr marL="285750" indent="-285750">
              <a:buFont typeface="Arial" panose="020B0604020202020204" pitchFamily="34" charset="0"/>
              <a:buChar char="•"/>
            </a:pPr>
            <a:r>
              <a:rPr lang="en-US" b="1" dirty="0"/>
              <a:t>DNS (Domain Name System):</a:t>
            </a:r>
            <a:r>
              <a:rPr lang="en-US" dirty="0"/>
              <a:t> Resolves human-readable names (www.fortinet.com) into IP addresses.</a:t>
            </a:r>
          </a:p>
        </p:txBody>
      </p:sp>
      <p:sp>
        <p:nvSpPr>
          <p:cNvPr id="7" name="TextBox 6">
            <a:extLst>
              <a:ext uri="{FF2B5EF4-FFF2-40B4-BE49-F238E27FC236}">
                <a16:creationId xmlns:a16="http://schemas.microsoft.com/office/drawing/2014/main" id="{320F5AB1-223D-886A-DADC-1FE3AC804007}"/>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pic>
        <p:nvPicPr>
          <p:cNvPr id="10" name="Picture 9" descr="A black background with a black square&#10;&#10;AI-generated content may be incorrect.">
            <a:extLst>
              <a:ext uri="{FF2B5EF4-FFF2-40B4-BE49-F238E27FC236}">
                <a16:creationId xmlns:a16="http://schemas.microsoft.com/office/drawing/2014/main" id="{80EAF321-FABD-06E3-A0FB-C7203767EF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6" name="TextBox 5">
            <a:extLst>
              <a:ext uri="{FF2B5EF4-FFF2-40B4-BE49-F238E27FC236}">
                <a16:creationId xmlns:a16="http://schemas.microsoft.com/office/drawing/2014/main" id="{933516DD-C318-DA21-6049-B46AF9A9AA66}"/>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213071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44B00-0F61-3C22-F472-20ED01A2C31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CC8EC2B-D2C9-47AE-7334-7D2A5D71DB39}"/>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sp>
        <p:nvSpPr>
          <p:cNvPr id="3" name="TextBox 2">
            <a:extLst>
              <a:ext uri="{FF2B5EF4-FFF2-40B4-BE49-F238E27FC236}">
                <a16:creationId xmlns:a16="http://schemas.microsoft.com/office/drawing/2014/main" id="{56E865DC-5848-C697-2310-EDA06E596EAA}"/>
              </a:ext>
            </a:extLst>
          </p:cNvPr>
          <p:cNvSpPr txBox="1"/>
          <p:nvPr/>
        </p:nvSpPr>
        <p:spPr>
          <a:xfrm>
            <a:off x="597692" y="372011"/>
            <a:ext cx="6097190" cy="646331"/>
          </a:xfrm>
          <a:prstGeom prst="rect">
            <a:avLst/>
          </a:prstGeom>
          <a:noFill/>
        </p:spPr>
        <p:txBody>
          <a:bodyPr wrap="square">
            <a:spAutoFit/>
          </a:bodyPr>
          <a:lstStyle/>
          <a:p>
            <a:r>
              <a:rPr lang="en-US" b="1" dirty="0"/>
              <a:t>Steps to Establishing an IPSec Tunnel</a:t>
            </a:r>
          </a:p>
          <a:p>
            <a:r>
              <a:rPr lang="en-US" b="1" dirty="0"/>
              <a:t>3. Phase 2</a:t>
            </a:r>
            <a:endParaRPr lang="en-US" dirty="0"/>
          </a:p>
        </p:txBody>
      </p:sp>
      <p:pic>
        <p:nvPicPr>
          <p:cNvPr id="4" name="Picture 3" descr="A black background with a black square&#10;&#10;AI-generated content may be incorrect.">
            <a:extLst>
              <a:ext uri="{FF2B5EF4-FFF2-40B4-BE49-F238E27FC236}">
                <a16:creationId xmlns:a16="http://schemas.microsoft.com/office/drawing/2014/main" id="{8B8797B2-AA3A-A292-BC6C-7410C46CAB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graphicFrame>
        <p:nvGraphicFramePr>
          <p:cNvPr id="8" name="Diagram 7">
            <a:extLst>
              <a:ext uri="{FF2B5EF4-FFF2-40B4-BE49-F238E27FC236}">
                <a16:creationId xmlns:a16="http://schemas.microsoft.com/office/drawing/2014/main" id="{09C9A5CB-E717-AA82-07B8-6BA88409C1BC}"/>
              </a:ext>
            </a:extLst>
          </p:cNvPr>
          <p:cNvGraphicFramePr/>
          <p:nvPr>
            <p:extLst>
              <p:ext uri="{D42A27DB-BD31-4B8C-83A1-F6EECF244321}">
                <p14:modId xmlns:p14="http://schemas.microsoft.com/office/powerpoint/2010/main" val="85764994"/>
              </p:ext>
            </p:extLst>
          </p:nvPr>
        </p:nvGraphicFramePr>
        <p:xfrm>
          <a:off x="232169" y="1726377"/>
          <a:ext cx="6854431" cy="4198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816152B-AD5D-4105-7924-19A95245A508}"/>
              </a:ext>
            </a:extLst>
          </p:cNvPr>
          <p:cNvSpPr txBox="1"/>
          <p:nvPr/>
        </p:nvSpPr>
        <p:spPr>
          <a:xfrm>
            <a:off x="597691" y="1101087"/>
            <a:ext cx="10996615" cy="646331"/>
          </a:xfrm>
          <a:prstGeom prst="rect">
            <a:avLst/>
          </a:prstGeom>
          <a:noFill/>
        </p:spPr>
        <p:txBody>
          <a:bodyPr wrap="square">
            <a:spAutoFit/>
          </a:bodyPr>
          <a:lstStyle/>
          <a:p>
            <a:r>
              <a:rPr lang="en-US" dirty="0"/>
              <a:t>IPSec SA (Child SA) – Establishing Data Protection</a:t>
            </a:r>
          </a:p>
          <a:p>
            <a:r>
              <a:rPr lang="en-US" dirty="0"/>
              <a:t>This phase negotiates how actual traffic will be encrypted and encapsulated.</a:t>
            </a:r>
          </a:p>
        </p:txBody>
      </p:sp>
      <p:sp>
        <p:nvSpPr>
          <p:cNvPr id="10" name="TextBox 9">
            <a:extLst>
              <a:ext uri="{FF2B5EF4-FFF2-40B4-BE49-F238E27FC236}">
                <a16:creationId xmlns:a16="http://schemas.microsoft.com/office/drawing/2014/main" id="{700FF081-4FF5-65D4-0950-08449007F6E2}"/>
              </a:ext>
            </a:extLst>
          </p:cNvPr>
          <p:cNvSpPr txBox="1"/>
          <p:nvPr/>
        </p:nvSpPr>
        <p:spPr>
          <a:xfrm>
            <a:off x="597692" y="2024417"/>
            <a:ext cx="6097190" cy="369332"/>
          </a:xfrm>
          <a:prstGeom prst="rect">
            <a:avLst/>
          </a:prstGeom>
          <a:noFill/>
        </p:spPr>
        <p:txBody>
          <a:bodyPr wrap="square">
            <a:spAutoFit/>
          </a:bodyPr>
          <a:lstStyle/>
          <a:p>
            <a:r>
              <a:rPr lang="en-US" b="1" dirty="0"/>
              <a:t>Steps:</a:t>
            </a:r>
          </a:p>
        </p:txBody>
      </p:sp>
      <p:sp>
        <p:nvSpPr>
          <p:cNvPr id="5" name="TextBox 4">
            <a:extLst>
              <a:ext uri="{FF2B5EF4-FFF2-40B4-BE49-F238E27FC236}">
                <a16:creationId xmlns:a16="http://schemas.microsoft.com/office/drawing/2014/main" id="{9B20058E-DCC8-52C6-4551-97D520226A65}"/>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42075189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4730E-D160-5CE0-4DE0-083D13E0131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7265E47-6A2D-6628-CA22-C0A1B3FEA8C5}"/>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sp>
        <p:nvSpPr>
          <p:cNvPr id="3" name="TextBox 2">
            <a:extLst>
              <a:ext uri="{FF2B5EF4-FFF2-40B4-BE49-F238E27FC236}">
                <a16:creationId xmlns:a16="http://schemas.microsoft.com/office/drawing/2014/main" id="{347C9BD0-C2D9-F5A1-095D-09AB5D85DAA9}"/>
              </a:ext>
            </a:extLst>
          </p:cNvPr>
          <p:cNvSpPr txBox="1"/>
          <p:nvPr/>
        </p:nvSpPr>
        <p:spPr>
          <a:xfrm>
            <a:off x="597692" y="372011"/>
            <a:ext cx="6097190" cy="646331"/>
          </a:xfrm>
          <a:prstGeom prst="rect">
            <a:avLst/>
          </a:prstGeom>
          <a:noFill/>
        </p:spPr>
        <p:txBody>
          <a:bodyPr wrap="square">
            <a:spAutoFit/>
          </a:bodyPr>
          <a:lstStyle/>
          <a:p>
            <a:r>
              <a:rPr lang="en-US" b="1" dirty="0"/>
              <a:t>Steps to Establishing an IPSec Tunnel</a:t>
            </a:r>
            <a:br>
              <a:rPr lang="en-US" b="1" dirty="0"/>
            </a:br>
            <a:r>
              <a:rPr lang="en-US" b="1" dirty="0"/>
              <a:t>4. Encapsulation &amp; Encryption of Traffic</a:t>
            </a:r>
            <a:endParaRPr lang="en-US" dirty="0"/>
          </a:p>
        </p:txBody>
      </p:sp>
      <p:pic>
        <p:nvPicPr>
          <p:cNvPr id="4" name="Picture 3" descr="A black background with a black square&#10;&#10;AI-generated content may be incorrect.">
            <a:extLst>
              <a:ext uri="{FF2B5EF4-FFF2-40B4-BE49-F238E27FC236}">
                <a16:creationId xmlns:a16="http://schemas.microsoft.com/office/drawing/2014/main" id="{606DD406-3423-211E-346C-37C5D3BFF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graphicFrame>
        <p:nvGraphicFramePr>
          <p:cNvPr id="8" name="Diagram 7">
            <a:extLst>
              <a:ext uri="{FF2B5EF4-FFF2-40B4-BE49-F238E27FC236}">
                <a16:creationId xmlns:a16="http://schemas.microsoft.com/office/drawing/2014/main" id="{DC2C7F20-E613-CA00-0789-CAFA4BC863AE}"/>
              </a:ext>
            </a:extLst>
          </p:cNvPr>
          <p:cNvGraphicFramePr/>
          <p:nvPr>
            <p:extLst>
              <p:ext uri="{D42A27DB-BD31-4B8C-83A1-F6EECF244321}">
                <p14:modId xmlns:p14="http://schemas.microsoft.com/office/powerpoint/2010/main" val="2390407877"/>
              </p:ext>
            </p:extLst>
          </p:nvPr>
        </p:nvGraphicFramePr>
        <p:xfrm>
          <a:off x="276496" y="1200408"/>
          <a:ext cx="11609325" cy="5369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8ABDB30D-E892-5CC7-F1CB-596CDF5FC664}"/>
              </a:ext>
            </a:extLst>
          </p:cNvPr>
          <p:cNvSpPr txBox="1"/>
          <p:nvPr/>
        </p:nvSpPr>
        <p:spPr>
          <a:xfrm>
            <a:off x="597692" y="1408390"/>
            <a:ext cx="6097190" cy="369332"/>
          </a:xfrm>
          <a:prstGeom prst="rect">
            <a:avLst/>
          </a:prstGeom>
          <a:noFill/>
        </p:spPr>
        <p:txBody>
          <a:bodyPr wrap="square">
            <a:spAutoFit/>
          </a:bodyPr>
          <a:lstStyle/>
          <a:p>
            <a:r>
              <a:rPr lang="en-US" dirty="0"/>
              <a:t>Once SAs are established:</a:t>
            </a:r>
          </a:p>
        </p:txBody>
      </p:sp>
      <p:sp>
        <p:nvSpPr>
          <p:cNvPr id="5" name="TextBox 4">
            <a:extLst>
              <a:ext uri="{FF2B5EF4-FFF2-40B4-BE49-F238E27FC236}">
                <a16:creationId xmlns:a16="http://schemas.microsoft.com/office/drawing/2014/main" id="{FEA58C1E-9D41-0C94-FC4F-D6BD5F9681DF}"/>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7743710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0A715-2623-453D-4510-D7826A43EC6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353337F-9108-D40A-BCA0-F4207A7F86DF}"/>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sp>
        <p:nvSpPr>
          <p:cNvPr id="3" name="TextBox 2">
            <a:extLst>
              <a:ext uri="{FF2B5EF4-FFF2-40B4-BE49-F238E27FC236}">
                <a16:creationId xmlns:a16="http://schemas.microsoft.com/office/drawing/2014/main" id="{2B10FFCB-C92A-E7C1-C822-66D71D7A6061}"/>
              </a:ext>
            </a:extLst>
          </p:cNvPr>
          <p:cNvSpPr txBox="1"/>
          <p:nvPr/>
        </p:nvSpPr>
        <p:spPr>
          <a:xfrm>
            <a:off x="597692" y="372011"/>
            <a:ext cx="6097190" cy="646331"/>
          </a:xfrm>
          <a:prstGeom prst="rect">
            <a:avLst/>
          </a:prstGeom>
          <a:noFill/>
        </p:spPr>
        <p:txBody>
          <a:bodyPr wrap="square">
            <a:spAutoFit/>
          </a:bodyPr>
          <a:lstStyle/>
          <a:p>
            <a:r>
              <a:rPr lang="en-US" b="1" dirty="0"/>
              <a:t>Steps to Establishing an IPSec Tunnel</a:t>
            </a:r>
            <a:br>
              <a:rPr lang="en-US" b="1" dirty="0"/>
            </a:br>
            <a:r>
              <a:rPr lang="en-US" b="1" dirty="0"/>
              <a:t>5. Decryption on the Receiving Side</a:t>
            </a:r>
            <a:endParaRPr lang="en-US" dirty="0"/>
          </a:p>
        </p:txBody>
      </p:sp>
      <p:pic>
        <p:nvPicPr>
          <p:cNvPr id="4" name="Picture 3" descr="A black background with a black square&#10;&#10;AI-generated content may be incorrect.">
            <a:extLst>
              <a:ext uri="{FF2B5EF4-FFF2-40B4-BE49-F238E27FC236}">
                <a16:creationId xmlns:a16="http://schemas.microsoft.com/office/drawing/2014/main" id="{A928E41A-4B81-071C-7663-215FA54C0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graphicFrame>
        <p:nvGraphicFramePr>
          <p:cNvPr id="8" name="Diagram 7">
            <a:extLst>
              <a:ext uri="{FF2B5EF4-FFF2-40B4-BE49-F238E27FC236}">
                <a16:creationId xmlns:a16="http://schemas.microsoft.com/office/drawing/2014/main" id="{68F95625-72B2-0D4C-E121-8A6EE3B9590E}"/>
              </a:ext>
            </a:extLst>
          </p:cNvPr>
          <p:cNvGraphicFramePr/>
          <p:nvPr>
            <p:extLst>
              <p:ext uri="{D42A27DB-BD31-4B8C-83A1-F6EECF244321}">
                <p14:modId xmlns:p14="http://schemas.microsoft.com/office/powerpoint/2010/main" val="3425458107"/>
              </p:ext>
            </p:extLst>
          </p:nvPr>
        </p:nvGraphicFramePr>
        <p:xfrm>
          <a:off x="261946" y="851813"/>
          <a:ext cx="11668108" cy="5744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3DE22F0-B043-E081-5DE2-C5FA5490198B}"/>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28957469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9C0B6-D9E2-F467-ED39-4CA993E745E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6148177-6D9A-D2C9-1A78-C6A74A3ED031}"/>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sp>
        <p:nvSpPr>
          <p:cNvPr id="3" name="TextBox 2">
            <a:extLst>
              <a:ext uri="{FF2B5EF4-FFF2-40B4-BE49-F238E27FC236}">
                <a16:creationId xmlns:a16="http://schemas.microsoft.com/office/drawing/2014/main" id="{8FB4F6CC-69E8-F354-CB8D-634209C8381C}"/>
              </a:ext>
            </a:extLst>
          </p:cNvPr>
          <p:cNvSpPr txBox="1"/>
          <p:nvPr/>
        </p:nvSpPr>
        <p:spPr>
          <a:xfrm>
            <a:off x="597692" y="372011"/>
            <a:ext cx="6097190" cy="646331"/>
          </a:xfrm>
          <a:prstGeom prst="rect">
            <a:avLst/>
          </a:prstGeom>
          <a:noFill/>
        </p:spPr>
        <p:txBody>
          <a:bodyPr wrap="square">
            <a:spAutoFit/>
          </a:bodyPr>
          <a:lstStyle/>
          <a:p>
            <a:r>
              <a:rPr lang="en-US" b="1" dirty="0"/>
              <a:t>Steps to Establishing an IPSec Tunnel</a:t>
            </a:r>
          </a:p>
          <a:p>
            <a:r>
              <a:rPr lang="en-US" b="1" dirty="0"/>
              <a:t>End Result</a:t>
            </a:r>
          </a:p>
        </p:txBody>
      </p:sp>
      <p:pic>
        <p:nvPicPr>
          <p:cNvPr id="4" name="Picture 3" descr="A black background with a black square&#10;&#10;AI-generated content may be incorrect.">
            <a:extLst>
              <a:ext uri="{FF2B5EF4-FFF2-40B4-BE49-F238E27FC236}">
                <a16:creationId xmlns:a16="http://schemas.microsoft.com/office/drawing/2014/main" id="{4DE89A85-DFC9-FC77-622A-B2F49581E3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graphicFrame>
        <p:nvGraphicFramePr>
          <p:cNvPr id="8" name="Diagram 7">
            <a:extLst>
              <a:ext uri="{FF2B5EF4-FFF2-40B4-BE49-F238E27FC236}">
                <a16:creationId xmlns:a16="http://schemas.microsoft.com/office/drawing/2014/main" id="{98C2A2FB-5AE8-6B58-2438-8CE136038DEF}"/>
              </a:ext>
            </a:extLst>
          </p:cNvPr>
          <p:cNvGraphicFramePr/>
          <p:nvPr>
            <p:extLst>
              <p:ext uri="{D42A27DB-BD31-4B8C-83A1-F6EECF244321}">
                <p14:modId xmlns:p14="http://schemas.microsoft.com/office/powerpoint/2010/main" val="2887873463"/>
              </p:ext>
            </p:extLst>
          </p:nvPr>
        </p:nvGraphicFramePr>
        <p:xfrm>
          <a:off x="286004" y="1099457"/>
          <a:ext cx="10196940" cy="5317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74A91B6B-95B4-1D26-1395-DC8E9CC6979B}"/>
              </a:ext>
            </a:extLst>
          </p:cNvPr>
          <p:cNvSpPr txBox="1"/>
          <p:nvPr/>
        </p:nvSpPr>
        <p:spPr>
          <a:xfrm>
            <a:off x="597692" y="1215509"/>
            <a:ext cx="6097190" cy="369332"/>
          </a:xfrm>
          <a:prstGeom prst="rect">
            <a:avLst/>
          </a:prstGeom>
          <a:noFill/>
        </p:spPr>
        <p:txBody>
          <a:bodyPr wrap="square">
            <a:spAutoFit/>
          </a:bodyPr>
          <a:lstStyle/>
          <a:p>
            <a:r>
              <a:rPr lang="en-US" dirty="0"/>
              <a:t>✅ End Result</a:t>
            </a:r>
          </a:p>
        </p:txBody>
      </p:sp>
      <p:sp>
        <p:nvSpPr>
          <p:cNvPr id="5" name="TextBox 4">
            <a:extLst>
              <a:ext uri="{FF2B5EF4-FFF2-40B4-BE49-F238E27FC236}">
                <a16:creationId xmlns:a16="http://schemas.microsoft.com/office/drawing/2014/main" id="{C6DF7DBE-E4E4-DBB2-3A49-7754ABE6A959}"/>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17707349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5686C-65D4-3094-62A3-ADFED3AA595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F9FFFAE-8BCB-EA6F-CF61-DCE2E326FA4F}"/>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graphicFrame>
        <p:nvGraphicFramePr>
          <p:cNvPr id="11" name="Diagram 10">
            <a:extLst>
              <a:ext uri="{FF2B5EF4-FFF2-40B4-BE49-F238E27FC236}">
                <a16:creationId xmlns:a16="http://schemas.microsoft.com/office/drawing/2014/main" id="{ED9BA5AD-B2B3-DAE2-C976-4378CBAE9F21}"/>
              </a:ext>
            </a:extLst>
          </p:cNvPr>
          <p:cNvGraphicFramePr/>
          <p:nvPr/>
        </p:nvGraphicFramePr>
        <p:xfrm>
          <a:off x="657225" y="838200"/>
          <a:ext cx="11023146" cy="5517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B31AC978-4834-CD17-5C1B-0C71A6DD1A13}"/>
              </a:ext>
            </a:extLst>
          </p:cNvPr>
          <p:cNvSpPr txBox="1"/>
          <p:nvPr/>
        </p:nvSpPr>
        <p:spPr>
          <a:xfrm>
            <a:off x="597692" y="372011"/>
            <a:ext cx="6097190" cy="369332"/>
          </a:xfrm>
          <a:prstGeom prst="rect">
            <a:avLst/>
          </a:prstGeom>
          <a:noFill/>
        </p:spPr>
        <p:txBody>
          <a:bodyPr wrap="square">
            <a:spAutoFit/>
          </a:bodyPr>
          <a:lstStyle/>
          <a:p>
            <a:r>
              <a:rPr lang="en-US" b="1" dirty="0"/>
              <a:t>IPSEC Tunnel Limitations</a:t>
            </a:r>
            <a:endParaRPr lang="en-US" dirty="0"/>
          </a:p>
        </p:txBody>
      </p:sp>
      <p:pic>
        <p:nvPicPr>
          <p:cNvPr id="4" name="Picture 3" descr="A black background with a black square&#10;&#10;AI-generated content may be incorrect.">
            <a:extLst>
              <a:ext uri="{FF2B5EF4-FFF2-40B4-BE49-F238E27FC236}">
                <a16:creationId xmlns:a16="http://schemas.microsoft.com/office/drawing/2014/main" id="{0FD27898-BC0F-C851-6AA0-E40D52595E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5" name="TextBox 4">
            <a:extLst>
              <a:ext uri="{FF2B5EF4-FFF2-40B4-BE49-F238E27FC236}">
                <a16:creationId xmlns:a16="http://schemas.microsoft.com/office/drawing/2014/main" id="{CB4CFBF9-1EFF-851C-ECA8-914F49D4BD65}"/>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17097860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A4C70-55E7-69BD-F041-E93D64E5FB22}"/>
            </a:ext>
          </a:extLst>
        </p:cNvPr>
        <p:cNvGrpSpPr/>
        <p:nvPr/>
      </p:nvGrpSpPr>
      <p:grpSpPr>
        <a:xfrm>
          <a:off x="0" y="0"/>
          <a:ext cx="0" cy="0"/>
          <a:chOff x="0" y="0"/>
          <a:chExt cx="0" cy="0"/>
        </a:xfrm>
      </p:grpSpPr>
      <p:pic>
        <p:nvPicPr>
          <p:cNvPr id="2" name="Content Placeholder 6" descr="A person in a suit standing in front of a stage">
            <a:extLst>
              <a:ext uri="{FF2B5EF4-FFF2-40B4-BE49-F238E27FC236}">
                <a16:creationId xmlns:a16="http://schemas.microsoft.com/office/drawing/2014/main" id="{26BD83FF-DD35-7A9F-7B69-5FBDE607322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15775"/>
          <a:stretch>
            <a:fillRect/>
          </a:stretch>
        </p:blipFill>
        <p:spPr>
          <a:xfrm>
            <a:off x="-6588" y="10"/>
            <a:ext cx="12198588" cy="6857990"/>
          </a:xfrm>
          <a:prstGeom prst="rect">
            <a:avLst/>
          </a:prstGeom>
        </p:spPr>
      </p:pic>
      <p:sp>
        <p:nvSpPr>
          <p:cNvPr id="6" name="TextBox 5">
            <a:extLst>
              <a:ext uri="{FF2B5EF4-FFF2-40B4-BE49-F238E27FC236}">
                <a16:creationId xmlns:a16="http://schemas.microsoft.com/office/drawing/2014/main" id="{C253ADD6-9990-2C64-C41B-FFBEA556B8A6}"/>
              </a:ext>
            </a:extLst>
          </p:cNvPr>
          <p:cNvSpPr txBox="1"/>
          <p:nvPr/>
        </p:nvSpPr>
        <p:spPr>
          <a:xfrm>
            <a:off x="692387" y="2828925"/>
            <a:ext cx="8346837" cy="1107996"/>
          </a:xfrm>
          <a:prstGeom prst="rect">
            <a:avLst/>
          </a:prstGeom>
          <a:noFill/>
        </p:spPr>
        <p:txBody>
          <a:bodyPr wrap="square" rtlCol="0">
            <a:spAutoFit/>
          </a:bodyPr>
          <a:lstStyle/>
          <a:p>
            <a:r>
              <a:rPr lang="en-US" sz="6600" dirty="0">
                <a:solidFill>
                  <a:schemeClr val="bg1"/>
                </a:solidFill>
              </a:rPr>
              <a:t>GRE Tunnels</a:t>
            </a:r>
          </a:p>
        </p:txBody>
      </p:sp>
      <p:pic>
        <p:nvPicPr>
          <p:cNvPr id="7" name="Picture 6">
            <a:extLst>
              <a:ext uri="{FF2B5EF4-FFF2-40B4-BE49-F238E27FC236}">
                <a16:creationId xmlns:a16="http://schemas.microsoft.com/office/drawing/2014/main" id="{6387CA38-79BB-F093-E544-595B38ED1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0" y="5619595"/>
            <a:ext cx="2675934" cy="824162"/>
          </a:xfrm>
          <a:prstGeom prst="rect">
            <a:avLst/>
          </a:prstGeom>
        </p:spPr>
      </p:pic>
      <p:sp>
        <p:nvSpPr>
          <p:cNvPr id="3" name="TextBox 2">
            <a:extLst>
              <a:ext uri="{FF2B5EF4-FFF2-40B4-BE49-F238E27FC236}">
                <a16:creationId xmlns:a16="http://schemas.microsoft.com/office/drawing/2014/main" id="{D6EBB7D2-6F0A-832D-45ED-2509BB6C3F61}"/>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solidFill>
              </a:rPr>
              <a:t>© 2025 Tony DeGonia. All Rights Reserved  |  </a:t>
            </a:r>
            <a:r>
              <a:rPr lang="en-US" sz="800" i="1" dirty="0">
                <a:solidFill>
                  <a:schemeClr val="bg1"/>
                </a:solidFill>
              </a:rPr>
              <a:t>Encryption &amp; Advanced Technologies Interview Study Guide </a:t>
            </a:r>
            <a:r>
              <a:rPr lang="en-US" sz="800" dirty="0">
                <a:solidFill>
                  <a:schemeClr val="bg1"/>
                </a:solidFill>
              </a:rPr>
              <a:t>by Tony DeGonia (2025)</a:t>
            </a:r>
          </a:p>
          <a:p>
            <a:endParaRPr lang="en-US" sz="100" dirty="0">
              <a:solidFill>
                <a:schemeClr val="bg1"/>
              </a:solidFill>
            </a:endParaRPr>
          </a:p>
        </p:txBody>
      </p:sp>
    </p:spTree>
    <p:extLst>
      <p:ext uri="{BB962C8B-B14F-4D97-AF65-F5344CB8AC3E}">
        <p14:creationId xmlns:p14="http://schemas.microsoft.com/office/powerpoint/2010/main" val="38126197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81C2B-9D0C-CEE4-3FB6-D0C517F160F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D62CD48-9A88-26D0-BFC0-FC9303DC0831}"/>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sp>
        <p:nvSpPr>
          <p:cNvPr id="3" name="TextBox 2">
            <a:extLst>
              <a:ext uri="{FF2B5EF4-FFF2-40B4-BE49-F238E27FC236}">
                <a16:creationId xmlns:a16="http://schemas.microsoft.com/office/drawing/2014/main" id="{C7FCD2FE-79C0-3687-EC25-71BB0E6EEACB}"/>
              </a:ext>
            </a:extLst>
          </p:cNvPr>
          <p:cNvSpPr txBox="1"/>
          <p:nvPr/>
        </p:nvSpPr>
        <p:spPr>
          <a:xfrm>
            <a:off x="597692" y="372011"/>
            <a:ext cx="6097190" cy="369332"/>
          </a:xfrm>
          <a:prstGeom prst="rect">
            <a:avLst/>
          </a:prstGeom>
          <a:noFill/>
        </p:spPr>
        <p:txBody>
          <a:bodyPr wrap="square">
            <a:spAutoFit/>
          </a:bodyPr>
          <a:lstStyle/>
          <a:p>
            <a:r>
              <a:rPr lang="en-US" b="1" dirty="0"/>
              <a:t>Steps to Establishing a  GRE Tunnel</a:t>
            </a:r>
          </a:p>
        </p:txBody>
      </p:sp>
      <p:pic>
        <p:nvPicPr>
          <p:cNvPr id="4" name="Picture 3" descr="A black background with a black square&#10;&#10;AI-generated content may be incorrect.">
            <a:extLst>
              <a:ext uri="{FF2B5EF4-FFF2-40B4-BE49-F238E27FC236}">
                <a16:creationId xmlns:a16="http://schemas.microsoft.com/office/drawing/2014/main" id="{9EA7BB98-1C38-504C-C005-D361967A2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graphicFrame>
        <p:nvGraphicFramePr>
          <p:cNvPr id="12" name="Diagram 11">
            <a:extLst>
              <a:ext uri="{FF2B5EF4-FFF2-40B4-BE49-F238E27FC236}">
                <a16:creationId xmlns:a16="http://schemas.microsoft.com/office/drawing/2014/main" id="{B46062C3-2343-47A2-6426-A8274656903D}"/>
              </a:ext>
            </a:extLst>
          </p:cNvPr>
          <p:cNvGraphicFramePr/>
          <p:nvPr>
            <p:extLst>
              <p:ext uri="{D42A27DB-BD31-4B8C-83A1-F6EECF244321}">
                <p14:modId xmlns:p14="http://schemas.microsoft.com/office/powerpoint/2010/main" val="2027921944"/>
              </p:ext>
            </p:extLst>
          </p:nvPr>
        </p:nvGraphicFramePr>
        <p:xfrm>
          <a:off x="597692" y="1971816"/>
          <a:ext cx="11199036" cy="3428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110281C7-EFE0-1A69-98A2-1C74E5FDC3FF}"/>
              </a:ext>
            </a:extLst>
          </p:cNvPr>
          <p:cNvSpPr txBox="1"/>
          <p:nvPr/>
        </p:nvSpPr>
        <p:spPr>
          <a:xfrm>
            <a:off x="597690" y="5400815"/>
            <a:ext cx="11199037" cy="646331"/>
          </a:xfrm>
          <a:prstGeom prst="rect">
            <a:avLst/>
          </a:prstGeom>
          <a:noFill/>
        </p:spPr>
        <p:txBody>
          <a:bodyPr wrap="square">
            <a:spAutoFit/>
          </a:bodyPr>
          <a:lstStyle/>
          <a:p>
            <a:r>
              <a:rPr lang="en-US" b="1" dirty="0"/>
              <a:t>Important:</a:t>
            </a:r>
            <a:r>
              <a:rPr lang="en-US" dirty="0"/>
              <a:t> GRE itself does </a:t>
            </a:r>
            <a:r>
              <a:rPr lang="en-US" b="1" dirty="0"/>
              <a:t>not provide encryption</a:t>
            </a:r>
            <a:r>
              <a:rPr lang="en-US" dirty="0"/>
              <a:t>. That’s why it’s often paired with IPSec → </a:t>
            </a:r>
            <a:r>
              <a:rPr lang="en-US" b="1" dirty="0"/>
              <a:t>GRE over IPSec</a:t>
            </a:r>
            <a:r>
              <a:rPr lang="en-US" dirty="0"/>
              <a:t> = encapsulation plus encryption for secure tunnels.</a:t>
            </a:r>
          </a:p>
        </p:txBody>
      </p:sp>
      <p:sp>
        <p:nvSpPr>
          <p:cNvPr id="10" name="TextBox 9">
            <a:extLst>
              <a:ext uri="{FF2B5EF4-FFF2-40B4-BE49-F238E27FC236}">
                <a16:creationId xmlns:a16="http://schemas.microsoft.com/office/drawing/2014/main" id="{587882B5-5D19-BCAF-7211-4F3E46C168F1}"/>
              </a:ext>
            </a:extLst>
          </p:cNvPr>
          <p:cNvSpPr txBox="1"/>
          <p:nvPr/>
        </p:nvSpPr>
        <p:spPr>
          <a:xfrm>
            <a:off x="686785" y="1040771"/>
            <a:ext cx="11199037" cy="646331"/>
          </a:xfrm>
          <a:prstGeom prst="rect">
            <a:avLst/>
          </a:prstGeom>
          <a:noFill/>
        </p:spPr>
        <p:txBody>
          <a:bodyPr wrap="square">
            <a:spAutoFit/>
          </a:bodyPr>
          <a:lstStyle/>
          <a:p>
            <a:r>
              <a:rPr lang="en-US" dirty="0"/>
              <a:t>GRE is often used to encapsulate packets so they can traverse networks that don’t natively support those protocols, or to build logical point-to-point links.</a:t>
            </a:r>
          </a:p>
        </p:txBody>
      </p:sp>
      <p:sp>
        <p:nvSpPr>
          <p:cNvPr id="5" name="TextBox 4">
            <a:extLst>
              <a:ext uri="{FF2B5EF4-FFF2-40B4-BE49-F238E27FC236}">
                <a16:creationId xmlns:a16="http://schemas.microsoft.com/office/drawing/2014/main" id="{8354EDBB-544F-0217-78A7-0CB3527020A2}"/>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30230304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81DB2-A6D1-1359-290A-11B9EC37F891}"/>
            </a:ext>
          </a:extLst>
        </p:cNvPr>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2199B29D-4C6E-92D9-D551-04561B6CB061}"/>
              </a:ext>
            </a:extLst>
          </p:cNvPr>
          <p:cNvCxnSpPr/>
          <p:nvPr/>
        </p:nvCxnSpPr>
        <p:spPr>
          <a:xfrm>
            <a:off x="1283492" y="3158671"/>
            <a:ext cx="9558679" cy="0"/>
          </a:xfrm>
          <a:prstGeom prst="straightConnector1">
            <a:avLst/>
          </a:prstGeom>
          <a:ln>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34" name="Oval 33">
            <a:extLst>
              <a:ext uri="{FF2B5EF4-FFF2-40B4-BE49-F238E27FC236}">
                <a16:creationId xmlns:a16="http://schemas.microsoft.com/office/drawing/2014/main" id="{196108D2-E522-596A-4808-6C7679CA29C5}"/>
              </a:ext>
            </a:extLst>
          </p:cNvPr>
          <p:cNvSpPr/>
          <p:nvPr/>
        </p:nvSpPr>
        <p:spPr>
          <a:xfrm>
            <a:off x="5699172" y="2859484"/>
            <a:ext cx="787394" cy="7467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B72C077-11F7-B5E0-1D6F-BD2FD6BC2F78}"/>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sp>
        <p:nvSpPr>
          <p:cNvPr id="3" name="TextBox 2">
            <a:extLst>
              <a:ext uri="{FF2B5EF4-FFF2-40B4-BE49-F238E27FC236}">
                <a16:creationId xmlns:a16="http://schemas.microsoft.com/office/drawing/2014/main" id="{D35CDF8A-8663-0D77-6402-A5359C29490F}"/>
              </a:ext>
            </a:extLst>
          </p:cNvPr>
          <p:cNvSpPr txBox="1"/>
          <p:nvPr/>
        </p:nvSpPr>
        <p:spPr>
          <a:xfrm>
            <a:off x="597692" y="372011"/>
            <a:ext cx="6097190" cy="369332"/>
          </a:xfrm>
          <a:prstGeom prst="rect">
            <a:avLst/>
          </a:prstGeom>
          <a:noFill/>
        </p:spPr>
        <p:txBody>
          <a:bodyPr wrap="square">
            <a:spAutoFit/>
          </a:bodyPr>
          <a:lstStyle/>
          <a:p>
            <a:r>
              <a:rPr lang="en-US" b="1" dirty="0"/>
              <a:t>Steps to Establishing a  GRE Tunnel</a:t>
            </a:r>
          </a:p>
        </p:txBody>
      </p:sp>
      <p:pic>
        <p:nvPicPr>
          <p:cNvPr id="4" name="Picture 3" descr="A black background with a black square&#10;&#10;AI-generated content may be incorrect.">
            <a:extLst>
              <a:ext uri="{FF2B5EF4-FFF2-40B4-BE49-F238E27FC236}">
                <a16:creationId xmlns:a16="http://schemas.microsoft.com/office/drawing/2014/main" id="{C241669F-6539-C0BD-0E4A-2E0FCFA803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pic>
        <p:nvPicPr>
          <p:cNvPr id="16" name="Graphic 15">
            <a:extLst>
              <a:ext uri="{FF2B5EF4-FFF2-40B4-BE49-F238E27FC236}">
                <a16:creationId xmlns:a16="http://schemas.microsoft.com/office/drawing/2014/main" id="{C407BE32-6CBE-EA05-63E0-A9AAFFFB11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7756" y="2815771"/>
            <a:ext cx="664541" cy="685800"/>
          </a:xfrm>
          <a:prstGeom prst="rect">
            <a:avLst/>
          </a:prstGeom>
        </p:spPr>
      </p:pic>
      <p:pic>
        <p:nvPicPr>
          <p:cNvPr id="19" name="Graphic 18">
            <a:extLst>
              <a:ext uri="{FF2B5EF4-FFF2-40B4-BE49-F238E27FC236}">
                <a16:creationId xmlns:a16="http://schemas.microsoft.com/office/drawing/2014/main" id="{3CE9E50D-81C3-1B42-4327-B0EE499C1C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87329" y="2815771"/>
            <a:ext cx="664541" cy="685800"/>
          </a:xfrm>
          <a:prstGeom prst="rect">
            <a:avLst/>
          </a:prstGeom>
        </p:spPr>
      </p:pic>
      <p:sp>
        <p:nvSpPr>
          <p:cNvPr id="24" name="Rectangle 23">
            <a:extLst>
              <a:ext uri="{FF2B5EF4-FFF2-40B4-BE49-F238E27FC236}">
                <a16:creationId xmlns:a16="http://schemas.microsoft.com/office/drawing/2014/main" id="{CD73E76A-84D5-64D2-A0A3-5409D65179A1}"/>
              </a:ext>
            </a:extLst>
          </p:cNvPr>
          <p:cNvSpPr/>
          <p:nvPr/>
        </p:nvSpPr>
        <p:spPr>
          <a:xfrm>
            <a:off x="3225693" y="2584563"/>
            <a:ext cx="5674276" cy="260064"/>
          </a:xfrm>
          <a:prstGeom prst="rect">
            <a:avLst/>
          </a:prstGeom>
          <a:ln>
            <a:solidFill>
              <a:schemeClr val="tx1"/>
            </a:solidFill>
          </a:ln>
        </p:spPr>
        <p:txBody>
          <a:bodyPr/>
          <a:lstStyle/>
          <a:p>
            <a:pPr lvl="0">
              <a:buNone/>
            </a:pPr>
            <a:r>
              <a:rPr lang="en-US" sz="1200" dirty="0"/>
              <a:t>7 GRE encapsulation/ decapsulation moves packets across the underlying network.</a:t>
            </a:r>
          </a:p>
        </p:txBody>
      </p:sp>
      <p:sp>
        <p:nvSpPr>
          <p:cNvPr id="25" name="TextBox 24">
            <a:extLst>
              <a:ext uri="{FF2B5EF4-FFF2-40B4-BE49-F238E27FC236}">
                <a16:creationId xmlns:a16="http://schemas.microsoft.com/office/drawing/2014/main" id="{2032B086-9FCB-99F9-6034-2B222DC5B8AF}"/>
              </a:ext>
            </a:extLst>
          </p:cNvPr>
          <p:cNvSpPr txBox="1"/>
          <p:nvPr/>
        </p:nvSpPr>
        <p:spPr>
          <a:xfrm>
            <a:off x="301980" y="3403597"/>
            <a:ext cx="1110343" cy="461665"/>
          </a:xfrm>
          <a:prstGeom prst="rect">
            <a:avLst/>
          </a:prstGeom>
          <a:noFill/>
        </p:spPr>
        <p:txBody>
          <a:bodyPr wrap="square" rtlCol="0">
            <a:spAutoFit/>
          </a:bodyPr>
          <a:lstStyle/>
          <a:p>
            <a:pPr algn="ctr"/>
            <a:r>
              <a:rPr lang="en-US" sz="1200" b="1" dirty="0"/>
              <a:t>Source Device</a:t>
            </a:r>
          </a:p>
        </p:txBody>
      </p:sp>
      <p:sp>
        <p:nvSpPr>
          <p:cNvPr id="26" name="TextBox 25">
            <a:extLst>
              <a:ext uri="{FF2B5EF4-FFF2-40B4-BE49-F238E27FC236}">
                <a16:creationId xmlns:a16="http://schemas.microsoft.com/office/drawing/2014/main" id="{8C82ACE1-FB36-F7F2-99FB-CDCF9598C541}"/>
              </a:ext>
            </a:extLst>
          </p:cNvPr>
          <p:cNvSpPr txBox="1"/>
          <p:nvPr/>
        </p:nvSpPr>
        <p:spPr>
          <a:xfrm>
            <a:off x="10399756" y="3425369"/>
            <a:ext cx="1839686" cy="461665"/>
          </a:xfrm>
          <a:prstGeom prst="rect">
            <a:avLst/>
          </a:prstGeom>
          <a:noFill/>
        </p:spPr>
        <p:txBody>
          <a:bodyPr wrap="square" rtlCol="0">
            <a:spAutoFit/>
          </a:bodyPr>
          <a:lstStyle/>
          <a:p>
            <a:pPr algn="ctr"/>
            <a:r>
              <a:rPr lang="en-US" sz="1200" b="1" dirty="0"/>
              <a:t>Destination </a:t>
            </a:r>
            <a:br>
              <a:rPr lang="en-US" sz="1200" b="1" dirty="0"/>
            </a:br>
            <a:r>
              <a:rPr lang="en-US" sz="1200" b="1" dirty="0"/>
              <a:t>Device</a:t>
            </a:r>
          </a:p>
        </p:txBody>
      </p:sp>
      <p:sp>
        <p:nvSpPr>
          <p:cNvPr id="27" name="TextBox 26">
            <a:extLst>
              <a:ext uri="{FF2B5EF4-FFF2-40B4-BE49-F238E27FC236}">
                <a16:creationId xmlns:a16="http://schemas.microsoft.com/office/drawing/2014/main" id="{5E35B076-7C8F-98BD-D383-55E2BA534378}"/>
              </a:ext>
            </a:extLst>
          </p:cNvPr>
          <p:cNvSpPr txBox="1"/>
          <p:nvPr/>
        </p:nvSpPr>
        <p:spPr>
          <a:xfrm>
            <a:off x="5403614" y="3501753"/>
            <a:ext cx="1378509" cy="461665"/>
          </a:xfrm>
          <a:prstGeom prst="rect">
            <a:avLst/>
          </a:prstGeom>
          <a:noFill/>
        </p:spPr>
        <p:txBody>
          <a:bodyPr wrap="square" rtlCol="0">
            <a:spAutoFit/>
          </a:bodyPr>
          <a:lstStyle/>
          <a:p>
            <a:pPr algn="ctr"/>
            <a:r>
              <a:rPr lang="en-US" sz="1200" b="1" dirty="0"/>
              <a:t>Transport</a:t>
            </a:r>
          </a:p>
          <a:p>
            <a:pPr algn="ctr"/>
            <a:r>
              <a:rPr lang="en-US" sz="1200" b="1" dirty="0"/>
              <a:t>(Internet)</a:t>
            </a:r>
          </a:p>
        </p:txBody>
      </p:sp>
      <p:cxnSp>
        <p:nvCxnSpPr>
          <p:cNvPr id="29" name="Straight Arrow Connector 28">
            <a:extLst>
              <a:ext uri="{FF2B5EF4-FFF2-40B4-BE49-F238E27FC236}">
                <a16:creationId xmlns:a16="http://schemas.microsoft.com/office/drawing/2014/main" id="{BA08CB75-99D7-5AE8-8FF8-13A05BF492DC}"/>
              </a:ext>
            </a:extLst>
          </p:cNvPr>
          <p:cNvCxnSpPr>
            <a:endCxn id="6" idx="3"/>
          </p:cNvCxnSpPr>
          <p:nvPr/>
        </p:nvCxnSpPr>
        <p:spPr>
          <a:xfrm flipH="1">
            <a:off x="6452713" y="3255992"/>
            <a:ext cx="438945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EA9D22DE-682A-54B3-BF37-A24FDDDFFFD1}"/>
              </a:ext>
            </a:extLst>
          </p:cNvPr>
          <p:cNvCxnSpPr/>
          <p:nvPr/>
        </p:nvCxnSpPr>
        <p:spPr>
          <a:xfrm>
            <a:off x="1283492" y="3255992"/>
            <a:ext cx="441567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6" name="Graphic 5">
            <a:extLst>
              <a:ext uri="{FF2B5EF4-FFF2-40B4-BE49-F238E27FC236}">
                <a16:creationId xmlns:a16="http://schemas.microsoft.com/office/drawing/2014/main" id="{29D2E4B0-272C-5385-BEFF-300D764A44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66913" y="2913092"/>
            <a:ext cx="685800" cy="685800"/>
          </a:xfrm>
          <a:prstGeom prst="rect">
            <a:avLst/>
          </a:prstGeom>
        </p:spPr>
      </p:pic>
      <p:sp>
        <p:nvSpPr>
          <p:cNvPr id="35" name="TextBox 34">
            <a:extLst>
              <a:ext uri="{FF2B5EF4-FFF2-40B4-BE49-F238E27FC236}">
                <a16:creationId xmlns:a16="http://schemas.microsoft.com/office/drawing/2014/main" id="{64BC063A-3A6D-BB52-F869-E84654E4C5C1}"/>
              </a:ext>
            </a:extLst>
          </p:cNvPr>
          <p:cNvSpPr txBox="1"/>
          <p:nvPr/>
        </p:nvSpPr>
        <p:spPr>
          <a:xfrm>
            <a:off x="2095475" y="2870201"/>
            <a:ext cx="2607154" cy="276999"/>
          </a:xfrm>
          <a:prstGeom prst="rect">
            <a:avLst/>
          </a:prstGeom>
          <a:noFill/>
        </p:spPr>
        <p:txBody>
          <a:bodyPr wrap="square" rtlCol="0">
            <a:spAutoFit/>
          </a:bodyPr>
          <a:lstStyle/>
          <a:p>
            <a:pPr algn="ctr"/>
            <a:r>
              <a:rPr lang="en-US" sz="1200" b="1" dirty="0"/>
              <a:t>GRE Tunnel</a:t>
            </a:r>
          </a:p>
        </p:txBody>
      </p:sp>
      <p:sp>
        <p:nvSpPr>
          <p:cNvPr id="36" name="TextBox 35">
            <a:extLst>
              <a:ext uri="{FF2B5EF4-FFF2-40B4-BE49-F238E27FC236}">
                <a16:creationId xmlns:a16="http://schemas.microsoft.com/office/drawing/2014/main" id="{F1DC553E-3C96-350F-FDAB-1D49D93C7778}"/>
              </a:ext>
            </a:extLst>
          </p:cNvPr>
          <p:cNvSpPr txBox="1"/>
          <p:nvPr/>
        </p:nvSpPr>
        <p:spPr>
          <a:xfrm>
            <a:off x="7343865" y="2881087"/>
            <a:ext cx="2607154" cy="276999"/>
          </a:xfrm>
          <a:prstGeom prst="rect">
            <a:avLst/>
          </a:prstGeom>
          <a:noFill/>
        </p:spPr>
        <p:txBody>
          <a:bodyPr wrap="square" rtlCol="0">
            <a:spAutoFit/>
          </a:bodyPr>
          <a:lstStyle/>
          <a:p>
            <a:pPr algn="ctr"/>
            <a:r>
              <a:rPr lang="en-US" sz="1200" b="1" dirty="0"/>
              <a:t>GRE Tunnel</a:t>
            </a:r>
          </a:p>
        </p:txBody>
      </p:sp>
      <p:sp>
        <p:nvSpPr>
          <p:cNvPr id="37" name="TextBox 36">
            <a:extLst>
              <a:ext uri="{FF2B5EF4-FFF2-40B4-BE49-F238E27FC236}">
                <a16:creationId xmlns:a16="http://schemas.microsoft.com/office/drawing/2014/main" id="{B384B8D4-9A3E-E530-01A4-67F458FDBC0D}"/>
              </a:ext>
            </a:extLst>
          </p:cNvPr>
          <p:cNvSpPr txBox="1"/>
          <p:nvPr/>
        </p:nvSpPr>
        <p:spPr>
          <a:xfrm>
            <a:off x="7304143" y="3241739"/>
            <a:ext cx="2607154" cy="276999"/>
          </a:xfrm>
          <a:prstGeom prst="rect">
            <a:avLst/>
          </a:prstGeom>
          <a:noFill/>
        </p:spPr>
        <p:txBody>
          <a:bodyPr wrap="square" rtlCol="0">
            <a:spAutoFit/>
          </a:bodyPr>
          <a:lstStyle/>
          <a:p>
            <a:pPr algn="ctr"/>
            <a:r>
              <a:rPr lang="en-US" sz="1200" dirty="0"/>
              <a:t>Internet</a:t>
            </a:r>
          </a:p>
        </p:txBody>
      </p:sp>
      <p:sp>
        <p:nvSpPr>
          <p:cNvPr id="38" name="TextBox 37">
            <a:extLst>
              <a:ext uri="{FF2B5EF4-FFF2-40B4-BE49-F238E27FC236}">
                <a16:creationId xmlns:a16="http://schemas.microsoft.com/office/drawing/2014/main" id="{E7F94A6F-C58A-E930-4A8F-34199E3CD238}"/>
              </a:ext>
            </a:extLst>
          </p:cNvPr>
          <p:cNvSpPr txBox="1"/>
          <p:nvPr/>
        </p:nvSpPr>
        <p:spPr>
          <a:xfrm>
            <a:off x="2056962" y="3219600"/>
            <a:ext cx="2607154" cy="276999"/>
          </a:xfrm>
          <a:prstGeom prst="rect">
            <a:avLst/>
          </a:prstGeom>
          <a:noFill/>
        </p:spPr>
        <p:txBody>
          <a:bodyPr wrap="square" rtlCol="0">
            <a:spAutoFit/>
          </a:bodyPr>
          <a:lstStyle/>
          <a:p>
            <a:pPr algn="ctr"/>
            <a:r>
              <a:rPr lang="en-US" sz="1200" dirty="0"/>
              <a:t>Internet</a:t>
            </a:r>
          </a:p>
        </p:txBody>
      </p:sp>
      <p:sp>
        <p:nvSpPr>
          <p:cNvPr id="39" name="TextBox 38">
            <a:extLst>
              <a:ext uri="{FF2B5EF4-FFF2-40B4-BE49-F238E27FC236}">
                <a16:creationId xmlns:a16="http://schemas.microsoft.com/office/drawing/2014/main" id="{62793F96-A880-17C9-2BC2-9DCCEA3B0CDA}"/>
              </a:ext>
            </a:extLst>
          </p:cNvPr>
          <p:cNvSpPr txBox="1"/>
          <p:nvPr/>
        </p:nvSpPr>
        <p:spPr>
          <a:xfrm>
            <a:off x="344854" y="3893577"/>
            <a:ext cx="1110343" cy="461665"/>
          </a:xfrm>
          <a:prstGeom prst="rect">
            <a:avLst/>
          </a:prstGeom>
          <a:noFill/>
        </p:spPr>
        <p:txBody>
          <a:bodyPr wrap="square" rtlCol="0">
            <a:spAutoFit/>
          </a:bodyPr>
          <a:lstStyle/>
          <a:p>
            <a:pPr algn="ctr"/>
            <a:r>
              <a:rPr lang="en-US" sz="1200" b="1" dirty="0"/>
              <a:t>Public IP: </a:t>
            </a:r>
            <a:r>
              <a:rPr lang="en-US" sz="1200" dirty="0"/>
              <a:t>32.137.2.54</a:t>
            </a:r>
          </a:p>
        </p:txBody>
      </p:sp>
      <p:sp>
        <p:nvSpPr>
          <p:cNvPr id="40" name="TextBox 39">
            <a:extLst>
              <a:ext uri="{FF2B5EF4-FFF2-40B4-BE49-F238E27FC236}">
                <a16:creationId xmlns:a16="http://schemas.microsoft.com/office/drawing/2014/main" id="{B9050C36-D0DD-C2D6-6DEC-FE1C37FD395F}"/>
              </a:ext>
            </a:extLst>
          </p:cNvPr>
          <p:cNvSpPr txBox="1"/>
          <p:nvPr/>
        </p:nvSpPr>
        <p:spPr>
          <a:xfrm>
            <a:off x="10803298" y="3893577"/>
            <a:ext cx="1110343" cy="461665"/>
          </a:xfrm>
          <a:prstGeom prst="rect">
            <a:avLst/>
          </a:prstGeom>
          <a:noFill/>
        </p:spPr>
        <p:txBody>
          <a:bodyPr wrap="square" rtlCol="0">
            <a:spAutoFit/>
          </a:bodyPr>
          <a:lstStyle/>
          <a:p>
            <a:pPr algn="ctr"/>
            <a:r>
              <a:rPr lang="en-US" sz="1200" b="1" dirty="0"/>
              <a:t>Public IP</a:t>
            </a:r>
            <a:r>
              <a:rPr lang="en-US" sz="1200" dirty="0"/>
              <a:t>: 129.12.2.24</a:t>
            </a:r>
          </a:p>
        </p:txBody>
      </p:sp>
      <p:sp>
        <p:nvSpPr>
          <p:cNvPr id="41" name="TextBox 40">
            <a:extLst>
              <a:ext uri="{FF2B5EF4-FFF2-40B4-BE49-F238E27FC236}">
                <a16:creationId xmlns:a16="http://schemas.microsoft.com/office/drawing/2014/main" id="{C52F0C5D-42D5-141C-FD34-649F6AC37DFB}"/>
              </a:ext>
            </a:extLst>
          </p:cNvPr>
          <p:cNvSpPr txBox="1"/>
          <p:nvPr/>
        </p:nvSpPr>
        <p:spPr>
          <a:xfrm>
            <a:off x="10730540" y="4366142"/>
            <a:ext cx="1255857" cy="1200329"/>
          </a:xfrm>
          <a:prstGeom prst="rect">
            <a:avLst/>
          </a:prstGeom>
          <a:noFill/>
        </p:spPr>
        <p:txBody>
          <a:bodyPr wrap="square" rtlCol="0">
            <a:spAutoFit/>
          </a:bodyPr>
          <a:lstStyle/>
          <a:p>
            <a:pPr algn="ctr"/>
            <a:r>
              <a:rPr lang="en-US" sz="1200" b="1" dirty="0"/>
              <a:t>Network</a:t>
            </a:r>
            <a:r>
              <a:rPr lang="en-US" sz="1200" dirty="0"/>
              <a:t> 10.1.1.0/24</a:t>
            </a:r>
          </a:p>
          <a:p>
            <a:pPr algn="ctr"/>
            <a:r>
              <a:rPr lang="en-US" sz="1200" b="1" dirty="0"/>
              <a:t>Destination IP</a:t>
            </a:r>
          </a:p>
          <a:p>
            <a:pPr algn="ctr"/>
            <a:r>
              <a:rPr lang="en-US" sz="1200" dirty="0"/>
              <a:t>10.1.1.1</a:t>
            </a:r>
          </a:p>
          <a:p>
            <a:pPr algn="ctr"/>
            <a:r>
              <a:rPr lang="en-US" sz="1200" b="1" dirty="0"/>
              <a:t>Subnet</a:t>
            </a:r>
          </a:p>
          <a:p>
            <a:pPr algn="ctr"/>
            <a:r>
              <a:rPr lang="en-US" sz="1200" dirty="0"/>
              <a:t>255.255.255.0</a:t>
            </a:r>
          </a:p>
        </p:txBody>
      </p:sp>
      <p:sp>
        <p:nvSpPr>
          <p:cNvPr id="42" name="TextBox 41">
            <a:extLst>
              <a:ext uri="{FF2B5EF4-FFF2-40B4-BE49-F238E27FC236}">
                <a16:creationId xmlns:a16="http://schemas.microsoft.com/office/drawing/2014/main" id="{847AB443-92DD-0D19-380E-52AAC559FF38}"/>
              </a:ext>
            </a:extLst>
          </p:cNvPr>
          <p:cNvSpPr txBox="1"/>
          <p:nvPr/>
        </p:nvSpPr>
        <p:spPr>
          <a:xfrm>
            <a:off x="340900" y="4366142"/>
            <a:ext cx="1255857" cy="1200329"/>
          </a:xfrm>
          <a:prstGeom prst="rect">
            <a:avLst/>
          </a:prstGeom>
          <a:noFill/>
        </p:spPr>
        <p:txBody>
          <a:bodyPr wrap="square" rtlCol="0">
            <a:spAutoFit/>
          </a:bodyPr>
          <a:lstStyle/>
          <a:p>
            <a:pPr algn="ctr"/>
            <a:r>
              <a:rPr lang="en-US" sz="1200" b="1" dirty="0"/>
              <a:t>Network</a:t>
            </a:r>
            <a:r>
              <a:rPr lang="en-US" sz="1200" dirty="0"/>
              <a:t> 10.10.10.0/24</a:t>
            </a:r>
          </a:p>
          <a:p>
            <a:pPr algn="ctr"/>
            <a:r>
              <a:rPr lang="en-US" sz="1200" b="1" dirty="0"/>
              <a:t>Source IP</a:t>
            </a:r>
          </a:p>
          <a:p>
            <a:pPr algn="ctr"/>
            <a:r>
              <a:rPr lang="en-US" sz="1200" dirty="0"/>
              <a:t>10.10.10.1</a:t>
            </a:r>
          </a:p>
          <a:p>
            <a:pPr algn="ctr"/>
            <a:r>
              <a:rPr lang="en-US" sz="1200" b="1" dirty="0"/>
              <a:t>Subnet</a:t>
            </a:r>
          </a:p>
          <a:p>
            <a:pPr algn="ctr"/>
            <a:r>
              <a:rPr lang="en-US" sz="1200" dirty="0"/>
              <a:t>255.255.255.0</a:t>
            </a:r>
          </a:p>
        </p:txBody>
      </p:sp>
      <p:sp>
        <p:nvSpPr>
          <p:cNvPr id="43" name="Left Brace 42">
            <a:extLst>
              <a:ext uri="{FF2B5EF4-FFF2-40B4-BE49-F238E27FC236}">
                <a16:creationId xmlns:a16="http://schemas.microsoft.com/office/drawing/2014/main" id="{19931B13-33EC-8BD0-D89C-700F7CB1E93E}"/>
              </a:ext>
            </a:extLst>
          </p:cNvPr>
          <p:cNvSpPr/>
          <p:nvPr/>
        </p:nvSpPr>
        <p:spPr>
          <a:xfrm>
            <a:off x="10537369" y="4379470"/>
            <a:ext cx="406415" cy="117367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Left Brace 43">
            <a:extLst>
              <a:ext uri="{FF2B5EF4-FFF2-40B4-BE49-F238E27FC236}">
                <a16:creationId xmlns:a16="http://schemas.microsoft.com/office/drawing/2014/main" id="{8B8A5C8B-5914-4C41-F89C-4998B774E9F7}"/>
              </a:ext>
            </a:extLst>
          </p:cNvPr>
          <p:cNvSpPr/>
          <p:nvPr/>
        </p:nvSpPr>
        <p:spPr>
          <a:xfrm>
            <a:off x="10537369" y="3902843"/>
            <a:ext cx="406415" cy="44313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Left Brace 44">
            <a:extLst>
              <a:ext uri="{FF2B5EF4-FFF2-40B4-BE49-F238E27FC236}">
                <a16:creationId xmlns:a16="http://schemas.microsoft.com/office/drawing/2014/main" id="{BBC3F3EB-41C8-D405-D89D-0FC283D8C342}"/>
              </a:ext>
            </a:extLst>
          </p:cNvPr>
          <p:cNvSpPr/>
          <p:nvPr/>
        </p:nvSpPr>
        <p:spPr>
          <a:xfrm flipH="1">
            <a:off x="1383513" y="4379470"/>
            <a:ext cx="406415" cy="117367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Left Brace 45">
            <a:extLst>
              <a:ext uri="{FF2B5EF4-FFF2-40B4-BE49-F238E27FC236}">
                <a16:creationId xmlns:a16="http://schemas.microsoft.com/office/drawing/2014/main" id="{F6353996-A428-07E2-D364-A307F7CFCB41}"/>
              </a:ext>
            </a:extLst>
          </p:cNvPr>
          <p:cNvSpPr/>
          <p:nvPr/>
        </p:nvSpPr>
        <p:spPr>
          <a:xfrm flipH="1">
            <a:off x="1390106" y="3902843"/>
            <a:ext cx="406415" cy="44313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TextBox 47">
            <a:extLst>
              <a:ext uri="{FF2B5EF4-FFF2-40B4-BE49-F238E27FC236}">
                <a16:creationId xmlns:a16="http://schemas.microsoft.com/office/drawing/2014/main" id="{0C97521E-5FCD-DBA5-0235-A2C4A73BC7DD}"/>
              </a:ext>
            </a:extLst>
          </p:cNvPr>
          <p:cNvSpPr txBox="1"/>
          <p:nvPr/>
        </p:nvSpPr>
        <p:spPr>
          <a:xfrm>
            <a:off x="1770908" y="3985910"/>
            <a:ext cx="3774265" cy="276999"/>
          </a:xfrm>
          <a:prstGeom prst="rect">
            <a:avLst/>
          </a:prstGeom>
          <a:noFill/>
        </p:spPr>
        <p:txBody>
          <a:bodyPr wrap="square">
            <a:spAutoFit/>
          </a:bodyPr>
          <a:lstStyle/>
          <a:p>
            <a:pPr lvl="0">
              <a:buNone/>
            </a:pPr>
            <a:r>
              <a:rPr lang="en-US" sz="1200" dirty="0"/>
              <a:t>1. Physical IP connectivity between tunnel endpoints.</a:t>
            </a:r>
            <a:endParaRPr lang="en-US" sz="1200" b="1" dirty="0"/>
          </a:p>
        </p:txBody>
      </p:sp>
      <p:sp>
        <p:nvSpPr>
          <p:cNvPr id="49" name="TextBox 48">
            <a:extLst>
              <a:ext uri="{FF2B5EF4-FFF2-40B4-BE49-F238E27FC236}">
                <a16:creationId xmlns:a16="http://schemas.microsoft.com/office/drawing/2014/main" id="{19D586B6-B4A8-A6B9-F6F4-6BFB62AB6AC9}"/>
              </a:ext>
            </a:extLst>
          </p:cNvPr>
          <p:cNvSpPr txBox="1"/>
          <p:nvPr/>
        </p:nvSpPr>
        <p:spPr>
          <a:xfrm>
            <a:off x="6919736" y="3985910"/>
            <a:ext cx="3681791" cy="276999"/>
          </a:xfrm>
          <a:prstGeom prst="rect">
            <a:avLst/>
          </a:prstGeom>
          <a:noFill/>
        </p:spPr>
        <p:txBody>
          <a:bodyPr wrap="square">
            <a:spAutoFit/>
          </a:bodyPr>
          <a:lstStyle/>
          <a:p>
            <a:pPr lvl="0">
              <a:buNone/>
            </a:pPr>
            <a:r>
              <a:rPr lang="en-US" sz="1200" dirty="0"/>
              <a:t>1. Physical IP connectivity between tunnel endpoints.</a:t>
            </a:r>
            <a:endParaRPr lang="en-US" sz="1200" b="1" dirty="0"/>
          </a:p>
        </p:txBody>
      </p:sp>
      <p:sp>
        <p:nvSpPr>
          <p:cNvPr id="51" name="TextBox 50">
            <a:extLst>
              <a:ext uri="{FF2B5EF4-FFF2-40B4-BE49-F238E27FC236}">
                <a16:creationId xmlns:a16="http://schemas.microsoft.com/office/drawing/2014/main" id="{DE6FA90F-5059-03B2-5ADB-CACE721B38D7}"/>
              </a:ext>
            </a:extLst>
          </p:cNvPr>
          <p:cNvSpPr txBox="1"/>
          <p:nvPr/>
        </p:nvSpPr>
        <p:spPr>
          <a:xfrm>
            <a:off x="1763862" y="4676093"/>
            <a:ext cx="2808786" cy="276999"/>
          </a:xfrm>
          <a:prstGeom prst="rect">
            <a:avLst/>
          </a:prstGeom>
          <a:noFill/>
        </p:spPr>
        <p:txBody>
          <a:bodyPr wrap="square">
            <a:spAutoFit/>
          </a:bodyPr>
          <a:lstStyle/>
          <a:p>
            <a:pPr lvl="0">
              <a:buNone/>
            </a:pPr>
            <a:r>
              <a:rPr lang="en-US" sz="1200" dirty="0"/>
              <a:t>2. Tunnel interfaces created (Int 0/0)</a:t>
            </a:r>
          </a:p>
        </p:txBody>
      </p:sp>
      <p:sp>
        <p:nvSpPr>
          <p:cNvPr id="52" name="TextBox 51">
            <a:extLst>
              <a:ext uri="{FF2B5EF4-FFF2-40B4-BE49-F238E27FC236}">
                <a16:creationId xmlns:a16="http://schemas.microsoft.com/office/drawing/2014/main" id="{C49790A5-A5BB-43D6-FD3E-E7DF161DF810}"/>
              </a:ext>
            </a:extLst>
          </p:cNvPr>
          <p:cNvSpPr txBox="1"/>
          <p:nvPr/>
        </p:nvSpPr>
        <p:spPr>
          <a:xfrm>
            <a:off x="7744411" y="4716035"/>
            <a:ext cx="2794713" cy="276999"/>
          </a:xfrm>
          <a:prstGeom prst="rect">
            <a:avLst/>
          </a:prstGeom>
          <a:noFill/>
        </p:spPr>
        <p:txBody>
          <a:bodyPr wrap="square">
            <a:spAutoFit/>
          </a:bodyPr>
          <a:lstStyle/>
          <a:p>
            <a:pPr lvl="0">
              <a:buNone/>
            </a:pPr>
            <a:r>
              <a:rPr lang="en-US" sz="1200" dirty="0"/>
              <a:t>2. Tunnel interfaces created (Int 0/0)</a:t>
            </a:r>
          </a:p>
        </p:txBody>
      </p:sp>
      <p:sp>
        <p:nvSpPr>
          <p:cNvPr id="54" name="TextBox 53">
            <a:extLst>
              <a:ext uri="{FF2B5EF4-FFF2-40B4-BE49-F238E27FC236}">
                <a16:creationId xmlns:a16="http://schemas.microsoft.com/office/drawing/2014/main" id="{9F330511-D819-7987-77D2-2D325789E45B}"/>
              </a:ext>
            </a:extLst>
          </p:cNvPr>
          <p:cNvSpPr txBox="1"/>
          <p:nvPr/>
        </p:nvSpPr>
        <p:spPr>
          <a:xfrm>
            <a:off x="1763862" y="4863371"/>
            <a:ext cx="2900253" cy="461665"/>
          </a:xfrm>
          <a:prstGeom prst="rect">
            <a:avLst/>
          </a:prstGeom>
          <a:noFill/>
        </p:spPr>
        <p:txBody>
          <a:bodyPr wrap="square">
            <a:spAutoFit/>
          </a:bodyPr>
          <a:lstStyle/>
          <a:p>
            <a:pPr lvl="0">
              <a:buNone/>
            </a:pPr>
            <a:r>
              <a:rPr lang="en-US" sz="1200" dirty="0"/>
              <a:t>3. Tunnel source configured</a:t>
            </a:r>
          </a:p>
          <a:p>
            <a:r>
              <a:rPr lang="en-US" sz="1200" dirty="0"/>
              <a:t>5. Tunnel interfaces given IP addresses.</a:t>
            </a:r>
          </a:p>
        </p:txBody>
      </p:sp>
      <p:sp>
        <p:nvSpPr>
          <p:cNvPr id="55" name="TextBox 54">
            <a:extLst>
              <a:ext uri="{FF2B5EF4-FFF2-40B4-BE49-F238E27FC236}">
                <a16:creationId xmlns:a16="http://schemas.microsoft.com/office/drawing/2014/main" id="{B15D94EA-F508-24B4-023B-D584A17B13E3}"/>
              </a:ext>
            </a:extLst>
          </p:cNvPr>
          <p:cNvSpPr txBox="1"/>
          <p:nvPr/>
        </p:nvSpPr>
        <p:spPr>
          <a:xfrm>
            <a:off x="7744411" y="4904462"/>
            <a:ext cx="3179300" cy="461665"/>
          </a:xfrm>
          <a:prstGeom prst="rect">
            <a:avLst/>
          </a:prstGeom>
          <a:noFill/>
        </p:spPr>
        <p:txBody>
          <a:bodyPr wrap="square">
            <a:spAutoFit/>
          </a:bodyPr>
          <a:lstStyle/>
          <a:p>
            <a:pPr lvl="0">
              <a:buNone/>
            </a:pPr>
            <a:r>
              <a:rPr lang="en-US" sz="1200" dirty="0"/>
              <a:t>3. Tunnel destination configured.</a:t>
            </a:r>
          </a:p>
          <a:p>
            <a:r>
              <a:rPr lang="en-US" sz="1200" dirty="0"/>
              <a:t>5. Tunnel interfaces given IP addresses.</a:t>
            </a:r>
          </a:p>
        </p:txBody>
      </p:sp>
      <p:sp>
        <p:nvSpPr>
          <p:cNvPr id="57" name="TextBox 56">
            <a:extLst>
              <a:ext uri="{FF2B5EF4-FFF2-40B4-BE49-F238E27FC236}">
                <a16:creationId xmlns:a16="http://schemas.microsoft.com/office/drawing/2014/main" id="{23039CB7-8F29-DF16-5FA1-8DC2415CF56D}"/>
              </a:ext>
            </a:extLst>
          </p:cNvPr>
          <p:cNvSpPr txBox="1"/>
          <p:nvPr/>
        </p:nvSpPr>
        <p:spPr>
          <a:xfrm>
            <a:off x="907422" y="2216792"/>
            <a:ext cx="2282091" cy="276999"/>
          </a:xfrm>
          <a:prstGeom prst="rect">
            <a:avLst/>
          </a:prstGeom>
          <a:noFill/>
          <a:ln>
            <a:solidFill>
              <a:schemeClr val="tx1"/>
            </a:solidFill>
          </a:ln>
        </p:spPr>
        <p:txBody>
          <a:bodyPr wrap="square">
            <a:spAutoFit/>
          </a:bodyPr>
          <a:lstStyle/>
          <a:p>
            <a:pPr lvl="0" algn="ctr">
              <a:buNone/>
            </a:pPr>
            <a:r>
              <a:rPr lang="en-US" sz="1200" dirty="0"/>
              <a:t>4. GRE encapsulation defined.</a:t>
            </a:r>
          </a:p>
        </p:txBody>
      </p:sp>
      <p:cxnSp>
        <p:nvCxnSpPr>
          <p:cNvPr id="59" name="Straight Connector 58">
            <a:extLst>
              <a:ext uri="{FF2B5EF4-FFF2-40B4-BE49-F238E27FC236}">
                <a16:creationId xmlns:a16="http://schemas.microsoft.com/office/drawing/2014/main" id="{D672A04B-6EF8-8D86-ECFD-7013A30427B0}"/>
              </a:ext>
            </a:extLst>
          </p:cNvPr>
          <p:cNvCxnSpPr>
            <a:cxnSpLocks/>
            <a:stCxn id="57" idx="2"/>
          </p:cNvCxnSpPr>
          <p:nvPr/>
        </p:nvCxnSpPr>
        <p:spPr>
          <a:xfrm flipH="1">
            <a:off x="1153886" y="2493791"/>
            <a:ext cx="894582" cy="598979"/>
          </a:xfrm>
          <a:prstGeom prst="line">
            <a:avLst/>
          </a:prstGeom>
        </p:spPr>
        <p:style>
          <a:lnRef idx="2">
            <a:schemeClr val="dk1"/>
          </a:lnRef>
          <a:fillRef idx="0">
            <a:schemeClr val="dk1"/>
          </a:fillRef>
          <a:effectRef idx="1">
            <a:schemeClr val="dk1"/>
          </a:effectRef>
          <a:fontRef idx="minor">
            <a:schemeClr val="tx1"/>
          </a:fontRef>
        </p:style>
      </p:cxnSp>
      <p:sp>
        <p:nvSpPr>
          <p:cNvPr id="62" name="TextBox 61">
            <a:extLst>
              <a:ext uri="{FF2B5EF4-FFF2-40B4-BE49-F238E27FC236}">
                <a16:creationId xmlns:a16="http://schemas.microsoft.com/office/drawing/2014/main" id="{1CD74216-4F84-04F8-5273-48CB2D7CB59B}"/>
              </a:ext>
            </a:extLst>
          </p:cNvPr>
          <p:cNvSpPr txBox="1"/>
          <p:nvPr/>
        </p:nvSpPr>
        <p:spPr>
          <a:xfrm>
            <a:off x="9076377" y="2268225"/>
            <a:ext cx="2282091" cy="276999"/>
          </a:xfrm>
          <a:prstGeom prst="rect">
            <a:avLst/>
          </a:prstGeom>
          <a:noFill/>
          <a:ln>
            <a:solidFill>
              <a:schemeClr val="tx1"/>
            </a:solidFill>
          </a:ln>
        </p:spPr>
        <p:txBody>
          <a:bodyPr wrap="square">
            <a:spAutoFit/>
          </a:bodyPr>
          <a:lstStyle/>
          <a:p>
            <a:pPr lvl="0" algn="ctr">
              <a:buNone/>
            </a:pPr>
            <a:r>
              <a:rPr lang="en-US" sz="1200" dirty="0"/>
              <a:t>4. GRE encapsulation defined.</a:t>
            </a:r>
          </a:p>
        </p:txBody>
      </p:sp>
      <p:cxnSp>
        <p:nvCxnSpPr>
          <p:cNvPr id="63" name="Straight Connector 62">
            <a:extLst>
              <a:ext uri="{FF2B5EF4-FFF2-40B4-BE49-F238E27FC236}">
                <a16:creationId xmlns:a16="http://schemas.microsoft.com/office/drawing/2014/main" id="{1A772FCE-A049-98A1-0498-1D9A19654AB0}"/>
              </a:ext>
            </a:extLst>
          </p:cNvPr>
          <p:cNvCxnSpPr>
            <a:cxnSpLocks/>
          </p:cNvCxnSpPr>
          <p:nvPr/>
        </p:nvCxnSpPr>
        <p:spPr>
          <a:xfrm>
            <a:off x="10306473" y="2559994"/>
            <a:ext cx="1013126" cy="527882"/>
          </a:xfrm>
          <a:prstGeom prst="line">
            <a:avLst/>
          </a:prstGeom>
        </p:spPr>
        <p:style>
          <a:lnRef idx="2">
            <a:schemeClr val="dk1"/>
          </a:lnRef>
          <a:fillRef idx="0">
            <a:schemeClr val="dk1"/>
          </a:fillRef>
          <a:effectRef idx="1">
            <a:schemeClr val="dk1"/>
          </a:effectRef>
          <a:fontRef idx="minor">
            <a:schemeClr val="tx1"/>
          </a:fontRef>
        </p:style>
      </p:cxnSp>
      <p:sp>
        <p:nvSpPr>
          <p:cNvPr id="66" name="TextBox 65">
            <a:extLst>
              <a:ext uri="{FF2B5EF4-FFF2-40B4-BE49-F238E27FC236}">
                <a16:creationId xmlns:a16="http://schemas.microsoft.com/office/drawing/2014/main" id="{09661471-0054-2993-2064-39947783B791}"/>
              </a:ext>
            </a:extLst>
          </p:cNvPr>
          <p:cNvSpPr txBox="1"/>
          <p:nvPr/>
        </p:nvSpPr>
        <p:spPr>
          <a:xfrm>
            <a:off x="465265" y="1865689"/>
            <a:ext cx="4324449" cy="276999"/>
          </a:xfrm>
          <a:prstGeom prst="rect">
            <a:avLst/>
          </a:prstGeom>
          <a:noFill/>
          <a:ln>
            <a:solidFill>
              <a:schemeClr val="tx1"/>
            </a:solidFill>
          </a:ln>
        </p:spPr>
        <p:txBody>
          <a:bodyPr wrap="square">
            <a:spAutoFit/>
          </a:bodyPr>
          <a:lstStyle/>
          <a:p>
            <a:pPr lvl="0">
              <a:buNone/>
            </a:pPr>
            <a:r>
              <a:rPr lang="en-US" sz="1200" dirty="0"/>
              <a:t>6. Routing (static/dynamic) added to forward traffic into tunnel.</a:t>
            </a:r>
          </a:p>
        </p:txBody>
      </p:sp>
      <p:sp>
        <p:nvSpPr>
          <p:cNvPr id="67" name="TextBox 66">
            <a:extLst>
              <a:ext uri="{FF2B5EF4-FFF2-40B4-BE49-F238E27FC236}">
                <a16:creationId xmlns:a16="http://schemas.microsoft.com/office/drawing/2014/main" id="{DD0672FD-73FA-A528-96FA-6CA7A110A151}"/>
              </a:ext>
            </a:extLst>
          </p:cNvPr>
          <p:cNvSpPr txBox="1"/>
          <p:nvPr/>
        </p:nvSpPr>
        <p:spPr>
          <a:xfrm>
            <a:off x="7466820" y="1920170"/>
            <a:ext cx="4324449" cy="276999"/>
          </a:xfrm>
          <a:prstGeom prst="rect">
            <a:avLst/>
          </a:prstGeom>
          <a:noFill/>
          <a:ln>
            <a:solidFill>
              <a:schemeClr val="tx1"/>
            </a:solidFill>
          </a:ln>
        </p:spPr>
        <p:txBody>
          <a:bodyPr wrap="square">
            <a:spAutoFit/>
          </a:bodyPr>
          <a:lstStyle/>
          <a:p>
            <a:pPr lvl="0">
              <a:buNone/>
            </a:pPr>
            <a:r>
              <a:rPr lang="en-US" sz="1200" dirty="0"/>
              <a:t>6. Routing (static/dynamic) added to forward traffic into tunnel.</a:t>
            </a:r>
          </a:p>
        </p:txBody>
      </p:sp>
      <p:cxnSp>
        <p:nvCxnSpPr>
          <p:cNvPr id="69" name="Straight Connector 68">
            <a:extLst>
              <a:ext uri="{FF2B5EF4-FFF2-40B4-BE49-F238E27FC236}">
                <a16:creationId xmlns:a16="http://schemas.microsoft.com/office/drawing/2014/main" id="{8664DE36-EBBD-F7FD-204F-6BEBAD196FDB}"/>
              </a:ext>
            </a:extLst>
          </p:cNvPr>
          <p:cNvCxnSpPr/>
          <p:nvPr/>
        </p:nvCxnSpPr>
        <p:spPr>
          <a:xfrm flipH="1">
            <a:off x="11358468" y="2216792"/>
            <a:ext cx="293402" cy="871084"/>
          </a:xfrm>
          <a:prstGeom prst="line">
            <a:avLst/>
          </a:prstGeom>
          <a:ln/>
        </p:spPr>
        <p:style>
          <a:lnRef idx="2">
            <a:schemeClr val="dk1"/>
          </a:lnRef>
          <a:fillRef idx="0">
            <a:schemeClr val="dk1"/>
          </a:fillRef>
          <a:effectRef idx="1">
            <a:schemeClr val="dk1"/>
          </a:effectRef>
          <a:fontRef idx="minor">
            <a:schemeClr val="tx1"/>
          </a:fontRef>
        </p:style>
      </p:cxnSp>
      <p:cxnSp>
        <p:nvCxnSpPr>
          <p:cNvPr id="72" name="Straight Connector 71">
            <a:extLst>
              <a:ext uri="{FF2B5EF4-FFF2-40B4-BE49-F238E27FC236}">
                <a16:creationId xmlns:a16="http://schemas.microsoft.com/office/drawing/2014/main" id="{17BEAAF8-1D1E-9698-C4F3-B7C017955248}"/>
              </a:ext>
            </a:extLst>
          </p:cNvPr>
          <p:cNvCxnSpPr>
            <a:cxnSpLocks/>
          </p:cNvCxnSpPr>
          <p:nvPr/>
        </p:nvCxnSpPr>
        <p:spPr>
          <a:xfrm>
            <a:off x="605604" y="2167625"/>
            <a:ext cx="363224" cy="920251"/>
          </a:xfrm>
          <a:prstGeom prst="line">
            <a:avLst/>
          </a:prstGeom>
        </p:spPr>
        <p:style>
          <a:lnRef idx="2">
            <a:schemeClr val="dk1"/>
          </a:lnRef>
          <a:fillRef idx="0">
            <a:schemeClr val="dk1"/>
          </a:fillRef>
          <a:effectRef idx="1">
            <a:schemeClr val="dk1"/>
          </a:effectRef>
          <a:fontRef idx="minor">
            <a:schemeClr val="tx1"/>
          </a:fontRef>
        </p:style>
      </p:cxnSp>
      <p:cxnSp>
        <p:nvCxnSpPr>
          <p:cNvPr id="75" name="Straight Connector 74">
            <a:extLst>
              <a:ext uri="{FF2B5EF4-FFF2-40B4-BE49-F238E27FC236}">
                <a16:creationId xmlns:a16="http://schemas.microsoft.com/office/drawing/2014/main" id="{5E1CB00B-AF7C-322F-A60D-606F9B06F223}"/>
              </a:ext>
            </a:extLst>
          </p:cNvPr>
          <p:cNvCxnSpPr/>
          <p:nvPr/>
        </p:nvCxnSpPr>
        <p:spPr>
          <a:xfrm>
            <a:off x="8899969" y="2714595"/>
            <a:ext cx="2240471" cy="373281"/>
          </a:xfrm>
          <a:prstGeom prst="line">
            <a:avLst/>
          </a:prstGeom>
        </p:spPr>
        <p:style>
          <a:lnRef idx="2">
            <a:schemeClr val="dk1"/>
          </a:lnRef>
          <a:fillRef idx="0">
            <a:schemeClr val="dk1"/>
          </a:fillRef>
          <a:effectRef idx="1">
            <a:schemeClr val="dk1"/>
          </a:effectRef>
          <a:fontRef idx="minor">
            <a:schemeClr val="tx1"/>
          </a:fontRef>
        </p:style>
      </p:cxnSp>
      <p:cxnSp>
        <p:nvCxnSpPr>
          <p:cNvPr id="77" name="Straight Connector 76">
            <a:extLst>
              <a:ext uri="{FF2B5EF4-FFF2-40B4-BE49-F238E27FC236}">
                <a16:creationId xmlns:a16="http://schemas.microsoft.com/office/drawing/2014/main" id="{9CD61694-644E-6771-15E4-2CEA3E7F363E}"/>
              </a:ext>
            </a:extLst>
          </p:cNvPr>
          <p:cNvCxnSpPr>
            <a:cxnSpLocks/>
            <a:stCxn id="24" idx="1"/>
          </p:cNvCxnSpPr>
          <p:nvPr/>
        </p:nvCxnSpPr>
        <p:spPr>
          <a:xfrm flipH="1">
            <a:off x="1153886" y="2714595"/>
            <a:ext cx="2071807" cy="3732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0EB4B6A6-88CC-A987-67A4-E7512172233F}"/>
              </a:ext>
            </a:extLst>
          </p:cNvPr>
          <p:cNvSpPr txBox="1"/>
          <p:nvPr/>
        </p:nvSpPr>
        <p:spPr>
          <a:xfrm>
            <a:off x="377589" y="1020298"/>
            <a:ext cx="11413680" cy="738664"/>
          </a:xfrm>
          <a:prstGeom prst="rect">
            <a:avLst/>
          </a:prstGeom>
          <a:noFill/>
        </p:spPr>
        <p:txBody>
          <a:bodyPr wrap="square">
            <a:spAutoFit/>
          </a:bodyPr>
          <a:lstStyle/>
          <a:p>
            <a:r>
              <a:rPr lang="en-US" sz="1400" dirty="0"/>
              <a:t>A GRE (Generic Routing Encapsulation) tunnel is a logical point-to-point link that allows packets to be encapsulated and carried across an underlying IP network. Establishing a GRE tunnel involves creating virtual interfaces, defining tunnel endpoints, and enabling routing so traffic can flow seamlessly between networks. The process can be summarized in the following steps:</a:t>
            </a:r>
          </a:p>
        </p:txBody>
      </p:sp>
      <p:sp>
        <p:nvSpPr>
          <p:cNvPr id="80" name="TextBox 79">
            <a:extLst>
              <a:ext uri="{FF2B5EF4-FFF2-40B4-BE49-F238E27FC236}">
                <a16:creationId xmlns:a16="http://schemas.microsoft.com/office/drawing/2014/main" id="{D3E53724-26B0-A243-16A1-3D1B50536FB1}"/>
              </a:ext>
            </a:extLst>
          </p:cNvPr>
          <p:cNvSpPr txBox="1"/>
          <p:nvPr/>
        </p:nvSpPr>
        <p:spPr>
          <a:xfrm>
            <a:off x="0" y="5813155"/>
            <a:ext cx="12192000" cy="376091"/>
          </a:xfrm>
          <a:prstGeom prst="rect">
            <a:avLst/>
          </a:prstGeom>
          <a:solidFill>
            <a:srgbClr val="C00000"/>
          </a:solidFill>
        </p:spPr>
        <p:txBody>
          <a:bodyPr wrap="square" rtlCol="0">
            <a:spAutoFit/>
          </a:bodyPr>
          <a:lstStyle/>
          <a:p>
            <a:pPr algn="ctr"/>
            <a:r>
              <a:rPr lang="en-US" b="1" dirty="0">
                <a:solidFill>
                  <a:schemeClr val="bg1"/>
                </a:solidFill>
              </a:rPr>
              <a:t>PLEASE TAKE NOTE – GRE VPN TUNNELS ARE NOT INHERENTLY SECURE.</a:t>
            </a:r>
          </a:p>
        </p:txBody>
      </p:sp>
      <p:sp>
        <p:nvSpPr>
          <p:cNvPr id="5" name="TextBox 4">
            <a:extLst>
              <a:ext uri="{FF2B5EF4-FFF2-40B4-BE49-F238E27FC236}">
                <a16:creationId xmlns:a16="http://schemas.microsoft.com/office/drawing/2014/main" id="{90115210-37E7-FB94-7850-C73F287B4447}"/>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37917466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06720-6311-63A6-6FD6-313062B0EBA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8183620-DA58-BA7F-326F-D0F30B4173EE}"/>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graphicFrame>
        <p:nvGraphicFramePr>
          <p:cNvPr id="11" name="Diagram 10">
            <a:extLst>
              <a:ext uri="{FF2B5EF4-FFF2-40B4-BE49-F238E27FC236}">
                <a16:creationId xmlns:a16="http://schemas.microsoft.com/office/drawing/2014/main" id="{460CA9A4-F714-444C-60DE-2174B4D9DDD5}"/>
              </a:ext>
            </a:extLst>
          </p:cNvPr>
          <p:cNvGraphicFramePr/>
          <p:nvPr>
            <p:extLst>
              <p:ext uri="{D42A27DB-BD31-4B8C-83A1-F6EECF244321}">
                <p14:modId xmlns:p14="http://schemas.microsoft.com/office/powerpoint/2010/main" val="2257759243"/>
              </p:ext>
            </p:extLst>
          </p:nvPr>
        </p:nvGraphicFramePr>
        <p:xfrm>
          <a:off x="657225" y="838200"/>
          <a:ext cx="11023146" cy="5301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4AE14B6-A4AD-C504-FB71-7811C8AB80AF}"/>
              </a:ext>
            </a:extLst>
          </p:cNvPr>
          <p:cNvSpPr txBox="1"/>
          <p:nvPr/>
        </p:nvSpPr>
        <p:spPr>
          <a:xfrm>
            <a:off x="597692" y="372011"/>
            <a:ext cx="6097190" cy="369332"/>
          </a:xfrm>
          <a:prstGeom prst="rect">
            <a:avLst/>
          </a:prstGeom>
          <a:noFill/>
        </p:spPr>
        <p:txBody>
          <a:bodyPr wrap="square">
            <a:spAutoFit/>
          </a:bodyPr>
          <a:lstStyle/>
          <a:p>
            <a:r>
              <a:rPr lang="en-US" b="1" dirty="0"/>
              <a:t>GRE Tunnel Limitations</a:t>
            </a:r>
            <a:endParaRPr lang="en-US" dirty="0"/>
          </a:p>
        </p:txBody>
      </p:sp>
      <p:pic>
        <p:nvPicPr>
          <p:cNvPr id="4" name="Picture 3" descr="A black background with a black square&#10;&#10;AI-generated content may be incorrect.">
            <a:extLst>
              <a:ext uri="{FF2B5EF4-FFF2-40B4-BE49-F238E27FC236}">
                <a16:creationId xmlns:a16="http://schemas.microsoft.com/office/drawing/2014/main" id="{BE4635A9-EA8D-45D2-AB5A-7172B1CB05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5" name="TextBox 4">
            <a:extLst>
              <a:ext uri="{FF2B5EF4-FFF2-40B4-BE49-F238E27FC236}">
                <a16:creationId xmlns:a16="http://schemas.microsoft.com/office/drawing/2014/main" id="{26712130-7500-9438-FFB5-C5EF178E79B4}"/>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35367502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12FB7-C5A2-7B77-FCD3-269609C40588}"/>
            </a:ext>
          </a:extLst>
        </p:cNvPr>
        <p:cNvGrpSpPr/>
        <p:nvPr/>
      </p:nvGrpSpPr>
      <p:grpSpPr>
        <a:xfrm>
          <a:off x="0" y="0"/>
          <a:ext cx="0" cy="0"/>
          <a:chOff x="0" y="0"/>
          <a:chExt cx="0" cy="0"/>
        </a:xfrm>
      </p:grpSpPr>
      <p:pic>
        <p:nvPicPr>
          <p:cNvPr id="2" name="Content Placeholder 6" descr="A person in a suit standing in front of a stage">
            <a:extLst>
              <a:ext uri="{FF2B5EF4-FFF2-40B4-BE49-F238E27FC236}">
                <a16:creationId xmlns:a16="http://schemas.microsoft.com/office/drawing/2014/main" id="{07D91A01-5A50-AD9F-B5E6-F862CD2DA85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15775"/>
          <a:stretch>
            <a:fillRect/>
          </a:stretch>
        </p:blipFill>
        <p:spPr>
          <a:xfrm>
            <a:off x="0" y="0"/>
            <a:ext cx="12198588" cy="6857990"/>
          </a:xfrm>
          <a:prstGeom prst="rect">
            <a:avLst/>
          </a:prstGeom>
        </p:spPr>
      </p:pic>
      <p:sp>
        <p:nvSpPr>
          <p:cNvPr id="6" name="TextBox 5">
            <a:extLst>
              <a:ext uri="{FF2B5EF4-FFF2-40B4-BE49-F238E27FC236}">
                <a16:creationId xmlns:a16="http://schemas.microsoft.com/office/drawing/2014/main" id="{0CA65A32-60AD-4303-B9F1-6A48C4677658}"/>
              </a:ext>
            </a:extLst>
          </p:cNvPr>
          <p:cNvSpPr txBox="1"/>
          <p:nvPr/>
        </p:nvSpPr>
        <p:spPr>
          <a:xfrm>
            <a:off x="692387" y="2828925"/>
            <a:ext cx="8701644" cy="1107996"/>
          </a:xfrm>
          <a:prstGeom prst="rect">
            <a:avLst/>
          </a:prstGeom>
          <a:noFill/>
        </p:spPr>
        <p:txBody>
          <a:bodyPr wrap="square" rtlCol="0">
            <a:spAutoFit/>
          </a:bodyPr>
          <a:lstStyle/>
          <a:p>
            <a:r>
              <a:rPr lang="en-US" sz="6600" dirty="0">
                <a:solidFill>
                  <a:schemeClr val="bg1"/>
                </a:solidFill>
              </a:rPr>
              <a:t>Network Segmentation</a:t>
            </a:r>
          </a:p>
        </p:txBody>
      </p:sp>
      <p:pic>
        <p:nvPicPr>
          <p:cNvPr id="7" name="Picture 6">
            <a:extLst>
              <a:ext uri="{FF2B5EF4-FFF2-40B4-BE49-F238E27FC236}">
                <a16:creationId xmlns:a16="http://schemas.microsoft.com/office/drawing/2014/main" id="{73A96617-3EF8-8F98-BAB3-8569224362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0" y="5619595"/>
            <a:ext cx="2675934" cy="824162"/>
          </a:xfrm>
          <a:prstGeom prst="rect">
            <a:avLst/>
          </a:prstGeom>
        </p:spPr>
      </p:pic>
      <p:sp>
        <p:nvSpPr>
          <p:cNvPr id="3" name="TextBox 2">
            <a:extLst>
              <a:ext uri="{FF2B5EF4-FFF2-40B4-BE49-F238E27FC236}">
                <a16:creationId xmlns:a16="http://schemas.microsoft.com/office/drawing/2014/main" id="{C12B10D3-8F07-6D75-ECBE-3BCF9D785BCE}"/>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solidFill>
              </a:rPr>
              <a:t>© 2025 Tony DeGonia. All Rights Reserved  |  </a:t>
            </a:r>
            <a:r>
              <a:rPr lang="en-US" sz="800" i="1" dirty="0">
                <a:solidFill>
                  <a:schemeClr val="bg1"/>
                </a:solidFill>
              </a:rPr>
              <a:t>Encryption &amp; Advanced Technologies Interview Study Guide </a:t>
            </a:r>
            <a:r>
              <a:rPr lang="en-US" sz="800" dirty="0">
                <a:solidFill>
                  <a:schemeClr val="bg1"/>
                </a:solidFill>
              </a:rPr>
              <a:t>by Tony DeGonia (2025)</a:t>
            </a:r>
          </a:p>
          <a:p>
            <a:endParaRPr lang="en-US" sz="100" dirty="0">
              <a:solidFill>
                <a:schemeClr val="bg1"/>
              </a:solidFill>
            </a:endParaRPr>
          </a:p>
        </p:txBody>
      </p:sp>
    </p:spTree>
    <p:extLst>
      <p:ext uri="{BB962C8B-B14F-4D97-AF65-F5344CB8AC3E}">
        <p14:creationId xmlns:p14="http://schemas.microsoft.com/office/powerpoint/2010/main" val="983343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F144F-353E-0B2C-0438-23E3333E75A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EA47234-D3E0-0220-7E79-FC1799CCE22A}"/>
              </a:ext>
            </a:extLst>
          </p:cNvPr>
          <p:cNvSpPr txBox="1"/>
          <p:nvPr/>
        </p:nvSpPr>
        <p:spPr>
          <a:xfrm>
            <a:off x="-773908" y="-658147"/>
            <a:ext cx="1371600" cy="5386090"/>
          </a:xfrm>
          <a:prstGeom prst="rect">
            <a:avLst/>
          </a:prstGeom>
          <a:noFill/>
        </p:spPr>
        <p:txBody>
          <a:bodyPr wrap="square" rtlCol="0">
            <a:spAutoFit/>
          </a:bodyPr>
          <a:lstStyle/>
          <a:p>
            <a:r>
              <a:rPr lang="en-US" sz="34400" b="1" dirty="0">
                <a:solidFill>
                  <a:schemeClr val="bg1">
                    <a:lumMod val="85000"/>
                    <a:alpha val="80000"/>
                  </a:schemeClr>
                </a:solidFill>
              </a:rPr>
              <a:t>Q</a:t>
            </a:r>
          </a:p>
        </p:txBody>
      </p:sp>
      <p:sp>
        <p:nvSpPr>
          <p:cNvPr id="3" name="TextBox 2">
            <a:extLst>
              <a:ext uri="{FF2B5EF4-FFF2-40B4-BE49-F238E27FC236}">
                <a16:creationId xmlns:a16="http://schemas.microsoft.com/office/drawing/2014/main" id="{F79387A8-1BCB-EEFA-6545-1DB77AF3E897}"/>
              </a:ext>
            </a:extLst>
          </p:cNvPr>
          <p:cNvSpPr txBox="1"/>
          <p:nvPr/>
        </p:nvSpPr>
        <p:spPr>
          <a:xfrm>
            <a:off x="735797" y="1414758"/>
            <a:ext cx="1371600" cy="5386090"/>
          </a:xfrm>
          <a:prstGeom prst="rect">
            <a:avLst/>
          </a:prstGeom>
          <a:noFill/>
        </p:spPr>
        <p:txBody>
          <a:bodyPr wrap="square" rtlCol="0">
            <a:spAutoFit/>
          </a:bodyPr>
          <a:lstStyle/>
          <a:p>
            <a:r>
              <a:rPr lang="en-US" sz="34400" b="1" dirty="0">
                <a:solidFill>
                  <a:schemeClr val="bg1">
                    <a:lumMod val="65000"/>
                    <a:alpha val="80000"/>
                  </a:schemeClr>
                </a:solidFill>
              </a:rPr>
              <a:t>A</a:t>
            </a:r>
          </a:p>
        </p:txBody>
      </p:sp>
      <p:sp>
        <p:nvSpPr>
          <p:cNvPr id="4" name="TextBox 3">
            <a:extLst>
              <a:ext uri="{FF2B5EF4-FFF2-40B4-BE49-F238E27FC236}">
                <a16:creationId xmlns:a16="http://schemas.microsoft.com/office/drawing/2014/main" id="{76407DB7-BC00-D231-BE82-65521CC923F5}"/>
              </a:ext>
            </a:extLst>
          </p:cNvPr>
          <p:cNvSpPr txBox="1"/>
          <p:nvPr/>
        </p:nvSpPr>
        <p:spPr>
          <a:xfrm>
            <a:off x="700087" y="1850232"/>
            <a:ext cx="10894221" cy="369332"/>
          </a:xfrm>
          <a:prstGeom prst="rect">
            <a:avLst/>
          </a:prstGeom>
          <a:noFill/>
        </p:spPr>
        <p:txBody>
          <a:bodyPr wrap="square" rtlCol="0">
            <a:spAutoFit/>
          </a:bodyPr>
          <a:lstStyle/>
          <a:p>
            <a:r>
              <a:rPr lang="en-US" b="1" dirty="0"/>
              <a:t>Q:</a:t>
            </a:r>
            <a:r>
              <a:rPr lang="en-US" dirty="0"/>
              <a:t> What is a wireless site survey?</a:t>
            </a:r>
          </a:p>
        </p:txBody>
      </p:sp>
      <p:sp>
        <p:nvSpPr>
          <p:cNvPr id="5" name="TextBox 4">
            <a:extLst>
              <a:ext uri="{FF2B5EF4-FFF2-40B4-BE49-F238E27FC236}">
                <a16:creationId xmlns:a16="http://schemas.microsoft.com/office/drawing/2014/main" id="{0E51C4E8-9E49-BAF8-FD22-3D687DCA16C9}"/>
              </a:ext>
            </a:extLst>
          </p:cNvPr>
          <p:cNvSpPr txBox="1"/>
          <p:nvPr/>
        </p:nvSpPr>
        <p:spPr>
          <a:xfrm>
            <a:off x="1950244" y="2616994"/>
            <a:ext cx="9644063" cy="2308324"/>
          </a:xfrm>
          <a:prstGeom prst="rect">
            <a:avLst/>
          </a:prstGeom>
          <a:noFill/>
        </p:spPr>
        <p:txBody>
          <a:bodyPr wrap="square" rtlCol="0">
            <a:spAutoFit/>
          </a:bodyPr>
          <a:lstStyle/>
          <a:p>
            <a:r>
              <a:rPr lang="en-US" b="1" dirty="0"/>
              <a:t>A:</a:t>
            </a:r>
          </a:p>
          <a:p>
            <a:endParaRPr lang="en-US" dirty="0"/>
          </a:p>
          <a:p>
            <a:pPr marL="285750" indent="-285750">
              <a:buFont typeface="Arial" panose="020B0604020202020204" pitchFamily="34" charset="0"/>
              <a:buChar char="•"/>
            </a:pPr>
            <a:r>
              <a:rPr lang="en-US" dirty="0"/>
              <a:t>Assessment of an environment to design an optimal Wi-Fi deployment.</a:t>
            </a:r>
          </a:p>
          <a:p>
            <a:pPr marL="285750" indent="-285750">
              <a:buFont typeface="Arial" panose="020B0604020202020204" pitchFamily="34" charset="0"/>
              <a:buChar char="•"/>
            </a:pPr>
            <a:r>
              <a:rPr lang="en-US" dirty="0"/>
              <a:t>Identifies signal strength, interference, capacity requirements, and placement of APs.</a:t>
            </a:r>
          </a:p>
          <a:p>
            <a:pPr marL="285750" indent="-285750">
              <a:buFont typeface="Arial" panose="020B0604020202020204" pitchFamily="34" charset="0"/>
              <a:buChar char="•"/>
            </a:pPr>
            <a:r>
              <a:rPr lang="en-US" dirty="0"/>
              <a:t>Process of analyzing RF environment to determine optimal AP placement, channel selection, and power settings.</a:t>
            </a:r>
          </a:p>
          <a:p>
            <a:pPr marL="285750" indent="-285750">
              <a:buFont typeface="Arial" panose="020B0604020202020204" pitchFamily="34" charset="0"/>
              <a:buChar char="•"/>
            </a:pPr>
            <a:r>
              <a:rPr lang="en-US" dirty="0"/>
              <a:t>Tools: </a:t>
            </a:r>
            <a:r>
              <a:rPr lang="en-US" dirty="0" err="1"/>
              <a:t>Ekahau</a:t>
            </a:r>
            <a:r>
              <a:rPr lang="en-US" dirty="0"/>
              <a:t>, </a:t>
            </a:r>
            <a:r>
              <a:rPr lang="en-US" dirty="0" err="1"/>
              <a:t>AirMagnet</a:t>
            </a:r>
            <a:r>
              <a:rPr lang="en-US" dirty="0"/>
              <a:t>, Fortinet Survey tools.</a:t>
            </a:r>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38F03A40-98F2-F857-1C5A-CF8F44E671DC}"/>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pic>
        <p:nvPicPr>
          <p:cNvPr id="10" name="Picture 9" descr="A black background with a black square&#10;&#10;AI-generated content may be incorrect.">
            <a:extLst>
              <a:ext uri="{FF2B5EF4-FFF2-40B4-BE49-F238E27FC236}">
                <a16:creationId xmlns:a16="http://schemas.microsoft.com/office/drawing/2014/main" id="{1C7077E0-4F63-15A7-8F1E-7A0AC2FDFF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6" name="TextBox 5">
            <a:extLst>
              <a:ext uri="{FF2B5EF4-FFF2-40B4-BE49-F238E27FC236}">
                <a16:creationId xmlns:a16="http://schemas.microsoft.com/office/drawing/2014/main" id="{6BD4E054-BA3B-B197-6FF8-BB46D4DB8DFA}"/>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374719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B0630-8D88-65BC-9BC9-E5A6FD1864B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116F634-F5C4-34F4-C9DA-79064DAB2D51}"/>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sp>
        <p:nvSpPr>
          <p:cNvPr id="3" name="TextBox 2">
            <a:extLst>
              <a:ext uri="{FF2B5EF4-FFF2-40B4-BE49-F238E27FC236}">
                <a16:creationId xmlns:a16="http://schemas.microsoft.com/office/drawing/2014/main" id="{0AA0DF01-7E0C-F766-24FF-672EB42669D8}"/>
              </a:ext>
            </a:extLst>
          </p:cNvPr>
          <p:cNvSpPr txBox="1"/>
          <p:nvPr/>
        </p:nvSpPr>
        <p:spPr>
          <a:xfrm>
            <a:off x="597692" y="372011"/>
            <a:ext cx="6097190" cy="369332"/>
          </a:xfrm>
          <a:prstGeom prst="rect">
            <a:avLst/>
          </a:prstGeom>
          <a:noFill/>
        </p:spPr>
        <p:txBody>
          <a:bodyPr wrap="square">
            <a:spAutoFit/>
          </a:bodyPr>
          <a:lstStyle/>
          <a:p>
            <a:r>
              <a:rPr lang="en-US" b="1" dirty="0"/>
              <a:t>Network Segmentation</a:t>
            </a:r>
            <a:endParaRPr lang="en-US" dirty="0"/>
          </a:p>
        </p:txBody>
      </p:sp>
      <p:pic>
        <p:nvPicPr>
          <p:cNvPr id="4" name="Picture 3" descr="A black background with a black square&#10;&#10;AI-generated content may be incorrect.">
            <a:extLst>
              <a:ext uri="{FF2B5EF4-FFF2-40B4-BE49-F238E27FC236}">
                <a16:creationId xmlns:a16="http://schemas.microsoft.com/office/drawing/2014/main" id="{3721A7E6-756D-7DDB-26DC-D4AB9AE3A5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21" name="TextBox 20">
            <a:extLst>
              <a:ext uri="{FF2B5EF4-FFF2-40B4-BE49-F238E27FC236}">
                <a16:creationId xmlns:a16="http://schemas.microsoft.com/office/drawing/2014/main" id="{101CF920-7DA1-4B4D-7086-92533D85BC24}"/>
              </a:ext>
            </a:extLst>
          </p:cNvPr>
          <p:cNvSpPr txBox="1"/>
          <p:nvPr/>
        </p:nvSpPr>
        <p:spPr>
          <a:xfrm>
            <a:off x="597692" y="1666382"/>
            <a:ext cx="10918033" cy="3108543"/>
          </a:xfrm>
          <a:prstGeom prst="rect">
            <a:avLst/>
          </a:prstGeom>
          <a:noFill/>
        </p:spPr>
        <p:txBody>
          <a:bodyPr wrap="square">
            <a:spAutoFit/>
          </a:bodyPr>
          <a:lstStyle/>
          <a:p>
            <a:r>
              <a:rPr lang="en-US" sz="2800" b="1" dirty="0"/>
              <a:t>What is Network Segmentation?</a:t>
            </a:r>
          </a:p>
          <a:p>
            <a:endParaRPr lang="en-US" sz="2800" b="1" dirty="0"/>
          </a:p>
          <a:p>
            <a:r>
              <a:rPr lang="en-US" sz="2000" dirty="0"/>
              <a:t>Network segmentation is the practice of dividing a computer network into smaller, isolated subnetworks (segments). Each segment acts as its own zone, separated by firewalls, VLANs, or access control policies. Instead of having a single flat network where every device can communicate with every other device, segmentation enforces boundaries to limit communication.</a:t>
            </a:r>
          </a:p>
          <a:p>
            <a:endParaRPr lang="en-US" sz="2000" dirty="0"/>
          </a:p>
          <a:p>
            <a:r>
              <a:rPr lang="en-US" sz="2000" dirty="0"/>
              <a:t>Think of it like dividing a building into locked rooms instead of one big open space—people only get access to the rooms they need.</a:t>
            </a:r>
          </a:p>
        </p:txBody>
      </p:sp>
      <p:sp>
        <p:nvSpPr>
          <p:cNvPr id="5" name="TextBox 4">
            <a:extLst>
              <a:ext uri="{FF2B5EF4-FFF2-40B4-BE49-F238E27FC236}">
                <a16:creationId xmlns:a16="http://schemas.microsoft.com/office/drawing/2014/main" id="{2521DCB2-894F-49F9-D730-E2E8EF911F71}"/>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23835946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42E2C-6DE6-E515-A20F-5D12352F505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52CCADF-4DF6-CEA6-8FB4-460457259A22}"/>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graphicFrame>
        <p:nvGraphicFramePr>
          <p:cNvPr id="11" name="Diagram 10">
            <a:extLst>
              <a:ext uri="{FF2B5EF4-FFF2-40B4-BE49-F238E27FC236}">
                <a16:creationId xmlns:a16="http://schemas.microsoft.com/office/drawing/2014/main" id="{B9AC986D-DBB9-5C57-30A5-93ECC69B2353}"/>
              </a:ext>
            </a:extLst>
          </p:cNvPr>
          <p:cNvGraphicFramePr/>
          <p:nvPr/>
        </p:nvGraphicFramePr>
        <p:xfrm>
          <a:off x="657225" y="908678"/>
          <a:ext cx="11023146" cy="5320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CC15F851-D112-EBCE-5186-0AE0D4498DDE}"/>
              </a:ext>
            </a:extLst>
          </p:cNvPr>
          <p:cNvSpPr txBox="1"/>
          <p:nvPr/>
        </p:nvSpPr>
        <p:spPr>
          <a:xfrm>
            <a:off x="597692" y="372011"/>
            <a:ext cx="6097190" cy="369332"/>
          </a:xfrm>
          <a:prstGeom prst="rect">
            <a:avLst/>
          </a:prstGeom>
          <a:noFill/>
        </p:spPr>
        <p:txBody>
          <a:bodyPr wrap="square">
            <a:spAutoFit/>
          </a:bodyPr>
          <a:lstStyle/>
          <a:p>
            <a:r>
              <a:rPr lang="en-US" b="1" dirty="0"/>
              <a:t>Network Segmentation</a:t>
            </a:r>
            <a:endParaRPr lang="en-US" dirty="0"/>
          </a:p>
        </p:txBody>
      </p:sp>
      <p:pic>
        <p:nvPicPr>
          <p:cNvPr id="4" name="Picture 3" descr="A black background with a black square&#10;&#10;AI-generated content may be incorrect.">
            <a:extLst>
              <a:ext uri="{FF2B5EF4-FFF2-40B4-BE49-F238E27FC236}">
                <a16:creationId xmlns:a16="http://schemas.microsoft.com/office/drawing/2014/main" id="{D68B0092-5AA7-FCC1-100C-31168E504B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5" name="TextBox 4">
            <a:extLst>
              <a:ext uri="{FF2B5EF4-FFF2-40B4-BE49-F238E27FC236}">
                <a16:creationId xmlns:a16="http://schemas.microsoft.com/office/drawing/2014/main" id="{6DEBB01F-640E-1322-9AE5-47FF7775426B}"/>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203304718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98FBF-32FE-0EB4-803D-281877B0AEE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74526B0-9DAA-6596-527C-F443AF95265E}"/>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sp>
        <p:nvSpPr>
          <p:cNvPr id="3" name="TextBox 2">
            <a:extLst>
              <a:ext uri="{FF2B5EF4-FFF2-40B4-BE49-F238E27FC236}">
                <a16:creationId xmlns:a16="http://schemas.microsoft.com/office/drawing/2014/main" id="{8B8C557B-B88D-5DFE-7D74-C9A01C76AC73}"/>
              </a:ext>
            </a:extLst>
          </p:cNvPr>
          <p:cNvSpPr txBox="1"/>
          <p:nvPr/>
        </p:nvSpPr>
        <p:spPr>
          <a:xfrm>
            <a:off x="573645" y="427975"/>
            <a:ext cx="6097190" cy="369332"/>
          </a:xfrm>
          <a:prstGeom prst="rect">
            <a:avLst/>
          </a:prstGeom>
          <a:noFill/>
        </p:spPr>
        <p:txBody>
          <a:bodyPr wrap="square">
            <a:spAutoFit/>
          </a:bodyPr>
          <a:lstStyle/>
          <a:p>
            <a:r>
              <a:rPr lang="en-US" b="1" dirty="0"/>
              <a:t>Network Segmentation Topology</a:t>
            </a:r>
            <a:endParaRPr lang="en-US" dirty="0"/>
          </a:p>
        </p:txBody>
      </p:sp>
      <p:pic>
        <p:nvPicPr>
          <p:cNvPr id="4" name="Picture 3" descr="A black background with a black square&#10;&#10;AI-generated content may be incorrect.">
            <a:extLst>
              <a:ext uri="{FF2B5EF4-FFF2-40B4-BE49-F238E27FC236}">
                <a16:creationId xmlns:a16="http://schemas.microsoft.com/office/drawing/2014/main" id="{B59A8F85-F2B3-8B19-0891-9AAA8651D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pic>
        <p:nvPicPr>
          <p:cNvPr id="9" name="Graphic 8">
            <a:extLst>
              <a:ext uri="{FF2B5EF4-FFF2-40B4-BE49-F238E27FC236}">
                <a16:creationId xmlns:a16="http://schemas.microsoft.com/office/drawing/2014/main" id="{EF00B759-3BAE-07E8-0E04-B1AB501E0C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49837" y="1357600"/>
            <a:ext cx="685800" cy="685800"/>
          </a:xfrm>
          <a:prstGeom prst="rect">
            <a:avLst/>
          </a:prstGeom>
        </p:spPr>
      </p:pic>
      <p:pic>
        <p:nvPicPr>
          <p:cNvPr id="10" name="Graphic 9">
            <a:extLst>
              <a:ext uri="{FF2B5EF4-FFF2-40B4-BE49-F238E27FC236}">
                <a16:creationId xmlns:a16="http://schemas.microsoft.com/office/drawing/2014/main" id="{C5040413-C956-42B3-1DCC-E637F224228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03387" y="2664541"/>
            <a:ext cx="685800" cy="685800"/>
          </a:xfrm>
          <a:prstGeom prst="rect">
            <a:avLst/>
          </a:prstGeom>
        </p:spPr>
      </p:pic>
      <p:pic>
        <p:nvPicPr>
          <p:cNvPr id="11" name="Graphic 10">
            <a:extLst>
              <a:ext uri="{FF2B5EF4-FFF2-40B4-BE49-F238E27FC236}">
                <a16:creationId xmlns:a16="http://schemas.microsoft.com/office/drawing/2014/main" id="{3D5566B0-7DAC-BE20-F76D-2B0CF2A8DF4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8242" y="2664541"/>
            <a:ext cx="685800" cy="685800"/>
          </a:xfrm>
          <a:prstGeom prst="rect">
            <a:avLst/>
          </a:prstGeom>
        </p:spPr>
      </p:pic>
      <p:pic>
        <p:nvPicPr>
          <p:cNvPr id="12" name="Graphic 11">
            <a:extLst>
              <a:ext uri="{FF2B5EF4-FFF2-40B4-BE49-F238E27FC236}">
                <a16:creationId xmlns:a16="http://schemas.microsoft.com/office/drawing/2014/main" id="{320E607A-BB77-B442-BD4C-978D3464CAC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69596" y="2757413"/>
            <a:ext cx="685800" cy="685800"/>
          </a:xfrm>
          <a:prstGeom prst="rect">
            <a:avLst/>
          </a:prstGeom>
        </p:spPr>
      </p:pic>
      <p:pic>
        <p:nvPicPr>
          <p:cNvPr id="13" name="Graphic 12">
            <a:extLst>
              <a:ext uri="{FF2B5EF4-FFF2-40B4-BE49-F238E27FC236}">
                <a16:creationId xmlns:a16="http://schemas.microsoft.com/office/drawing/2014/main" id="{442B39E9-7167-D6DE-35A7-90B66311395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800903" y="1806022"/>
            <a:ext cx="685800" cy="685800"/>
          </a:xfrm>
          <a:prstGeom prst="rect">
            <a:avLst/>
          </a:prstGeom>
        </p:spPr>
      </p:pic>
      <p:pic>
        <p:nvPicPr>
          <p:cNvPr id="14" name="Graphic 13">
            <a:extLst>
              <a:ext uri="{FF2B5EF4-FFF2-40B4-BE49-F238E27FC236}">
                <a16:creationId xmlns:a16="http://schemas.microsoft.com/office/drawing/2014/main" id="{E5D5E1C7-B803-0D42-40EA-43ABE22A28F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804351" y="1226978"/>
            <a:ext cx="685800" cy="685800"/>
          </a:xfrm>
          <a:prstGeom prst="rect">
            <a:avLst/>
          </a:prstGeom>
        </p:spPr>
      </p:pic>
      <p:pic>
        <p:nvPicPr>
          <p:cNvPr id="15" name="Graphic 14">
            <a:extLst>
              <a:ext uri="{FF2B5EF4-FFF2-40B4-BE49-F238E27FC236}">
                <a16:creationId xmlns:a16="http://schemas.microsoft.com/office/drawing/2014/main" id="{4F37828A-BA85-57FE-102E-71C9F5DE1A3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790183" y="4277822"/>
            <a:ext cx="685800" cy="685800"/>
          </a:xfrm>
          <a:prstGeom prst="rect">
            <a:avLst/>
          </a:prstGeom>
        </p:spPr>
      </p:pic>
      <p:pic>
        <p:nvPicPr>
          <p:cNvPr id="16" name="Graphic 15">
            <a:extLst>
              <a:ext uri="{FF2B5EF4-FFF2-40B4-BE49-F238E27FC236}">
                <a16:creationId xmlns:a16="http://schemas.microsoft.com/office/drawing/2014/main" id="{B31E0C08-0929-4A14-E6F2-502B571A297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797536" y="4277822"/>
            <a:ext cx="685800" cy="685800"/>
          </a:xfrm>
          <a:prstGeom prst="rect">
            <a:avLst/>
          </a:prstGeom>
        </p:spPr>
      </p:pic>
      <p:pic>
        <p:nvPicPr>
          <p:cNvPr id="17" name="Graphic 16">
            <a:extLst>
              <a:ext uri="{FF2B5EF4-FFF2-40B4-BE49-F238E27FC236}">
                <a16:creationId xmlns:a16="http://schemas.microsoft.com/office/drawing/2014/main" id="{82E35688-90D5-EDA3-A7E1-FE70CE7EF078}"/>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797540" y="4277822"/>
            <a:ext cx="685800" cy="685800"/>
          </a:xfrm>
          <a:prstGeom prst="rect">
            <a:avLst/>
          </a:prstGeom>
        </p:spPr>
      </p:pic>
      <p:pic>
        <p:nvPicPr>
          <p:cNvPr id="18" name="Graphic 17">
            <a:extLst>
              <a:ext uri="{FF2B5EF4-FFF2-40B4-BE49-F238E27FC236}">
                <a16:creationId xmlns:a16="http://schemas.microsoft.com/office/drawing/2014/main" id="{47767E4F-6A68-EA8B-7D19-B583CADF861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800903" y="1226978"/>
            <a:ext cx="685800" cy="685800"/>
          </a:xfrm>
          <a:prstGeom prst="rect">
            <a:avLst/>
          </a:prstGeom>
        </p:spPr>
      </p:pic>
      <p:pic>
        <p:nvPicPr>
          <p:cNvPr id="19" name="Graphic 18">
            <a:extLst>
              <a:ext uri="{FF2B5EF4-FFF2-40B4-BE49-F238E27FC236}">
                <a16:creationId xmlns:a16="http://schemas.microsoft.com/office/drawing/2014/main" id="{DFC11B8A-C5EF-0E30-AB88-23B5E299A301}"/>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803296" y="2134723"/>
            <a:ext cx="685800" cy="685800"/>
          </a:xfrm>
          <a:prstGeom prst="rect">
            <a:avLst/>
          </a:prstGeom>
        </p:spPr>
      </p:pic>
      <p:pic>
        <p:nvPicPr>
          <p:cNvPr id="32" name="Graphic 31">
            <a:extLst>
              <a:ext uri="{FF2B5EF4-FFF2-40B4-BE49-F238E27FC236}">
                <a16:creationId xmlns:a16="http://schemas.microsoft.com/office/drawing/2014/main" id="{DCC91F20-F066-79AA-2D21-2E3A4D05E15D}"/>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9802627" y="1226978"/>
            <a:ext cx="685800" cy="685800"/>
          </a:xfrm>
          <a:prstGeom prst="rect">
            <a:avLst/>
          </a:prstGeom>
        </p:spPr>
      </p:pic>
      <p:pic>
        <p:nvPicPr>
          <p:cNvPr id="36" name="Graphic 35">
            <a:extLst>
              <a:ext uri="{FF2B5EF4-FFF2-40B4-BE49-F238E27FC236}">
                <a16:creationId xmlns:a16="http://schemas.microsoft.com/office/drawing/2014/main" id="{18C7E43F-3234-F24C-F116-371259B42A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49133" y="1337667"/>
            <a:ext cx="685800" cy="685800"/>
          </a:xfrm>
          <a:prstGeom prst="rect">
            <a:avLst/>
          </a:prstGeom>
        </p:spPr>
      </p:pic>
      <p:pic>
        <p:nvPicPr>
          <p:cNvPr id="37" name="Graphic 36">
            <a:extLst>
              <a:ext uri="{FF2B5EF4-FFF2-40B4-BE49-F238E27FC236}">
                <a16:creationId xmlns:a16="http://schemas.microsoft.com/office/drawing/2014/main" id="{A586983C-7619-30D6-CF0C-F8E19CF915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07652" y="1372777"/>
            <a:ext cx="685800" cy="685800"/>
          </a:xfrm>
          <a:prstGeom prst="rect">
            <a:avLst/>
          </a:prstGeom>
        </p:spPr>
      </p:pic>
      <p:pic>
        <p:nvPicPr>
          <p:cNvPr id="38" name="Graphic 37">
            <a:extLst>
              <a:ext uri="{FF2B5EF4-FFF2-40B4-BE49-F238E27FC236}">
                <a16:creationId xmlns:a16="http://schemas.microsoft.com/office/drawing/2014/main" id="{3AAD8EC0-512F-29D7-5BC0-3AF588243DD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174926" y="2134723"/>
            <a:ext cx="685800" cy="685800"/>
          </a:xfrm>
          <a:prstGeom prst="rect">
            <a:avLst/>
          </a:prstGeom>
        </p:spPr>
      </p:pic>
      <p:pic>
        <p:nvPicPr>
          <p:cNvPr id="39" name="Graphic 38">
            <a:extLst>
              <a:ext uri="{FF2B5EF4-FFF2-40B4-BE49-F238E27FC236}">
                <a16:creationId xmlns:a16="http://schemas.microsoft.com/office/drawing/2014/main" id="{48230C47-30C1-29E5-0BA9-B604DC3FF8B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216285" y="2664541"/>
            <a:ext cx="685800" cy="685800"/>
          </a:xfrm>
          <a:prstGeom prst="rect">
            <a:avLst/>
          </a:prstGeom>
        </p:spPr>
      </p:pic>
      <p:pic>
        <p:nvPicPr>
          <p:cNvPr id="40" name="Graphic 39">
            <a:extLst>
              <a:ext uri="{FF2B5EF4-FFF2-40B4-BE49-F238E27FC236}">
                <a16:creationId xmlns:a16="http://schemas.microsoft.com/office/drawing/2014/main" id="{BB7CE205-3E27-6027-E309-D76D857F65D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05186" y="3864353"/>
            <a:ext cx="685800" cy="685800"/>
          </a:xfrm>
          <a:prstGeom prst="rect">
            <a:avLst/>
          </a:prstGeom>
        </p:spPr>
      </p:pic>
      <p:pic>
        <p:nvPicPr>
          <p:cNvPr id="41" name="Graphic 40">
            <a:extLst>
              <a:ext uri="{FF2B5EF4-FFF2-40B4-BE49-F238E27FC236}">
                <a16:creationId xmlns:a16="http://schemas.microsoft.com/office/drawing/2014/main" id="{5D375D49-55BF-9A8C-AA1A-5FCED28397F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05186" y="1540687"/>
            <a:ext cx="685800" cy="685800"/>
          </a:xfrm>
          <a:prstGeom prst="rect">
            <a:avLst/>
          </a:prstGeom>
        </p:spPr>
      </p:pic>
      <p:pic>
        <p:nvPicPr>
          <p:cNvPr id="42" name="Graphic 41">
            <a:extLst>
              <a:ext uri="{FF2B5EF4-FFF2-40B4-BE49-F238E27FC236}">
                <a16:creationId xmlns:a16="http://schemas.microsoft.com/office/drawing/2014/main" id="{97D16A57-507E-2387-6649-EAC84235343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797540" y="3686623"/>
            <a:ext cx="685800" cy="685800"/>
          </a:xfrm>
          <a:prstGeom prst="rect">
            <a:avLst/>
          </a:prstGeom>
        </p:spPr>
      </p:pic>
      <p:sp>
        <p:nvSpPr>
          <p:cNvPr id="43" name="Rectangle 42">
            <a:extLst>
              <a:ext uri="{FF2B5EF4-FFF2-40B4-BE49-F238E27FC236}">
                <a16:creationId xmlns:a16="http://schemas.microsoft.com/office/drawing/2014/main" id="{94C318F9-BE16-31B8-3E1A-D73AE374B2C4}"/>
              </a:ext>
            </a:extLst>
          </p:cNvPr>
          <p:cNvSpPr/>
          <p:nvPr/>
        </p:nvSpPr>
        <p:spPr>
          <a:xfrm>
            <a:off x="5753100" y="1214490"/>
            <a:ext cx="5915772" cy="3793891"/>
          </a:xfrm>
          <a:prstGeom prst="rect">
            <a:avLst/>
          </a:prstGeom>
          <a:noFill/>
          <a:ln w="12700" cap="rnd">
            <a:solidFill>
              <a:schemeClr val="bg1">
                <a:lumMod val="65000"/>
              </a:schemeClr>
            </a:solidFill>
            <a:prstDash val="dash"/>
            <a:extLst>
              <a:ext uri="{C807C97D-BFC1-408E-A445-0C87EB9F89A2}">
                <ask:lineSketchStyleProps xmlns:ask="http://schemas.microsoft.com/office/drawing/2018/sketchyshapes" sd="1219033472">
                  <a:custGeom>
                    <a:avLst/>
                    <a:gdLst>
                      <a:gd name="connsiteX0" fmla="*/ 0 w 5915772"/>
                      <a:gd name="connsiteY0" fmla="*/ 0 h 4065556"/>
                      <a:gd name="connsiteX1" fmla="*/ 5915772 w 5915772"/>
                      <a:gd name="connsiteY1" fmla="*/ 0 h 4065556"/>
                      <a:gd name="connsiteX2" fmla="*/ 5915772 w 5915772"/>
                      <a:gd name="connsiteY2" fmla="*/ 4065556 h 4065556"/>
                      <a:gd name="connsiteX3" fmla="*/ 0 w 5915772"/>
                      <a:gd name="connsiteY3" fmla="*/ 4065556 h 4065556"/>
                      <a:gd name="connsiteX4" fmla="*/ 0 w 5915772"/>
                      <a:gd name="connsiteY4" fmla="*/ 0 h 4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772" h="4065556" extrusionOk="0">
                        <a:moveTo>
                          <a:pt x="0" y="0"/>
                        </a:moveTo>
                        <a:cubicBezTo>
                          <a:pt x="1075676" y="118645"/>
                          <a:pt x="5249758" y="116012"/>
                          <a:pt x="5915772" y="0"/>
                        </a:cubicBezTo>
                        <a:cubicBezTo>
                          <a:pt x="5782890" y="1899910"/>
                          <a:pt x="6000723" y="2488670"/>
                          <a:pt x="5915772" y="4065556"/>
                        </a:cubicBezTo>
                        <a:cubicBezTo>
                          <a:pt x="4172407" y="4200156"/>
                          <a:pt x="1285718" y="3908360"/>
                          <a:pt x="0" y="4065556"/>
                        </a:cubicBezTo>
                        <a:cubicBezTo>
                          <a:pt x="-20187" y="2305038"/>
                          <a:pt x="-152480" y="777311"/>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A55A5DD-AA2E-4CE5-233B-69CC64BE09EC}"/>
              </a:ext>
            </a:extLst>
          </p:cNvPr>
          <p:cNvSpPr/>
          <p:nvPr/>
        </p:nvSpPr>
        <p:spPr>
          <a:xfrm>
            <a:off x="718638" y="1214489"/>
            <a:ext cx="4942212" cy="3793891"/>
          </a:xfrm>
          <a:prstGeom prst="rect">
            <a:avLst/>
          </a:prstGeom>
          <a:noFill/>
          <a:ln w="12700" cap="rnd">
            <a:solidFill>
              <a:schemeClr val="bg1">
                <a:lumMod val="65000"/>
              </a:schemeClr>
            </a:solidFill>
            <a:prstDash val="dash"/>
            <a:extLst>
              <a:ext uri="{C807C97D-BFC1-408E-A445-0C87EB9F89A2}">
                <ask:lineSketchStyleProps xmlns:ask="http://schemas.microsoft.com/office/drawing/2018/sketchyshapes" sd="1219033472">
                  <a:custGeom>
                    <a:avLst/>
                    <a:gdLst>
                      <a:gd name="connsiteX0" fmla="*/ 0 w 5915772"/>
                      <a:gd name="connsiteY0" fmla="*/ 0 h 4065556"/>
                      <a:gd name="connsiteX1" fmla="*/ 5915772 w 5915772"/>
                      <a:gd name="connsiteY1" fmla="*/ 0 h 4065556"/>
                      <a:gd name="connsiteX2" fmla="*/ 5915772 w 5915772"/>
                      <a:gd name="connsiteY2" fmla="*/ 4065556 h 4065556"/>
                      <a:gd name="connsiteX3" fmla="*/ 0 w 5915772"/>
                      <a:gd name="connsiteY3" fmla="*/ 4065556 h 4065556"/>
                      <a:gd name="connsiteX4" fmla="*/ 0 w 5915772"/>
                      <a:gd name="connsiteY4" fmla="*/ 0 h 4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772" h="4065556" extrusionOk="0">
                        <a:moveTo>
                          <a:pt x="0" y="0"/>
                        </a:moveTo>
                        <a:cubicBezTo>
                          <a:pt x="1075676" y="118645"/>
                          <a:pt x="5249758" y="116012"/>
                          <a:pt x="5915772" y="0"/>
                        </a:cubicBezTo>
                        <a:cubicBezTo>
                          <a:pt x="5782890" y="1899910"/>
                          <a:pt x="6000723" y="2488670"/>
                          <a:pt x="5915772" y="4065556"/>
                        </a:cubicBezTo>
                        <a:cubicBezTo>
                          <a:pt x="4172407" y="4200156"/>
                          <a:pt x="1285718" y="3908360"/>
                          <a:pt x="0" y="4065556"/>
                        </a:cubicBezTo>
                        <a:cubicBezTo>
                          <a:pt x="-20187" y="2305038"/>
                          <a:pt x="-152480" y="777311"/>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a:extLst>
              <a:ext uri="{FF2B5EF4-FFF2-40B4-BE49-F238E27FC236}">
                <a16:creationId xmlns:a16="http://schemas.microsoft.com/office/drawing/2014/main" id="{60097530-6806-ED29-19AB-D11AAE0662F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802627" y="1806022"/>
            <a:ext cx="685800" cy="685800"/>
          </a:xfrm>
          <a:prstGeom prst="rect">
            <a:avLst/>
          </a:prstGeom>
        </p:spPr>
      </p:pic>
      <p:pic>
        <p:nvPicPr>
          <p:cNvPr id="46" name="Graphic 45">
            <a:extLst>
              <a:ext uri="{FF2B5EF4-FFF2-40B4-BE49-F238E27FC236}">
                <a16:creationId xmlns:a16="http://schemas.microsoft.com/office/drawing/2014/main" id="{9D4DD88B-FFB6-54F2-6245-FFA8969B454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804351" y="1806022"/>
            <a:ext cx="685800" cy="685800"/>
          </a:xfrm>
          <a:prstGeom prst="rect">
            <a:avLst/>
          </a:prstGeom>
        </p:spPr>
      </p:pic>
      <p:pic>
        <p:nvPicPr>
          <p:cNvPr id="47" name="Graphic 46">
            <a:extLst>
              <a:ext uri="{FF2B5EF4-FFF2-40B4-BE49-F238E27FC236}">
                <a16:creationId xmlns:a16="http://schemas.microsoft.com/office/drawing/2014/main" id="{4C67D1C9-1284-E994-C316-C2DA7B41F57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801106" y="4277822"/>
            <a:ext cx="685800" cy="685800"/>
          </a:xfrm>
          <a:prstGeom prst="rect">
            <a:avLst/>
          </a:prstGeom>
        </p:spPr>
      </p:pic>
      <p:pic>
        <p:nvPicPr>
          <p:cNvPr id="50" name="Graphic 49">
            <a:extLst>
              <a:ext uri="{FF2B5EF4-FFF2-40B4-BE49-F238E27FC236}">
                <a16:creationId xmlns:a16="http://schemas.microsoft.com/office/drawing/2014/main" id="{35BB8724-5BB9-83E8-A28D-B1479D53F10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804417" y="4277822"/>
            <a:ext cx="685800" cy="685800"/>
          </a:xfrm>
          <a:prstGeom prst="rect">
            <a:avLst/>
          </a:prstGeom>
        </p:spPr>
      </p:pic>
      <p:sp>
        <p:nvSpPr>
          <p:cNvPr id="51" name="Rectangle 50">
            <a:extLst>
              <a:ext uri="{FF2B5EF4-FFF2-40B4-BE49-F238E27FC236}">
                <a16:creationId xmlns:a16="http://schemas.microsoft.com/office/drawing/2014/main" id="{2529F8B7-4705-FC62-6A1C-7A5350FA6EBC}"/>
              </a:ext>
            </a:extLst>
          </p:cNvPr>
          <p:cNvSpPr/>
          <p:nvPr/>
        </p:nvSpPr>
        <p:spPr>
          <a:xfrm>
            <a:off x="10661515" y="1261039"/>
            <a:ext cx="964576" cy="1294839"/>
          </a:xfrm>
          <a:prstGeom prst="rect">
            <a:avLst/>
          </a:prstGeom>
          <a:noFill/>
          <a:ln w="12700" cap="rnd">
            <a:solidFill>
              <a:schemeClr val="bg1">
                <a:lumMod val="65000"/>
              </a:schemeClr>
            </a:solidFill>
            <a:prstDash val="dash"/>
            <a:extLst>
              <a:ext uri="{C807C97D-BFC1-408E-A445-0C87EB9F89A2}">
                <ask:lineSketchStyleProps xmlns:ask="http://schemas.microsoft.com/office/drawing/2018/sketchyshapes" sd="1219033472">
                  <a:custGeom>
                    <a:avLst/>
                    <a:gdLst>
                      <a:gd name="connsiteX0" fmla="*/ 0 w 5915772"/>
                      <a:gd name="connsiteY0" fmla="*/ 0 h 4065556"/>
                      <a:gd name="connsiteX1" fmla="*/ 5915772 w 5915772"/>
                      <a:gd name="connsiteY1" fmla="*/ 0 h 4065556"/>
                      <a:gd name="connsiteX2" fmla="*/ 5915772 w 5915772"/>
                      <a:gd name="connsiteY2" fmla="*/ 4065556 h 4065556"/>
                      <a:gd name="connsiteX3" fmla="*/ 0 w 5915772"/>
                      <a:gd name="connsiteY3" fmla="*/ 4065556 h 4065556"/>
                      <a:gd name="connsiteX4" fmla="*/ 0 w 5915772"/>
                      <a:gd name="connsiteY4" fmla="*/ 0 h 4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772" h="4065556" extrusionOk="0">
                        <a:moveTo>
                          <a:pt x="0" y="0"/>
                        </a:moveTo>
                        <a:cubicBezTo>
                          <a:pt x="1075676" y="118645"/>
                          <a:pt x="5249758" y="116012"/>
                          <a:pt x="5915772" y="0"/>
                        </a:cubicBezTo>
                        <a:cubicBezTo>
                          <a:pt x="5782890" y="1899910"/>
                          <a:pt x="6000723" y="2488670"/>
                          <a:pt x="5915772" y="4065556"/>
                        </a:cubicBezTo>
                        <a:cubicBezTo>
                          <a:pt x="4172407" y="4200156"/>
                          <a:pt x="1285718" y="3908360"/>
                          <a:pt x="0" y="4065556"/>
                        </a:cubicBezTo>
                        <a:cubicBezTo>
                          <a:pt x="-20187" y="2305038"/>
                          <a:pt x="-152480" y="777311"/>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87CA3C6-6DBD-CFD5-39AB-03D0DEDC85FE}"/>
              </a:ext>
            </a:extLst>
          </p:cNvPr>
          <p:cNvSpPr/>
          <p:nvPr/>
        </p:nvSpPr>
        <p:spPr>
          <a:xfrm>
            <a:off x="9663239" y="1260388"/>
            <a:ext cx="964576" cy="1294839"/>
          </a:xfrm>
          <a:prstGeom prst="rect">
            <a:avLst/>
          </a:prstGeom>
          <a:noFill/>
          <a:ln w="12700" cap="rnd">
            <a:solidFill>
              <a:schemeClr val="bg1">
                <a:lumMod val="65000"/>
              </a:schemeClr>
            </a:solidFill>
            <a:prstDash val="dash"/>
            <a:extLst>
              <a:ext uri="{C807C97D-BFC1-408E-A445-0C87EB9F89A2}">
                <ask:lineSketchStyleProps xmlns:ask="http://schemas.microsoft.com/office/drawing/2018/sketchyshapes" sd="1219033472">
                  <a:custGeom>
                    <a:avLst/>
                    <a:gdLst>
                      <a:gd name="connsiteX0" fmla="*/ 0 w 5915772"/>
                      <a:gd name="connsiteY0" fmla="*/ 0 h 4065556"/>
                      <a:gd name="connsiteX1" fmla="*/ 5915772 w 5915772"/>
                      <a:gd name="connsiteY1" fmla="*/ 0 h 4065556"/>
                      <a:gd name="connsiteX2" fmla="*/ 5915772 w 5915772"/>
                      <a:gd name="connsiteY2" fmla="*/ 4065556 h 4065556"/>
                      <a:gd name="connsiteX3" fmla="*/ 0 w 5915772"/>
                      <a:gd name="connsiteY3" fmla="*/ 4065556 h 4065556"/>
                      <a:gd name="connsiteX4" fmla="*/ 0 w 5915772"/>
                      <a:gd name="connsiteY4" fmla="*/ 0 h 4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772" h="4065556" extrusionOk="0">
                        <a:moveTo>
                          <a:pt x="0" y="0"/>
                        </a:moveTo>
                        <a:cubicBezTo>
                          <a:pt x="1075676" y="118645"/>
                          <a:pt x="5249758" y="116012"/>
                          <a:pt x="5915772" y="0"/>
                        </a:cubicBezTo>
                        <a:cubicBezTo>
                          <a:pt x="5782890" y="1899910"/>
                          <a:pt x="6000723" y="2488670"/>
                          <a:pt x="5915772" y="4065556"/>
                        </a:cubicBezTo>
                        <a:cubicBezTo>
                          <a:pt x="4172407" y="4200156"/>
                          <a:pt x="1285718" y="3908360"/>
                          <a:pt x="0" y="4065556"/>
                        </a:cubicBezTo>
                        <a:cubicBezTo>
                          <a:pt x="-20187" y="2305038"/>
                          <a:pt x="-152480" y="777311"/>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3A7504F-8F49-BB88-9D13-313041884A7A}"/>
              </a:ext>
            </a:extLst>
          </p:cNvPr>
          <p:cNvSpPr/>
          <p:nvPr/>
        </p:nvSpPr>
        <p:spPr>
          <a:xfrm>
            <a:off x="8664963" y="1268543"/>
            <a:ext cx="964576" cy="1294839"/>
          </a:xfrm>
          <a:prstGeom prst="rect">
            <a:avLst/>
          </a:prstGeom>
          <a:noFill/>
          <a:ln w="12700" cap="rnd">
            <a:solidFill>
              <a:schemeClr val="bg1">
                <a:lumMod val="65000"/>
              </a:schemeClr>
            </a:solidFill>
            <a:prstDash val="dash"/>
            <a:extLst>
              <a:ext uri="{C807C97D-BFC1-408E-A445-0C87EB9F89A2}">
                <ask:lineSketchStyleProps xmlns:ask="http://schemas.microsoft.com/office/drawing/2018/sketchyshapes" sd="1219033472">
                  <a:custGeom>
                    <a:avLst/>
                    <a:gdLst>
                      <a:gd name="connsiteX0" fmla="*/ 0 w 5915772"/>
                      <a:gd name="connsiteY0" fmla="*/ 0 h 4065556"/>
                      <a:gd name="connsiteX1" fmla="*/ 5915772 w 5915772"/>
                      <a:gd name="connsiteY1" fmla="*/ 0 h 4065556"/>
                      <a:gd name="connsiteX2" fmla="*/ 5915772 w 5915772"/>
                      <a:gd name="connsiteY2" fmla="*/ 4065556 h 4065556"/>
                      <a:gd name="connsiteX3" fmla="*/ 0 w 5915772"/>
                      <a:gd name="connsiteY3" fmla="*/ 4065556 h 4065556"/>
                      <a:gd name="connsiteX4" fmla="*/ 0 w 5915772"/>
                      <a:gd name="connsiteY4" fmla="*/ 0 h 4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772" h="4065556" extrusionOk="0">
                        <a:moveTo>
                          <a:pt x="0" y="0"/>
                        </a:moveTo>
                        <a:cubicBezTo>
                          <a:pt x="1075676" y="118645"/>
                          <a:pt x="5249758" y="116012"/>
                          <a:pt x="5915772" y="0"/>
                        </a:cubicBezTo>
                        <a:cubicBezTo>
                          <a:pt x="5782890" y="1899910"/>
                          <a:pt x="6000723" y="2488670"/>
                          <a:pt x="5915772" y="4065556"/>
                        </a:cubicBezTo>
                        <a:cubicBezTo>
                          <a:pt x="4172407" y="4200156"/>
                          <a:pt x="1285718" y="3908360"/>
                          <a:pt x="0" y="4065556"/>
                        </a:cubicBezTo>
                        <a:cubicBezTo>
                          <a:pt x="-20187" y="2305038"/>
                          <a:pt x="-152480" y="777311"/>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61D73C32-337B-C7B6-7252-931D23146BFD}"/>
              </a:ext>
            </a:extLst>
          </p:cNvPr>
          <p:cNvSpPr/>
          <p:nvPr/>
        </p:nvSpPr>
        <p:spPr>
          <a:xfrm>
            <a:off x="10658152" y="3672721"/>
            <a:ext cx="964576" cy="1294839"/>
          </a:xfrm>
          <a:prstGeom prst="rect">
            <a:avLst/>
          </a:prstGeom>
          <a:noFill/>
          <a:ln w="12700" cap="rnd">
            <a:solidFill>
              <a:schemeClr val="bg1">
                <a:lumMod val="65000"/>
              </a:schemeClr>
            </a:solidFill>
            <a:prstDash val="dash"/>
            <a:extLst>
              <a:ext uri="{C807C97D-BFC1-408E-A445-0C87EB9F89A2}">
                <ask:lineSketchStyleProps xmlns:ask="http://schemas.microsoft.com/office/drawing/2018/sketchyshapes" sd="1219033472">
                  <a:custGeom>
                    <a:avLst/>
                    <a:gdLst>
                      <a:gd name="connsiteX0" fmla="*/ 0 w 5915772"/>
                      <a:gd name="connsiteY0" fmla="*/ 0 h 4065556"/>
                      <a:gd name="connsiteX1" fmla="*/ 5915772 w 5915772"/>
                      <a:gd name="connsiteY1" fmla="*/ 0 h 4065556"/>
                      <a:gd name="connsiteX2" fmla="*/ 5915772 w 5915772"/>
                      <a:gd name="connsiteY2" fmla="*/ 4065556 h 4065556"/>
                      <a:gd name="connsiteX3" fmla="*/ 0 w 5915772"/>
                      <a:gd name="connsiteY3" fmla="*/ 4065556 h 4065556"/>
                      <a:gd name="connsiteX4" fmla="*/ 0 w 5915772"/>
                      <a:gd name="connsiteY4" fmla="*/ 0 h 4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772" h="4065556" extrusionOk="0">
                        <a:moveTo>
                          <a:pt x="0" y="0"/>
                        </a:moveTo>
                        <a:cubicBezTo>
                          <a:pt x="1075676" y="118645"/>
                          <a:pt x="5249758" y="116012"/>
                          <a:pt x="5915772" y="0"/>
                        </a:cubicBezTo>
                        <a:cubicBezTo>
                          <a:pt x="5782890" y="1899910"/>
                          <a:pt x="6000723" y="2488670"/>
                          <a:pt x="5915772" y="4065556"/>
                        </a:cubicBezTo>
                        <a:cubicBezTo>
                          <a:pt x="4172407" y="4200156"/>
                          <a:pt x="1285718" y="3908360"/>
                          <a:pt x="0" y="4065556"/>
                        </a:cubicBezTo>
                        <a:cubicBezTo>
                          <a:pt x="-20187" y="2305038"/>
                          <a:pt x="-152480" y="777311"/>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3C1900A3-3E5B-8F84-62A1-BF7C404CA6F6}"/>
              </a:ext>
            </a:extLst>
          </p:cNvPr>
          <p:cNvSpPr/>
          <p:nvPr/>
        </p:nvSpPr>
        <p:spPr>
          <a:xfrm>
            <a:off x="9650795" y="3672721"/>
            <a:ext cx="964576" cy="1294839"/>
          </a:xfrm>
          <a:prstGeom prst="rect">
            <a:avLst/>
          </a:prstGeom>
          <a:noFill/>
          <a:ln w="12700" cap="rnd">
            <a:solidFill>
              <a:schemeClr val="bg1">
                <a:lumMod val="65000"/>
              </a:schemeClr>
            </a:solidFill>
            <a:prstDash val="dash"/>
            <a:extLst>
              <a:ext uri="{C807C97D-BFC1-408E-A445-0C87EB9F89A2}">
                <ask:lineSketchStyleProps xmlns:ask="http://schemas.microsoft.com/office/drawing/2018/sketchyshapes" sd="1219033472">
                  <a:custGeom>
                    <a:avLst/>
                    <a:gdLst>
                      <a:gd name="connsiteX0" fmla="*/ 0 w 5915772"/>
                      <a:gd name="connsiteY0" fmla="*/ 0 h 4065556"/>
                      <a:gd name="connsiteX1" fmla="*/ 5915772 w 5915772"/>
                      <a:gd name="connsiteY1" fmla="*/ 0 h 4065556"/>
                      <a:gd name="connsiteX2" fmla="*/ 5915772 w 5915772"/>
                      <a:gd name="connsiteY2" fmla="*/ 4065556 h 4065556"/>
                      <a:gd name="connsiteX3" fmla="*/ 0 w 5915772"/>
                      <a:gd name="connsiteY3" fmla="*/ 4065556 h 4065556"/>
                      <a:gd name="connsiteX4" fmla="*/ 0 w 5915772"/>
                      <a:gd name="connsiteY4" fmla="*/ 0 h 4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772" h="4065556" extrusionOk="0">
                        <a:moveTo>
                          <a:pt x="0" y="0"/>
                        </a:moveTo>
                        <a:cubicBezTo>
                          <a:pt x="1075676" y="118645"/>
                          <a:pt x="5249758" y="116012"/>
                          <a:pt x="5915772" y="0"/>
                        </a:cubicBezTo>
                        <a:cubicBezTo>
                          <a:pt x="5782890" y="1899910"/>
                          <a:pt x="6000723" y="2488670"/>
                          <a:pt x="5915772" y="4065556"/>
                        </a:cubicBezTo>
                        <a:cubicBezTo>
                          <a:pt x="4172407" y="4200156"/>
                          <a:pt x="1285718" y="3908360"/>
                          <a:pt x="0" y="4065556"/>
                        </a:cubicBezTo>
                        <a:cubicBezTo>
                          <a:pt x="-20187" y="2305038"/>
                          <a:pt x="-152480" y="777311"/>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586CEE07-3ED1-84D8-73B1-154EA7E5D707}"/>
              </a:ext>
            </a:extLst>
          </p:cNvPr>
          <p:cNvSpPr/>
          <p:nvPr/>
        </p:nvSpPr>
        <p:spPr>
          <a:xfrm>
            <a:off x="8658148" y="3672721"/>
            <a:ext cx="964576" cy="1294839"/>
          </a:xfrm>
          <a:prstGeom prst="rect">
            <a:avLst/>
          </a:prstGeom>
          <a:noFill/>
          <a:ln w="12700" cap="rnd">
            <a:solidFill>
              <a:schemeClr val="bg1">
                <a:lumMod val="65000"/>
              </a:schemeClr>
            </a:solidFill>
            <a:prstDash val="dash"/>
            <a:extLst>
              <a:ext uri="{C807C97D-BFC1-408E-A445-0C87EB9F89A2}">
                <ask:lineSketchStyleProps xmlns:ask="http://schemas.microsoft.com/office/drawing/2018/sketchyshapes" sd="1219033472">
                  <a:custGeom>
                    <a:avLst/>
                    <a:gdLst>
                      <a:gd name="connsiteX0" fmla="*/ 0 w 5915772"/>
                      <a:gd name="connsiteY0" fmla="*/ 0 h 4065556"/>
                      <a:gd name="connsiteX1" fmla="*/ 5915772 w 5915772"/>
                      <a:gd name="connsiteY1" fmla="*/ 0 h 4065556"/>
                      <a:gd name="connsiteX2" fmla="*/ 5915772 w 5915772"/>
                      <a:gd name="connsiteY2" fmla="*/ 4065556 h 4065556"/>
                      <a:gd name="connsiteX3" fmla="*/ 0 w 5915772"/>
                      <a:gd name="connsiteY3" fmla="*/ 4065556 h 4065556"/>
                      <a:gd name="connsiteX4" fmla="*/ 0 w 5915772"/>
                      <a:gd name="connsiteY4" fmla="*/ 0 h 4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772" h="4065556" extrusionOk="0">
                        <a:moveTo>
                          <a:pt x="0" y="0"/>
                        </a:moveTo>
                        <a:cubicBezTo>
                          <a:pt x="1075676" y="118645"/>
                          <a:pt x="5249758" y="116012"/>
                          <a:pt x="5915772" y="0"/>
                        </a:cubicBezTo>
                        <a:cubicBezTo>
                          <a:pt x="5782890" y="1899910"/>
                          <a:pt x="6000723" y="2488670"/>
                          <a:pt x="5915772" y="4065556"/>
                        </a:cubicBezTo>
                        <a:cubicBezTo>
                          <a:pt x="4172407" y="4200156"/>
                          <a:pt x="1285718" y="3908360"/>
                          <a:pt x="0" y="4065556"/>
                        </a:cubicBezTo>
                        <a:cubicBezTo>
                          <a:pt x="-20187" y="2305038"/>
                          <a:pt x="-152480" y="777311"/>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435BCAE7-E450-EFA2-E754-6B04D58521AF}"/>
              </a:ext>
            </a:extLst>
          </p:cNvPr>
          <p:cNvSpPr/>
          <p:nvPr/>
        </p:nvSpPr>
        <p:spPr>
          <a:xfrm>
            <a:off x="7661718" y="3672721"/>
            <a:ext cx="964576" cy="1294839"/>
          </a:xfrm>
          <a:prstGeom prst="rect">
            <a:avLst/>
          </a:prstGeom>
          <a:noFill/>
          <a:ln w="12700" cap="rnd">
            <a:solidFill>
              <a:schemeClr val="bg1">
                <a:lumMod val="65000"/>
              </a:schemeClr>
            </a:solidFill>
            <a:prstDash val="dash"/>
            <a:extLst>
              <a:ext uri="{C807C97D-BFC1-408E-A445-0C87EB9F89A2}">
                <ask:lineSketchStyleProps xmlns:ask="http://schemas.microsoft.com/office/drawing/2018/sketchyshapes" sd="1219033472">
                  <a:custGeom>
                    <a:avLst/>
                    <a:gdLst>
                      <a:gd name="connsiteX0" fmla="*/ 0 w 5915772"/>
                      <a:gd name="connsiteY0" fmla="*/ 0 h 4065556"/>
                      <a:gd name="connsiteX1" fmla="*/ 5915772 w 5915772"/>
                      <a:gd name="connsiteY1" fmla="*/ 0 h 4065556"/>
                      <a:gd name="connsiteX2" fmla="*/ 5915772 w 5915772"/>
                      <a:gd name="connsiteY2" fmla="*/ 4065556 h 4065556"/>
                      <a:gd name="connsiteX3" fmla="*/ 0 w 5915772"/>
                      <a:gd name="connsiteY3" fmla="*/ 4065556 h 4065556"/>
                      <a:gd name="connsiteX4" fmla="*/ 0 w 5915772"/>
                      <a:gd name="connsiteY4" fmla="*/ 0 h 4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772" h="4065556" extrusionOk="0">
                        <a:moveTo>
                          <a:pt x="0" y="0"/>
                        </a:moveTo>
                        <a:cubicBezTo>
                          <a:pt x="1075676" y="118645"/>
                          <a:pt x="5249758" y="116012"/>
                          <a:pt x="5915772" y="0"/>
                        </a:cubicBezTo>
                        <a:cubicBezTo>
                          <a:pt x="5782890" y="1899910"/>
                          <a:pt x="6000723" y="2488670"/>
                          <a:pt x="5915772" y="4065556"/>
                        </a:cubicBezTo>
                        <a:cubicBezTo>
                          <a:pt x="4172407" y="4200156"/>
                          <a:pt x="1285718" y="3908360"/>
                          <a:pt x="0" y="4065556"/>
                        </a:cubicBezTo>
                        <a:cubicBezTo>
                          <a:pt x="-20187" y="2305038"/>
                          <a:pt x="-152480" y="777311"/>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31DF3C11-5C66-BDD2-A98E-45FBB4EEF566}"/>
              </a:ext>
            </a:extLst>
          </p:cNvPr>
          <p:cNvSpPr/>
          <p:nvPr/>
        </p:nvSpPr>
        <p:spPr>
          <a:xfrm>
            <a:off x="6665029" y="3672721"/>
            <a:ext cx="964576" cy="1294839"/>
          </a:xfrm>
          <a:prstGeom prst="rect">
            <a:avLst/>
          </a:prstGeom>
          <a:noFill/>
          <a:ln w="12700" cap="rnd">
            <a:solidFill>
              <a:schemeClr val="bg1">
                <a:lumMod val="65000"/>
              </a:schemeClr>
            </a:solidFill>
            <a:prstDash val="dash"/>
            <a:extLst>
              <a:ext uri="{C807C97D-BFC1-408E-A445-0C87EB9F89A2}">
                <ask:lineSketchStyleProps xmlns:ask="http://schemas.microsoft.com/office/drawing/2018/sketchyshapes" sd="1219033472">
                  <a:custGeom>
                    <a:avLst/>
                    <a:gdLst>
                      <a:gd name="connsiteX0" fmla="*/ 0 w 5915772"/>
                      <a:gd name="connsiteY0" fmla="*/ 0 h 4065556"/>
                      <a:gd name="connsiteX1" fmla="*/ 5915772 w 5915772"/>
                      <a:gd name="connsiteY1" fmla="*/ 0 h 4065556"/>
                      <a:gd name="connsiteX2" fmla="*/ 5915772 w 5915772"/>
                      <a:gd name="connsiteY2" fmla="*/ 4065556 h 4065556"/>
                      <a:gd name="connsiteX3" fmla="*/ 0 w 5915772"/>
                      <a:gd name="connsiteY3" fmla="*/ 4065556 h 4065556"/>
                      <a:gd name="connsiteX4" fmla="*/ 0 w 5915772"/>
                      <a:gd name="connsiteY4" fmla="*/ 0 h 4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772" h="4065556" extrusionOk="0">
                        <a:moveTo>
                          <a:pt x="0" y="0"/>
                        </a:moveTo>
                        <a:cubicBezTo>
                          <a:pt x="1075676" y="118645"/>
                          <a:pt x="5249758" y="116012"/>
                          <a:pt x="5915772" y="0"/>
                        </a:cubicBezTo>
                        <a:cubicBezTo>
                          <a:pt x="5782890" y="1899910"/>
                          <a:pt x="6000723" y="2488670"/>
                          <a:pt x="5915772" y="4065556"/>
                        </a:cubicBezTo>
                        <a:cubicBezTo>
                          <a:pt x="4172407" y="4200156"/>
                          <a:pt x="1285718" y="3908360"/>
                          <a:pt x="0" y="4065556"/>
                        </a:cubicBezTo>
                        <a:cubicBezTo>
                          <a:pt x="-20187" y="2305038"/>
                          <a:pt x="-152480" y="777311"/>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Graphic 57">
            <a:extLst>
              <a:ext uri="{FF2B5EF4-FFF2-40B4-BE49-F238E27FC236}">
                <a16:creationId xmlns:a16="http://schemas.microsoft.com/office/drawing/2014/main" id="{304A9090-3972-6821-CD40-0D70F12D0B6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790183" y="3686623"/>
            <a:ext cx="685800" cy="685800"/>
          </a:xfrm>
          <a:prstGeom prst="rect">
            <a:avLst/>
          </a:prstGeom>
        </p:spPr>
      </p:pic>
      <p:pic>
        <p:nvPicPr>
          <p:cNvPr id="59" name="Graphic 58">
            <a:extLst>
              <a:ext uri="{FF2B5EF4-FFF2-40B4-BE49-F238E27FC236}">
                <a16:creationId xmlns:a16="http://schemas.microsoft.com/office/drawing/2014/main" id="{8502C099-9FA1-2811-FB96-8FF1A0069F5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797536" y="3686623"/>
            <a:ext cx="685800" cy="685800"/>
          </a:xfrm>
          <a:prstGeom prst="rect">
            <a:avLst/>
          </a:prstGeom>
        </p:spPr>
      </p:pic>
      <p:pic>
        <p:nvPicPr>
          <p:cNvPr id="61" name="Graphic 60">
            <a:extLst>
              <a:ext uri="{FF2B5EF4-FFF2-40B4-BE49-F238E27FC236}">
                <a16:creationId xmlns:a16="http://schemas.microsoft.com/office/drawing/2014/main" id="{B006F43C-E51F-67C7-8C26-BA44AEF7920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801106" y="3686623"/>
            <a:ext cx="685800" cy="685800"/>
          </a:xfrm>
          <a:prstGeom prst="rect">
            <a:avLst/>
          </a:prstGeom>
        </p:spPr>
      </p:pic>
      <p:pic>
        <p:nvPicPr>
          <p:cNvPr id="62" name="Graphic 61">
            <a:extLst>
              <a:ext uri="{FF2B5EF4-FFF2-40B4-BE49-F238E27FC236}">
                <a16:creationId xmlns:a16="http://schemas.microsoft.com/office/drawing/2014/main" id="{25A097CB-A62C-741A-7F77-B2E0150A1FA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804417" y="3686623"/>
            <a:ext cx="685800" cy="685800"/>
          </a:xfrm>
          <a:prstGeom prst="rect">
            <a:avLst/>
          </a:prstGeom>
        </p:spPr>
      </p:pic>
      <p:cxnSp>
        <p:nvCxnSpPr>
          <p:cNvPr id="64" name="Connector: Elbow 63">
            <a:extLst>
              <a:ext uri="{FF2B5EF4-FFF2-40B4-BE49-F238E27FC236}">
                <a16:creationId xmlns:a16="http://schemas.microsoft.com/office/drawing/2014/main" id="{72DFAEE7-D7A1-5CB6-ECC4-91B29D210262}"/>
              </a:ext>
            </a:extLst>
          </p:cNvPr>
          <p:cNvCxnSpPr>
            <a:cxnSpLocks/>
            <a:endCxn id="57" idx="0"/>
          </p:cNvCxnSpPr>
          <p:nvPr/>
        </p:nvCxnSpPr>
        <p:spPr>
          <a:xfrm>
            <a:off x="6455396" y="3300417"/>
            <a:ext cx="691921" cy="372304"/>
          </a:xfrm>
          <a:prstGeom prst="bentConnector2">
            <a:avLst/>
          </a:prstGeom>
          <a:ln w="9525">
            <a:solidFill>
              <a:schemeClr val="accent4">
                <a:lumMod val="40000"/>
                <a:lumOff val="6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5" name="Connector: Elbow 64">
            <a:extLst>
              <a:ext uri="{FF2B5EF4-FFF2-40B4-BE49-F238E27FC236}">
                <a16:creationId xmlns:a16="http://schemas.microsoft.com/office/drawing/2014/main" id="{2578AE72-0E02-CC6F-63D7-3EA9E7AF295F}"/>
              </a:ext>
            </a:extLst>
          </p:cNvPr>
          <p:cNvCxnSpPr>
            <a:cxnSpLocks/>
          </p:cNvCxnSpPr>
          <p:nvPr/>
        </p:nvCxnSpPr>
        <p:spPr>
          <a:xfrm>
            <a:off x="6455396" y="3238006"/>
            <a:ext cx="1688610" cy="448617"/>
          </a:xfrm>
          <a:prstGeom prst="bentConnector2">
            <a:avLst/>
          </a:prstGeom>
          <a:ln w="9525">
            <a:solidFill>
              <a:srgbClr val="0070C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7" name="Connector: Elbow 66">
            <a:extLst>
              <a:ext uri="{FF2B5EF4-FFF2-40B4-BE49-F238E27FC236}">
                <a16:creationId xmlns:a16="http://schemas.microsoft.com/office/drawing/2014/main" id="{747F6239-1191-5BF6-0D6B-4A39A94D7A30}"/>
              </a:ext>
            </a:extLst>
          </p:cNvPr>
          <p:cNvCxnSpPr>
            <a:cxnSpLocks/>
          </p:cNvCxnSpPr>
          <p:nvPr/>
        </p:nvCxnSpPr>
        <p:spPr>
          <a:xfrm>
            <a:off x="6455396" y="3169549"/>
            <a:ext cx="2685040" cy="517074"/>
          </a:xfrm>
          <a:prstGeom prst="bentConnector2">
            <a:avLst/>
          </a:prstGeom>
          <a:ln w="9525">
            <a:solidFill>
              <a:srgbClr val="7030A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9" name="Connector: Elbow 68">
            <a:extLst>
              <a:ext uri="{FF2B5EF4-FFF2-40B4-BE49-F238E27FC236}">
                <a16:creationId xmlns:a16="http://schemas.microsoft.com/office/drawing/2014/main" id="{3F35B078-2943-10D6-BFFC-9B262EEA9809}"/>
              </a:ext>
            </a:extLst>
          </p:cNvPr>
          <p:cNvCxnSpPr>
            <a:cxnSpLocks/>
          </p:cNvCxnSpPr>
          <p:nvPr/>
        </p:nvCxnSpPr>
        <p:spPr>
          <a:xfrm>
            <a:off x="6455396" y="3108147"/>
            <a:ext cx="3677687" cy="550286"/>
          </a:xfrm>
          <a:prstGeom prst="bentConnector2">
            <a:avLst/>
          </a:prstGeom>
          <a:ln w="9525">
            <a:solidFill>
              <a:srgbClr val="92D05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1" name="Connector: Elbow 70">
            <a:extLst>
              <a:ext uri="{FF2B5EF4-FFF2-40B4-BE49-F238E27FC236}">
                <a16:creationId xmlns:a16="http://schemas.microsoft.com/office/drawing/2014/main" id="{0904516C-D0F8-28B5-3953-3435A8C386A2}"/>
              </a:ext>
            </a:extLst>
          </p:cNvPr>
          <p:cNvCxnSpPr>
            <a:cxnSpLocks/>
          </p:cNvCxnSpPr>
          <p:nvPr/>
        </p:nvCxnSpPr>
        <p:spPr>
          <a:xfrm>
            <a:off x="6455396" y="3043946"/>
            <a:ext cx="4672250" cy="613916"/>
          </a:xfrm>
          <a:prstGeom prst="bentConnector2">
            <a:avLst/>
          </a:prstGeom>
          <a:ln w="9525">
            <a:solidFill>
              <a:schemeClr val="accent5">
                <a:lumMod val="60000"/>
                <a:lumOff val="4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4" name="Connector: Elbow 73">
            <a:extLst>
              <a:ext uri="{FF2B5EF4-FFF2-40B4-BE49-F238E27FC236}">
                <a16:creationId xmlns:a16="http://schemas.microsoft.com/office/drawing/2014/main" id="{63689AD1-2607-5EA6-9E62-4F0413CDEE93}"/>
              </a:ext>
            </a:extLst>
          </p:cNvPr>
          <p:cNvCxnSpPr>
            <a:cxnSpLocks/>
          </p:cNvCxnSpPr>
          <p:nvPr/>
        </p:nvCxnSpPr>
        <p:spPr>
          <a:xfrm flipV="1">
            <a:off x="6455396" y="2541590"/>
            <a:ext cx="4688407" cy="425277"/>
          </a:xfrm>
          <a:prstGeom prst="bentConnector2">
            <a:avLst/>
          </a:prstGeom>
          <a:ln w="9525">
            <a:solidFill>
              <a:srgbClr val="00B05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6" name="Connector: Elbow 75">
            <a:extLst>
              <a:ext uri="{FF2B5EF4-FFF2-40B4-BE49-F238E27FC236}">
                <a16:creationId xmlns:a16="http://schemas.microsoft.com/office/drawing/2014/main" id="{D8351A87-B87A-6EB4-F48F-ADCA48C2BBDB}"/>
              </a:ext>
            </a:extLst>
          </p:cNvPr>
          <p:cNvCxnSpPr>
            <a:cxnSpLocks/>
          </p:cNvCxnSpPr>
          <p:nvPr/>
        </p:nvCxnSpPr>
        <p:spPr>
          <a:xfrm flipV="1">
            <a:off x="6455396" y="2540939"/>
            <a:ext cx="3685416" cy="355234"/>
          </a:xfrm>
          <a:prstGeom prst="bentConnector2">
            <a:avLst/>
          </a:prstGeom>
          <a:ln w="9525">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8" name="Connector: Elbow 77">
            <a:extLst>
              <a:ext uri="{FF2B5EF4-FFF2-40B4-BE49-F238E27FC236}">
                <a16:creationId xmlns:a16="http://schemas.microsoft.com/office/drawing/2014/main" id="{9738BF58-F9A3-C390-6456-6455997A11DB}"/>
              </a:ext>
            </a:extLst>
          </p:cNvPr>
          <p:cNvCxnSpPr>
            <a:cxnSpLocks/>
          </p:cNvCxnSpPr>
          <p:nvPr/>
        </p:nvCxnSpPr>
        <p:spPr>
          <a:xfrm flipV="1">
            <a:off x="6455396" y="2563382"/>
            <a:ext cx="2691855" cy="263531"/>
          </a:xfrm>
          <a:prstGeom prst="bentConnector2">
            <a:avLst/>
          </a:prstGeom>
          <a:ln w="9525">
            <a:solidFill>
              <a:srgbClr val="FFC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1" name="Connector: Elbow 80">
            <a:extLst>
              <a:ext uri="{FF2B5EF4-FFF2-40B4-BE49-F238E27FC236}">
                <a16:creationId xmlns:a16="http://schemas.microsoft.com/office/drawing/2014/main" id="{EFE7BDB0-32DC-FA55-15C4-CA18CB0C13E2}"/>
              </a:ext>
            </a:extLst>
          </p:cNvPr>
          <p:cNvCxnSpPr>
            <a:cxnSpLocks/>
          </p:cNvCxnSpPr>
          <p:nvPr/>
        </p:nvCxnSpPr>
        <p:spPr>
          <a:xfrm rot="5400000" flipH="1" flipV="1">
            <a:off x="5950052" y="2860431"/>
            <a:ext cx="295618" cy="71415"/>
          </a:xfrm>
          <a:prstGeom prst="bentConnector3">
            <a:avLst>
              <a:gd name="adj1" fmla="val 50000"/>
            </a:avLst>
          </a:prstGeom>
          <a:ln w="9525">
            <a:solidFill>
              <a:schemeClr val="accent3">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3B2410C0-117A-1E86-41A3-63848557A871}"/>
              </a:ext>
            </a:extLst>
          </p:cNvPr>
          <p:cNvSpPr txBox="1"/>
          <p:nvPr/>
        </p:nvSpPr>
        <p:spPr>
          <a:xfrm>
            <a:off x="9116940" y="2584310"/>
            <a:ext cx="894687" cy="246221"/>
          </a:xfrm>
          <a:prstGeom prst="rect">
            <a:avLst/>
          </a:prstGeom>
          <a:noFill/>
        </p:spPr>
        <p:txBody>
          <a:bodyPr wrap="square" rtlCol="0">
            <a:spAutoFit/>
          </a:bodyPr>
          <a:lstStyle/>
          <a:p>
            <a:r>
              <a:rPr lang="en-US" sz="500" dirty="0"/>
              <a:t>VLAN 201</a:t>
            </a:r>
          </a:p>
          <a:p>
            <a:r>
              <a:rPr lang="en-US" sz="500" dirty="0"/>
              <a:t>10.0.21.0/24</a:t>
            </a:r>
          </a:p>
        </p:txBody>
      </p:sp>
      <p:sp>
        <p:nvSpPr>
          <p:cNvPr id="94" name="TextBox 93">
            <a:extLst>
              <a:ext uri="{FF2B5EF4-FFF2-40B4-BE49-F238E27FC236}">
                <a16:creationId xmlns:a16="http://schemas.microsoft.com/office/drawing/2014/main" id="{9E784A1B-6C97-08F1-6959-54A8D3C94781}"/>
              </a:ext>
            </a:extLst>
          </p:cNvPr>
          <p:cNvSpPr txBox="1"/>
          <p:nvPr/>
        </p:nvSpPr>
        <p:spPr>
          <a:xfrm>
            <a:off x="10122690" y="2584310"/>
            <a:ext cx="898472" cy="246221"/>
          </a:xfrm>
          <a:prstGeom prst="rect">
            <a:avLst/>
          </a:prstGeom>
          <a:noFill/>
        </p:spPr>
        <p:txBody>
          <a:bodyPr wrap="square" rtlCol="0">
            <a:spAutoFit/>
          </a:bodyPr>
          <a:lstStyle/>
          <a:p>
            <a:r>
              <a:rPr lang="en-US" sz="500" dirty="0"/>
              <a:t>VLAN 200</a:t>
            </a:r>
          </a:p>
          <a:p>
            <a:r>
              <a:rPr lang="en-US" sz="500" dirty="0"/>
              <a:t>10.0.20.0/24</a:t>
            </a:r>
          </a:p>
        </p:txBody>
      </p:sp>
      <p:sp>
        <p:nvSpPr>
          <p:cNvPr id="95" name="TextBox 94">
            <a:extLst>
              <a:ext uri="{FF2B5EF4-FFF2-40B4-BE49-F238E27FC236}">
                <a16:creationId xmlns:a16="http://schemas.microsoft.com/office/drawing/2014/main" id="{871096A5-6D83-9AC7-5F6F-E50C67F91BDA}"/>
              </a:ext>
            </a:extLst>
          </p:cNvPr>
          <p:cNvSpPr txBox="1"/>
          <p:nvPr/>
        </p:nvSpPr>
        <p:spPr>
          <a:xfrm>
            <a:off x="11132226" y="2584310"/>
            <a:ext cx="898472" cy="246221"/>
          </a:xfrm>
          <a:prstGeom prst="rect">
            <a:avLst/>
          </a:prstGeom>
          <a:noFill/>
        </p:spPr>
        <p:txBody>
          <a:bodyPr wrap="square" rtlCol="0">
            <a:spAutoFit/>
          </a:bodyPr>
          <a:lstStyle/>
          <a:p>
            <a:r>
              <a:rPr lang="en-US" sz="500" dirty="0"/>
              <a:t>VLAN 202</a:t>
            </a:r>
          </a:p>
          <a:p>
            <a:r>
              <a:rPr lang="en-US" sz="500" dirty="0"/>
              <a:t>10.0.22.0/24</a:t>
            </a:r>
          </a:p>
        </p:txBody>
      </p:sp>
      <p:sp>
        <p:nvSpPr>
          <p:cNvPr id="96" name="TextBox 95">
            <a:extLst>
              <a:ext uri="{FF2B5EF4-FFF2-40B4-BE49-F238E27FC236}">
                <a16:creationId xmlns:a16="http://schemas.microsoft.com/office/drawing/2014/main" id="{E96A738D-B5C7-354B-106C-036D6EC42FD8}"/>
              </a:ext>
            </a:extLst>
          </p:cNvPr>
          <p:cNvSpPr txBox="1"/>
          <p:nvPr/>
        </p:nvSpPr>
        <p:spPr>
          <a:xfrm>
            <a:off x="7108121" y="3369222"/>
            <a:ext cx="898472" cy="246221"/>
          </a:xfrm>
          <a:prstGeom prst="rect">
            <a:avLst/>
          </a:prstGeom>
          <a:noFill/>
        </p:spPr>
        <p:txBody>
          <a:bodyPr wrap="square" rtlCol="0">
            <a:spAutoFit/>
          </a:bodyPr>
          <a:lstStyle/>
          <a:p>
            <a:r>
              <a:rPr lang="en-US" sz="500" dirty="0"/>
              <a:t>VLAN 203</a:t>
            </a:r>
          </a:p>
          <a:p>
            <a:r>
              <a:rPr lang="en-US" sz="500" dirty="0"/>
              <a:t>10.0.23.0/24</a:t>
            </a:r>
          </a:p>
        </p:txBody>
      </p:sp>
      <p:sp>
        <p:nvSpPr>
          <p:cNvPr id="97" name="TextBox 96">
            <a:extLst>
              <a:ext uri="{FF2B5EF4-FFF2-40B4-BE49-F238E27FC236}">
                <a16:creationId xmlns:a16="http://schemas.microsoft.com/office/drawing/2014/main" id="{11FDFE5A-2B63-6FF1-7DCE-849EB05E643E}"/>
              </a:ext>
            </a:extLst>
          </p:cNvPr>
          <p:cNvSpPr txBox="1"/>
          <p:nvPr/>
        </p:nvSpPr>
        <p:spPr>
          <a:xfrm>
            <a:off x="8101726" y="3369222"/>
            <a:ext cx="898472" cy="246221"/>
          </a:xfrm>
          <a:prstGeom prst="rect">
            <a:avLst/>
          </a:prstGeom>
          <a:noFill/>
        </p:spPr>
        <p:txBody>
          <a:bodyPr wrap="square" rtlCol="0">
            <a:spAutoFit/>
          </a:bodyPr>
          <a:lstStyle/>
          <a:p>
            <a:r>
              <a:rPr lang="en-US" sz="500" dirty="0"/>
              <a:t>VLAN 204</a:t>
            </a:r>
          </a:p>
          <a:p>
            <a:r>
              <a:rPr lang="en-US" sz="500" dirty="0"/>
              <a:t>10.0.24.0/24</a:t>
            </a:r>
          </a:p>
        </p:txBody>
      </p:sp>
      <p:sp>
        <p:nvSpPr>
          <p:cNvPr id="98" name="TextBox 97">
            <a:extLst>
              <a:ext uri="{FF2B5EF4-FFF2-40B4-BE49-F238E27FC236}">
                <a16:creationId xmlns:a16="http://schemas.microsoft.com/office/drawing/2014/main" id="{977C04FF-25CC-F016-9E0F-BA1856044CE2}"/>
              </a:ext>
            </a:extLst>
          </p:cNvPr>
          <p:cNvSpPr txBox="1"/>
          <p:nvPr/>
        </p:nvSpPr>
        <p:spPr>
          <a:xfrm>
            <a:off x="9095998" y="3369222"/>
            <a:ext cx="898472" cy="246221"/>
          </a:xfrm>
          <a:prstGeom prst="rect">
            <a:avLst/>
          </a:prstGeom>
          <a:noFill/>
        </p:spPr>
        <p:txBody>
          <a:bodyPr wrap="square" rtlCol="0">
            <a:spAutoFit/>
          </a:bodyPr>
          <a:lstStyle/>
          <a:p>
            <a:r>
              <a:rPr lang="en-US" sz="500" dirty="0"/>
              <a:t>VLAN 205</a:t>
            </a:r>
          </a:p>
          <a:p>
            <a:r>
              <a:rPr lang="en-US" sz="500" dirty="0"/>
              <a:t>10.0.25.0/24</a:t>
            </a:r>
          </a:p>
        </p:txBody>
      </p:sp>
      <p:sp>
        <p:nvSpPr>
          <p:cNvPr id="99" name="TextBox 98">
            <a:extLst>
              <a:ext uri="{FF2B5EF4-FFF2-40B4-BE49-F238E27FC236}">
                <a16:creationId xmlns:a16="http://schemas.microsoft.com/office/drawing/2014/main" id="{5476F876-CCC9-2039-581A-D6B840C2F19A}"/>
              </a:ext>
            </a:extLst>
          </p:cNvPr>
          <p:cNvSpPr txBox="1"/>
          <p:nvPr/>
        </p:nvSpPr>
        <p:spPr>
          <a:xfrm>
            <a:off x="10094459" y="3369222"/>
            <a:ext cx="890103" cy="246221"/>
          </a:xfrm>
          <a:prstGeom prst="rect">
            <a:avLst/>
          </a:prstGeom>
          <a:noFill/>
        </p:spPr>
        <p:txBody>
          <a:bodyPr wrap="square" rtlCol="0">
            <a:spAutoFit/>
          </a:bodyPr>
          <a:lstStyle/>
          <a:p>
            <a:r>
              <a:rPr lang="en-US" sz="500" dirty="0"/>
              <a:t>VLAN 206</a:t>
            </a:r>
          </a:p>
          <a:p>
            <a:r>
              <a:rPr lang="en-US" sz="500" dirty="0"/>
              <a:t>10.0.26.0/24</a:t>
            </a:r>
          </a:p>
        </p:txBody>
      </p:sp>
      <p:sp>
        <p:nvSpPr>
          <p:cNvPr id="100" name="TextBox 99">
            <a:extLst>
              <a:ext uri="{FF2B5EF4-FFF2-40B4-BE49-F238E27FC236}">
                <a16:creationId xmlns:a16="http://schemas.microsoft.com/office/drawing/2014/main" id="{96FC44A1-AD5B-31FE-67E6-70255B414085}"/>
              </a:ext>
            </a:extLst>
          </p:cNvPr>
          <p:cNvSpPr txBox="1"/>
          <p:nvPr/>
        </p:nvSpPr>
        <p:spPr>
          <a:xfrm>
            <a:off x="11102340" y="3369222"/>
            <a:ext cx="898472" cy="246221"/>
          </a:xfrm>
          <a:prstGeom prst="rect">
            <a:avLst/>
          </a:prstGeom>
          <a:noFill/>
        </p:spPr>
        <p:txBody>
          <a:bodyPr wrap="square" rtlCol="0">
            <a:spAutoFit/>
          </a:bodyPr>
          <a:lstStyle/>
          <a:p>
            <a:r>
              <a:rPr lang="en-US" sz="500" dirty="0"/>
              <a:t>VLAN 207</a:t>
            </a:r>
          </a:p>
          <a:p>
            <a:r>
              <a:rPr lang="en-US" sz="500" dirty="0"/>
              <a:t>10.0.27.0/24</a:t>
            </a:r>
          </a:p>
        </p:txBody>
      </p:sp>
      <p:cxnSp>
        <p:nvCxnSpPr>
          <p:cNvPr id="103" name="Straight Arrow Connector 102">
            <a:extLst>
              <a:ext uri="{FF2B5EF4-FFF2-40B4-BE49-F238E27FC236}">
                <a16:creationId xmlns:a16="http://schemas.microsoft.com/office/drawing/2014/main" id="{FB75F88B-A9E6-2CBA-F051-FA6D5234788C}"/>
              </a:ext>
            </a:extLst>
          </p:cNvPr>
          <p:cNvCxnSpPr>
            <a:endCxn id="39" idx="1"/>
          </p:cNvCxnSpPr>
          <p:nvPr/>
        </p:nvCxnSpPr>
        <p:spPr>
          <a:xfrm>
            <a:off x="1454042" y="3007441"/>
            <a:ext cx="762243" cy="0"/>
          </a:xfrm>
          <a:prstGeom prst="straightConnector1">
            <a:avLst/>
          </a:prstGeom>
          <a:ln w="9525">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5" name="Straight Arrow Connector 104">
            <a:extLst>
              <a:ext uri="{FF2B5EF4-FFF2-40B4-BE49-F238E27FC236}">
                <a16:creationId xmlns:a16="http://schemas.microsoft.com/office/drawing/2014/main" id="{8B1F2CC5-6AAC-05C6-63FD-65CDF45E3FE0}"/>
              </a:ext>
            </a:extLst>
          </p:cNvPr>
          <p:cNvCxnSpPr>
            <a:cxnSpLocks/>
          </p:cNvCxnSpPr>
          <p:nvPr/>
        </p:nvCxnSpPr>
        <p:spPr>
          <a:xfrm>
            <a:off x="1943100" y="2172825"/>
            <a:ext cx="450850" cy="556454"/>
          </a:xfrm>
          <a:prstGeom prst="straightConnector1">
            <a:avLst/>
          </a:prstGeom>
          <a:ln w="9525">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7" name="Straight Arrow Connector 106">
            <a:extLst>
              <a:ext uri="{FF2B5EF4-FFF2-40B4-BE49-F238E27FC236}">
                <a16:creationId xmlns:a16="http://schemas.microsoft.com/office/drawing/2014/main" id="{5FF91166-39B4-DA53-771B-93B15226AAD4}"/>
              </a:ext>
            </a:extLst>
          </p:cNvPr>
          <p:cNvCxnSpPr>
            <a:cxnSpLocks/>
          </p:cNvCxnSpPr>
          <p:nvPr/>
        </p:nvCxnSpPr>
        <p:spPr>
          <a:xfrm flipV="1">
            <a:off x="1943100" y="3286574"/>
            <a:ext cx="425450" cy="615666"/>
          </a:xfrm>
          <a:prstGeom prst="straightConnector1">
            <a:avLst/>
          </a:prstGeom>
          <a:ln w="9525">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9" name="Straight Arrow Connector 108">
            <a:extLst>
              <a:ext uri="{FF2B5EF4-FFF2-40B4-BE49-F238E27FC236}">
                <a16:creationId xmlns:a16="http://schemas.microsoft.com/office/drawing/2014/main" id="{DBA2D329-098E-753F-8E79-171ECE0C1C41}"/>
              </a:ext>
            </a:extLst>
          </p:cNvPr>
          <p:cNvCxnSpPr>
            <a:endCxn id="10" idx="1"/>
          </p:cNvCxnSpPr>
          <p:nvPr/>
        </p:nvCxnSpPr>
        <p:spPr>
          <a:xfrm>
            <a:off x="2902085" y="3007441"/>
            <a:ext cx="401302" cy="0"/>
          </a:xfrm>
          <a:prstGeom prst="straightConnector1">
            <a:avLst/>
          </a:prstGeom>
          <a:ln w="9525">
            <a:solidFill>
              <a:schemeClr val="accent2">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1" name="Straight Arrow Connector 110">
            <a:extLst>
              <a:ext uri="{FF2B5EF4-FFF2-40B4-BE49-F238E27FC236}">
                <a16:creationId xmlns:a16="http://schemas.microsoft.com/office/drawing/2014/main" id="{097736DC-02AB-8A4B-8A40-AE1E14218294}"/>
              </a:ext>
            </a:extLst>
          </p:cNvPr>
          <p:cNvCxnSpPr>
            <a:cxnSpLocks/>
          </p:cNvCxnSpPr>
          <p:nvPr/>
        </p:nvCxnSpPr>
        <p:spPr>
          <a:xfrm flipV="1">
            <a:off x="3882454" y="2601763"/>
            <a:ext cx="343517" cy="215363"/>
          </a:xfrm>
          <a:prstGeom prst="straightConnector1">
            <a:avLst/>
          </a:prstGeom>
          <a:ln w="9525">
            <a:solidFill>
              <a:schemeClr val="accent2">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3" name="Connector: Elbow 112">
            <a:extLst>
              <a:ext uri="{FF2B5EF4-FFF2-40B4-BE49-F238E27FC236}">
                <a16:creationId xmlns:a16="http://schemas.microsoft.com/office/drawing/2014/main" id="{B07F324A-A843-F448-D6B2-FB6C6EF15C61}"/>
              </a:ext>
            </a:extLst>
          </p:cNvPr>
          <p:cNvCxnSpPr>
            <a:cxnSpLocks/>
          </p:cNvCxnSpPr>
          <p:nvPr/>
        </p:nvCxnSpPr>
        <p:spPr>
          <a:xfrm rot="10800000">
            <a:off x="3846039" y="1915963"/>
            <a:ext cx="428987" cy="392505"/>
          </a:xfrm>
          <a:prstGeom prst="bentConnector3">
            <a:avLst>
              <a:gd name="adj1" fmla="val 99958"/>
            </a:avLst>
          </a:prstGeom>
          <a:ln w="9525">
            <a:solidFill>
              <a:schemeClr val="tx1">
                <a:lumMod val="50000"/>
                <a:lumOff val="5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6" name="Connector: Elbow 115">
            <a:extLst>
              <a:ext uri="{FF2B5EF4-FFF2-40B4-BE49-F238E27FC236}">
                <a16:creationId xmlns:a16="http://schemas.microsoft.com/office/drawing/2014/main" id="{7201E6A4-C3E4-7343-9C36-ED3904A61E7C}"/>
              </a:ext>
            </a:extLst>
          </p:cNvPr>
          <p:cNvCxnSpPr>
            <a:cxnSpLocks/>
          </p:cNvCxnSpPr>
          <p:nvPr/>
        </p:nvCxnSpPr>
        <p:spPr>
          <a:xfrm flipV="1">
            <a:off x="4804090" y="1919726"/>
            <a:ext cx="534392" cy="393246"/>
          </a:xfrm>
          <a:prstGeom prst="bentConnector3">
            <a:avLst>
              <a:gd name="adj1" fmla="val 99462"/>
            </a:avLst>
          </a:prstGeom>
          <a:ln w="9525">
            <a:solidFill>
              <a:schemeClr val="tx1">
                <a:lumMod val="50000"/>
                <a:lumOff val="5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3" name="Straight Arrow Connector 122">
            <a:extLst>
              <a:ext uri="{FF2B5EF4-FFF2-40B4-BE49-F238E27FC236}">
                <a16:creationId xmlns:a16="http://schemas.microsoft.com/office/drawing/2014/main" id="{295E0468-86C7-75AA-05A6-24DCFDB4EC73}"/>
              </a:ext>
            </a:extLst>
          </p:cNvPr>
          <p:cNvCxnSpPr>
            <a:cxnSpLocks/>
          </p:cNvCxnSpPr>
          <p:nvPr/>
        </p:nvCxnSpPr>
        <p:spPr>
          <a:xfrm>
            <a:off x="4860726" y="2556207"/>
            <a:ext cx="942570" cy="0"/>
          </a:xfrm>
          <a:prstGeom prst="straightConnector1">
            <a:avLst/>
          </a:prstGeom>
          <a:ln w="9525">
            <a:solidFill>
              <a:schemeClr val="accent2">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5" name="Straight Arrow Connector 124">
            <a:extLst>
              <a:ext uri="{FF2B5EF4-FFF2-40B4-BE49-F238E27FC236}">
                <a16:creationId xmlns:a16="http://schemas.microsoft.com/office/drawing/2014/main" id="{7E24B86A-6742-DB67-BB81-3028382CFA49}"/>
              </a:ext>
            </a:extLst>
          </p:cNvPr>
          <p:cNvCxnSpPr>
            <a:stCxn id="12" idx="1"/>
            <a:endCxn id="10" idx="3"/>
          </p:cNvCxnSpPr>
          <p:nvPr/>
        </p:nvCxnSpPr>
        <p:spPr>
          <a:xfrm flipH="1" flipV="1">
            <a:off x="3989187" y="3007441"/>
            <a:ext cx="1780409" cy="92872"/>
          </a:xfrm>
          <a:prstGeom prst="straightConnector1">
            <a:avLst/>
          </a:prstGeom>
          <a:ln w="9525">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8" name="Straight Arrow Connector 127">
            <a:extLst>
              <a:ext uri="{FF2B5EF4-FFF2-40B4-BE49-F238E27FC236}">
                <a16:creationId xmlns:a16="http://schemas.microsoft.com/office/drawing/2014/main" id="{08114520-CEDE-8E3C-B880-2C703554E883}"/>
              </a:ext>
            </a:extLst>
          </p:cNvPr>
          <p:cNvCxnSpPr/>
          <p:nvPr/>
        </p:nvCxnSpPr>
        <p:spPr>
          <a:xfrm flipV="1">
            <a:off x="4517826" y="1863174"/>
            <a:ext cx="0" cy="328701"/>
          </a:xfrm>
          <a:prstGeom prst="straightConnector1">
            <a:avLst/>
          </a:prstGeom>
          <a:ln w="9525">
            <a:solidFill>
              <a:schemeClr val="tx1">
                <a:lumMod val="50000"/>
                <a:lumOff val="5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29" name="TextBox 128">
            <a:extLst>
              <a:ext uri="{FF2B5EF4-FFF2-40B4-BE49-F238E27FC236}">
                <a16:creationId xmlns:a16="http://schemas.microsoft.com/office/drawing/2014/main" id="{CFF62641-1BDB-483F-ECC9-BAAC6D3F474F}"/>
              </a:ext>
            </a:extLst>
          </p:cNvPr>
          <p:cNvSpPr txBox="1"/>
          <p:nvPr/>
        </p:nvSpPr>
        <p:spPr>
          <a:xfrm>
            <a:off x="2295122" y="2938870"/>
            <a:ext cx="333818" cy="169277"/>
          </a:xfrm>
          <a:prstGeom prst="rect">
            <a:avLst/>
          </a:prstGeom>
          <a:noFill/>
        </p:spPr>
        <p:txBody>
          <a:bodyPr wrap="square" rtlCol="0">
            <a:spAutoFit/>
          </a:bodyPr>
          <a:lstStyle/>
          <a:p>
            <a:pPr algn="ctr"/>
            <a:r>
              <a:rPr lang="en-US" sz="500" dirty="0"/>
              <a:t>WAN</a:t>
            </a:r>
          </a:p>
        </p:txBody>
      </p:sp>
      <p:sp>
        <p:nvSpPr>
          <p:cNvPr id="130" name="TextBox 129">
            <a:extLst>
              <a:ext uri="{FF2B5EF4-FFF2-40B4-BE49-F238E27FC236}">
                <a16:creationId xmlns:a16="http://schemas.microsoft.com/office/drawing/2014/main" id="{C61203A4-D7EC-59FE-C398-DF3C5AE2CA4C}"/>
              </a:ext>
            </a:extLst>
          </p:cNvPr>
          <p:cNvSpPr txBox="1"/>
          <p:nvPr/>
        </p:nvSpPr>
        <p:spPr>
          <a:xfrm>
            <a:off x="4252602" y="2419270"/>
            <a:ext cx="342215" cy="169277"/>
          </a:xfrm>
          <a:prstGeom prst="rect">
            <a:avLst/>
          </a:prstGeom>
          <a:noFill/>
        </p:spPr>
        <p:txBody>
          <a:bodyPr wrap="square" rtlCol="0">
            <a:spAutoFit/>
          </a:bodyPr>
          <a:lstStyle/>
          <a:p>
            <a:pPr algn="ctr"/>
            <a:r>
              <a:rPr lang="en-US" sz="500" dirty="0"/>
              <a:t>WAN</a:t>
            </a:r>
          </a:p>
        </p:txBody>
      </p:sp>
      <p:sp>
        <p:nvSpPr>
          <p:cNvPr id="131" name="TextBox 130">
            <a:extLst>
              <a:ext uri="{FF2B5EF4-FFF2-40B4-BE49-F238E27FC236}">
                <a16:creationId xmlns:a16="http://schemas.microsoft.com/office/drawing/2014/main" id="{56FF64C8-6575-C621-CF07-15F6E2E464DF}"/>
              </a:ext>
            </a:extLst>
          </p:cNvPr>
          <p:cNvSpPr txBox="1"/>
          <p:nvPr/>
        </p:nvSpPr>
        <p:spPr>
          <a:xfrm>
            <a:off x="6438580" y="2297868"/>
            <a:ext cx="1496618" cy="323165"/>
          </a:xfrm>
          <a:prstGeom prst="rect">
            <a:avLst/>
          </a:prstGeom>
          <a:noFill/>
        </p:spPr>
        <p:txBody>
          <a:bodyPr wrap="square" rtlCol="0">
            <a:spAutoFit/>
          </a:bodyPr>
          <a:lstStyle/>
          <a:p>
            <a:r>
              <a:rPr lang="en-US" sz="500" dirty="0"/>
              <a:t>WAN (VPN Concentrator)</a:t>
            </a:r>
          </a:p>
          <a:p>
            <a:r>
              <a:rPr lang="en-US" sz="500" dirty="0"/>
              <a:t>VLAN 300</a:t>
            </a:r>
          </a:p>
          <a:p>
            <a:r>
              <a:rPr lang="en-US" sz="500" dirty="0"/>
              <a:t>10.0.30.0/24</a:t>
            </a:r>
          </a:p>
        </p:txBody>
      </p:sp>
      <p:sp>
        <p:nvSpPr>
          <p:cNvPr id="132" name="TextBox 131">
            <a:extLst>
              <a:ext uri="{FF2B5EF4-FFF2-40B4-BE49-F238E27FC236}">
                <a16:creationId xmlns:a16="http://schemas.microsoft.com/office/drawing/2014/main" id="{6CB2F732-B543-D54E-C496-920272BDDC60}"/>
              </a:ext>
            </a:extLst>
          </p:cNvPr>
          <p:cNvSpPr txBox="1"/>
          <p:nvPr/>
        </p:nvSpPr>
        <p:spPr>
          <a:xfrm>
            <a:off x="1287739" y="4480019"/>
            <a:ext cx="920694" cy="369332"/>
          </a:xfrm>
          <a:prstGeom prst="rect">
            <a:avLst/>
          </a:prstGeom>
          <a:noFill/>
        </p:spPr>
        <p:txBody>
          <a:bodyPr wrap="square" rtlCol="0">
            <a:spAutoFit/>
          </a:bodyPr>
          <a:lstStyle/>
          <a:p>
            <a:pPr algn="ctr"/>
            <a:r>
              <a:rPr lang="en-US" sz="600" dirty="0"/>
              <a:t>Remote User Europe</a:t>
            </a:r>
          </a:p>
          <a:p>
            <a:pPr algn="ctr"/>
            <a:r>
              <a:rPr lang="en-US" sz="600" dirty="0"/>
              <a:t>VLAN 303</a:t>
            </a:r>
          </a:p>
          <a:p>
            <a:pPr algn="ctr"/>
            <a:r>
              <a:rPr lang="en-US" sz="600" dirty="0"/>
              <a:t>10.0.33.0/24</a:t>
            </a:r>
          </a:p>
        </p:txBody>
      </p:sp>
      <p:sp>
        <p:nvSpPr>
          <p:cNvPr id="133" name="TextBox 132">
            <a:extLst>
              <a:ext uri="{FF2B5EF4-FFF2-40B4-BE49-F238E27FC236}">
                <a16:creationId xmlns:a16="http://schemas.microsoft.com/office/drawing/2014/main" id="{D82C5517-6D19-C128-6091-44B56E2F9B3A}"/>
              </a:ext>
            </a:extLst>
          </p:cNvPr>
          <p:cNvSpPr txBox="1"/>
          <p:nvPr/>
        </p:nvSpPr>
        <p:spPr>
          <a:xfrm>
            <a:off x="573645" y="3262259"/>
            <a:ext cx="1074993" cy="461665"/>
          </a:xfrm>
          <a:prstGeom prst="rect">
            <a:avLst/>
          </a:prstGeom>
          <a:noFill/>
        </p:spPr>
        <p:txBody>
          <a:bodyPr wrap="square" rtlCol="0">
            <a:spAutoFit/>
          </a:bodyPr>
          <a:lstStyle/>
          <a:p>
            <a:pPr algn="ctr"/>
            <a:r>
              <a:rPr lang="en-US" sz="600" dirty="0"/>
              <a:t>Remote User</a:t>
            </a:r>
          </a:p>
          <a:p>
            <a:pPr algn="ctr"/>
            <a:r>
              <a:rPr lang="en-US" sz="600" dirty="0"/>
              <a:t>North America</a:t>
            </a:r>
          </a:p>
          <a:p>
            <a:pPr algn="ctr"/>
            <a:r>
              <a:rPr lang="en-US" sz="600" dirty="0"/>
              <a:t>VLAN 301</a:t>
            </a:r>
          </a:p>
          <a:p>
            <a:pPr algn="ctr"/>
            <a:r>
              <a:rPr lang="en-US" sz="600" dirty="0"/>
              <a:t>10.0.31.0/24</a:t>
            </a:r>
          </a:p>
        </p:txBody>
      </p:sp>
      <p:sp>
        <p:nvSpPr>
          <p:cNvPr id="134" name="TextBox 133">
            <a:extLst>
              <a:ext uri="{FF2B5EF4-FFF2-40B4-BE49-F238E27FC236}">
                <a16:creationId xmlns:a16="http://schemas.microsoft.com/office/drawing/2014/main" id="{BC3723FC-1664-6340-6A36-B5750EFAD66D}"/>
              </a:ext>
            </a:extLst>
          </p:cNvPr>
          <p:cNvSpPr txBox="1"/>
          <p:nvPr/>
        </p:nvSpPr>
        <p:spPr>
          <a:xfrm>
            <a:off x="622565" y="1644627"/>
            <a:ext cx="1015951" cy="461665"/>
          </a:xfrm>
          <a:prstGeom prst="rect">
            <a:avLst/>
          </a:prstGeom>
          <a:noFill/>
        </p:spPr>
        <p:txBody>
          <a:bodyPr wrap="square" rtlCol="0">
            <a:spAutoFit/>
          </a:bodyPr>
          <a:lstStyle/>
          <a:p>
            <a:pPr algn="ctr"/>
            <a:r>
              <a:rPr lang="en-US" sz="600" dirty="0"/>
              <a:t>Remote User South America</a:t>
            </a:r>
          </a:p>
          <a:p>
            <a:pPr algn="ctr"/>
            <a:r>
              <a:rPr lang="en-US" sz="600" dirty="0"/>
              <a:t>VLAN 302</a:t>
            </a:r>
          </a:p>
          <a:p>
            <a:pPr algn="ctr"/>
            <a:r>
              <a:rPr lang="en-US" sz="600" dirty="0"/>
              <a:t>10.0.32.0/24</a:t>
            </a:r>
          </a:p>
        </p:txBody>
      </p:sp>
      <p:sp>
        <p:nvSpPr>
          <p:cNvPr id="135" name="TextBox 134">
            <a:extLst>
              <a:ext uri="{FF2B5EF4-FFF2-40B4-BE49-F238E27FC236}">
                <a16:creationId xmlns:a16="http://schemas.microsoft.com/office/drawing/2014/main" id="{98450522-E05F-4FED-90E4-F5E5BB549B92}"/>
              </a:ext>
            </a:extLst>
          </p:cNvPr>
          <p:cNvSpPr txBox="1"/>
          <p:nvPr/>
        </p:nvSpPr>
        <p:spPr>
          <a:xfrm>
            <a:off x="3296815" y="3292924"/>
            <a:ext cx="685229" cy="169277"/>
          </a:xfrm>
          <a:prstGeom prst="rect">
            <a:avLst/>
          </a:prstGeom>
          <a:noFill/>
        </p:spPr>
        <p:txBody>
          <a:bodyPr wrap="square" rtlCol="0">
            <a:spAutoFit/>
          </a:bodyPr>
          <a:lstStyle/>
          <a:p>
            <a:pPr algn="ctr"/>
            <a:r>
              <a:rPr lang="en-US" sz="500" dirty="0"/>
              <a:t>INTERNET</a:t>
            </a:r>
          </a:p>
        </p:txBody>
      </p:sp>
      <p:sp>
        <p:nvSpPr>
          <p:cNvPr id="136" name="TextBox 135">
            <a:extLst>
              <a:ext uri="{FF2B5EF4-FFF2-40B4-BE49-F238E27FC236}">
                <a16:creationId xmlns:a16="http://schemas.microsoft.com/office/drawing/2014/main" id="{B486AB22-87D2-1EB8-C4F8-DA1AE9D5C94E}"/>
              </a:ext>
            </a:extLst>
          </p:cNvPr>
          <p:cNvSpPr txBox="1"/>
          <p:nvPr/>
        </p:nvSpPr>
        <p:spPr>
          <a:xfrm>
            <a:off x="3470915" y="1118156"/>
            <a:ext cx="542136" cy="323165"/>
          </a:xfrm>
          <a:prstGeom prst="rect">
            <a:avLst/>
          </a:prstGeom>
          <a:noFill/>
        </p:spPr>
        <p:txBody>
          <a:bodyPr wrap="none" rtlCol="0">
            <a:spAutoFit/>
          </a:bodyPr>
          <a:lstStyle/>
          <a:p>
            <a:pPr algn="ctr"/>
            <a:r>
              <a:rPr lang="en-US" sz="500" dirty="0"/>
              <a:t>Cloud 1</a:t>
            </a:r>
          </a:p>
          <a:p>
            <a:pPr algn="ctr"/>
            <a:r>
              <a:rPr lang="en-US" sz="500" dirty="0"/>
              <a:t>VLAN 401</a:t>
            </a:r>
          </a:p>
          <a:p>
            <a:pPr algn="ctr"/>
            <a:r>
              <a:rPr lang="en-US" sz="500" dirty="0"/>
              <a:t>10.0.41.0/24 </a:t>
            </a:r>
          </a:p>
        </p:txBody>
      </p:sp>
      <p:sp>
        <p:nvSpPr>
          <p:cNvPr id="137" name="TextBox 136">
            <a:extLst>
              <a:ext uri="{FF2B5EF4-FFF2-40B4-BE49-F238E27FC236}">
                <a16:creationId xmlns:a16="http://schemas.microsoft.com/office/drawing/2014/main" id="{841B6BCB-EC8E-72C5-0EC6-19F4260A2A7C}"/>
              </a:ext>
            </a:extLst>
          </p:cNvPr>
          <p:cNvSpPr txBox="1"/>
          <p:nvPr/>
        </p:nvSpPr>
        <p:spPr>
          <a:xfrm>
            <a:off x="4197286" y="1118156"/>
            <a:ext cx="542136" cy="323165"/>
          </a:xfrm>
          <a:prstGeom prst="rect">
            <a:avLst/>
          </a:prstGeom>
          <a:noFill/>
        </p:spPr>
        <p:txBody>
          <a:bodyPr wrap="none" rtlCol="0">
            <a:spAutoFit/>
          </a:bodyPr>
          <a:lstStyle/>
          <a:p>
            <a:pPr algn="ctr"/>
            <a:r>
              <a:rPr lang="en-US" sz="500" dirty="0"/>
              <a:t>Cloud 2</a:t>
            </a:r>
          </a:p>
          <a:p>
            <a:pPr algn="ctr"/>
            <a:r>
              <a:rPr lang="en-US" sz="500" dirty="0"/>
              <a:t>VLAN 402</a:t>
            </a:r>
          </a:p>
          <a:p>
            <a:pPr algn="ctr"/>
            <a:r>
              <a:rPr lang="en-US" sz="500" dirty="0"/>
              <a:t>10.0.42.0/24 </a:t>
            </a:r>
          </a:p>
        </p:txBody>
      </p:sp>
      <p:sp>
        <p:nvSpPr>
          <p:cNvPr id="138" name="TextBox 137">
            <a:extLst>
              <a:ext uri="{FF2B5EF4-FFF2-40B4-BE49-F238E27FC236}">
                <a16:creationId xmlns:a16="http://schemas.microsoft.com/office/drawing/2014/main" id="{8DDC4809-F792-0AC6-3A87-1C2B4B12DA35}"/>
              </a:ext>
            </a:extLst>
          </p:cNvPr>
          <p:cNvSpPr txBox="1"/>
          <p:nvPr/>
        </p:nvSpPr>
        <p:spPr>
          <a:xfrm>
            <a:off x="4923656" y="1118156"/>
            <a:ext cx="542136" cy="323165"/>
          </a:xfrm>
          <a:prstGeom prst="rect">
            <a:avLst/>
          </a:prstGeom>
          <a:noFill/>
        </p:spPr>
        <p:txBody>
          <a:bodyPr wrap="none" rtlCol="0">
            <a:spAutoFit/>
          </a:bodyPr>
          <a:lstStyle/>
          <a:p>
            <a:pPr algn="ctr"/>
            <a:r>
              <a:rPr lang="en-US" sz="500" dirty="0"/>
              <a:t>Cloud 3</a:t>
            </a:r>
          </a:p>
          <a:p>
            <a:pPr algn="ctr"/>
            <a:r>
              <a:rPr lang="en-US" sz="500" dirty="0"/>
              <a:t>VLAN 403</a:t>
            </a:r>
          </a:p>
          <a:p>
            <a:pPr algn="ctr"/>
            <a:r>
              <a:rPr lang="en-US" sz="500" dirty="0"/>
              <a:t>10.0.43.0/24 </a:t>
            </a:r>
          </a:p>
        </p:txBody>
      </p:sp>
      <p:sp>
        <p:nvSpPr>
          <p:cNvPr id="139" name="TextBox 138">
            <a:extLst>
              <a:ext uri="{FF2B5EF4-FFF2-40B4-BE49-F238E27FC236}">
                <a16:creationId xmlns:a16="http://schemas.microsoft.com/office/drawing/2014/main" id="{4180145F-A681-249B-8B62-F5CF80936DEE}"/>
              </a:ext>
            </a:extLst>
          </p:cNvPr>
          <p:cNvSpPr txBox="1"/>
          <p:nvPr/>
        </p:nvSpPr>
        <p:spPr>
          <a:xfrm>
            <a:off x="8664963" y="1015413"/>
            <a:ext cx="957761" cy="200055"/>
          </a:xfrm>
          <a:prstGeom prst="rect">
            <a:avLst/>
          </a:prstGeom>
          <a:noFill/>
        </p:spPr>
        <p:txBody>
          <a:bodyPr wrap="square" rtlCol="0">
            <a:spAutoFit/>
          </a:bodyPr>
          <a:lstStyle/>
          <a:p>
            <a:pPr algn="ctr"/>
            <a:r>
              <a:rPr lang="en-US" sz="700" dirty="0"/>
              <a:t>Leadership Team</a:t>
            </a:r>
          </a:p>
        </p:txBody>
      </p:sp>
      <p:sp>
        <p:nvSpPr>
          <p:cNvPr id="140" name="TextBox 139">
            <a:extLst>
              <a:ext uri="{FF2B5EF4-FFF2-40B4-BE49-F238E27FC236}">
                <a16:creationId xmlns:a16="http://schemas.microsoft.com/office/drawing/2014/main" id="{64836701-C1B3-5D49-CA93-49945E7EF3D3}"/>
              </a:ext>
            </a:extLst>
          </p:cNvPr>
          <p:cNvSpPr txBox="1"/>
          <p:nvPr/>
        </p:nvSpPr>
        <p:spPr>
          <a:xfrm>
            <a:off x="9669404" y="907691"/>
            <a:ext cx="957761" cy="307777"/>
          </a:xfrm>
          <a:prstGeom prst="rect">
            <a:avLst/>
          </a:prstGeom>
          <a:noFill/>
        </p:spPr>
        <p:txBody>
          <a:bodyPr wrap="square" rtlCol="0">
            <a:spAutoFit/>
          </a:bodyPr>
          <a:lstStyle/>
          <a:p>
            <a:pPr algn="ctr"/>
            <a:r>
              <a:rPr lang="en-US" sz="700" dirty="0"/>
              <a:t>Network Management</a:t>
            </a:r>
          </a:p>
        </p:txBody>
      </p:sp>
      <p:sp>
        <p:nvSpPr>
          <p:cNvPr id="141" name="TextBox 140">
            <a:extLst>
              <a:ext uri="{FF2B5EF4-FFF2-40B4-BE49-F238E27FC236}">
                <a16:creationId xmlns:a16="http://schemas.microsoft.com/office/drawing/2014/main" id="{6BC88587-E9E4-648C-F033-85502D27595D}"/>
              </a:ext>
            </a:extLst>
          </p:cNvPr>
          <p:cNvSpPr txBox="1"/>
          <p:nvPr/>
        </p:nvSpPr>
        <p:spPr>
          <a:xfrm>
            <a:off x="10648765" y="907691"/>
            <a:ext cx="957761" cy="307777"/>
          </a:xfrm>
          <a:prstGeom prst="rect">
            <a:avLst/>
          </a:prstGeom>
          <a:noFill/>
        </p:spPr>
        <p:txBody>
          <a:bodyPr wrap="square" rtlCol="0">
            <a:spAutoFit/>
          </a:bodyPr>
          <a:lstStyle/>
          <a:p>
            <a:pPr algn="ctr"/>
            <a:r>
              <a:rPr lang="en-US" sz="700" dirty="0"/>
              <a:t>Servers and Network Devices</a:t>
            </a:r>
          </a:p>
        </p:txBody>
      </p:sp>
      <p:sp>
        <p:nvSpPr>
          <p:cNvPr id="142" name="TextBox 141">
            <a:extLst>
              <a:ext uri="{FF2B5EF4-FFF2-40B4-BE49-F238E27FC236}">
                <a16:creationId xmlns:a16="http://schemas.microsoft.com/office/drawing/2014/main" id="{1F66DE52-61BC-AB96-244C-9DDFB43E246A}"/>
              </a:ext>
            </a:extLst>
          </p:cNvPr>
          <p:cNvSpPr txBox="1"/>
          <p:nvPr/>
        </p:nvSpPr>
        <p:spPr>
          <a:xfrm>
            <a:off x="6667340" y="5001518"/>
            <a:ext cx="957761" cy="200055"/>
          </a:xfrm>
          <a:prstGeom prst="rect">
            <a:avLst/>
          </a:prstGeom>
          <a:noFill/>
        </p:spPr>
        <p:txBody>
          <a:bodyPr wrap="square" rtlCol="0">
            <a:spAutoFit/>
          </a:bodyPr>
          <a:lstStyle/>
          <a:p>
            <a:pPr algn="ctr"/>
            <a:r>
              <a:rPr lang="en-US" sz="700" dirty="0"/>
              <a:t>Human Resources</a:t>
            </a:r>
          </a:p>
        </p:txBody>
      </p:sp>
      <p:sp>
        <p:nvSpPr>
          <p:cNvPr id="143" name="TextBox 142">
            <a:extLst>
              <a:ext uri="{FF2B5EF4-FFF2-40B4-BE49-F238E27FC236}">
                <a16:creationId xmlns:a16="http://schemas.microsoft.com/office/drawing/2014/main" id="{0FFF1B2C-6121-B4DC-6D20-F515C8E671E4}"/>
              </a:ext>
            </a:extLst>
          </p:cNvPr>
          <p:cNvSpPr txBox="1"/>
          <p:nvPr/>
        </p:nvSpPr>
        <p:spPr>
          <a:xfrm>
            <a:off x="7668604" y="5001518"/>
            <a:ext cx="957761" cy="200055"/>
          </a:xfrm>
          <a:prstGeom prst="rect">
            <a:avLst/>
          </a:prstGeom>
          <a:noFill/>
        </p:spPr>
        <p:txBody>
          <a:bodyPr wrap="square" rtlCol="0">
            <a:spAutoFit/>
          </a:bodyPr>
          <a:lstStyle/>
          <a:p>
            <a:pPr algn="ctr"/>
            <a:r>
              <a:rPr lang="en-US" sz="700" dirty="0"/>
              <a:t>Finance</a:t>
            </a:r>
          </a:p>
        </p:txBody>
      </p:sp>
      <p:sp>
        <p:nvSpPr>
          <p:cNvPr id="144" name="TextBox 143">
            <a:extLst>
              <a:ext uri="{FF2B5EF4-FFF2-40B4-BE49-F238E27FC236}">
                <a16:creationId xmlns:a16="http://schemas.microsoft.com/office/drawing/2014/main" id="{07C164EA-02F2-99F2-22F6-7BA6A6C8EB94}"/>
              </a:ext>
            </a:extLst>
          </p:cNvPr>
          <p:cNvSpPr txBox="1"/>
          <p:nvPr/>
        </p:nvSpPr>
        <p:spPr>
          <a:xfrm>
            <a:off x="8669868" y="5001518"/>
            <a:ext cx="957761" cy="200055"/>
          </a:xfrm>
          <a:prstGeom prst="rect">
            <a:avLst/>
          </a:prstGeom>
          <a:noFill/>
        </p:spPr>
        <p:txBody>
          <a:bodyPr wrap="square" rtlCol="0">
            <a:spAutoFit/>
          </a:bodyPr>
          <a:lstStyle/>
          <a:p>
            <a:pPr algn="ctr"/>
            <a:r>
              <a:rPr lang="en-US" sz="700" dirty="0"/>
              <a:t>Operations</a:t>
            </a:r>
          </a:p>
        </p:txBody>
      </p:sp>
      <p:sp>
        <p:nvSpPr>
          <p:cNvPr id="145" name="TextBox 144">
            <a:extLst>
              <a:ext uri="{FF2B5EF4-FFF2-40B4-BE49-F238E27FC236}">
                <a16:creationId xmlns:a16="http://schemas.microsoft.com/office/drawing/2014/main" id="{782E183A-A9AD-0EBB-C649-7685E49232E0}"/>
              </a:ext>
            </a:extLst>
          </p:cNvPr>
          <p:cNvSpPr txBox="1"/>
          <p:nvPr/>
        </p:nvSpPr>
        <p:spPr>
          <a:xfrm>
            <a:off x="9671132" y="5001518"/>
            <a:ext cx="957761" cy="307777"/>
          </a:xfrm>
          <a:prstGeom prst="rect">
            <a:avLst/>
          </a:prstGeom>
          <a:noFill/>
        </p:spPr>
        <p:txBody>
          <a:bodyPr wrap="square" rtlCol="0">
            <a:spAutoFit/>
          </a:bodyPr>
          <a:lstStyle/>
          <a:p>
            <a:pPr algn="ctr"/>
            <a:r>
              <a:rPr lang="en-US" sz="700" dirty="0"/>
              <a:t>Physical Security and IOT</a:t>
            </a:r>
          </a:p>
        </p:txBody>
      </p:sp>
      <p:sp>
        <p:nvSpPr>
          <p:cNvPr id="146" name="TextBox 145">
            <a:extLst>
              <a:ext uri="{FF2B5EF4-FFF2-40B4-BE49-F238E27FC236}">
                <a16:creationId xmlns:a16="http://schemas.microsoft.com/office/drawing/2014/main" id="{A4536DAD-EEBB-9E6B-BFAE-271D30A73354}"/>
              </a:ext>
            </a:extLst>
          </p:cNvPr>
          <p:cNvSpPr txBox="1"/>
          <p:nvPr/>
        </p:nvSpPr>
        <p:spPr>
          <a:xfrm>
            <a:off x="10672395" y="5001518"/>
            <a:ext cx="957761" cy="307777"/>
          </a:xfrm>
          <a:prstGeom prst="rect">
            <a:avLst/>
          </a:prstGeom>
          <a:noFill/>
        </p:spPr>
        <p:txBody>
          <a:bodyPr wrap="square" rtlCol="0">
            <a:spAutoFit/>
          </a:bodyPr>
          <a:lstStyle/>
          <a:p>
            <a:pPr algn="ctr"/>
            <a:r>
              <a:rPr lang="en-US" sz="700" dirty="0"/>
              <a:t>Voice over IP Network</a:t>
            </a:r>
          </a:p>
        </p:txBody>
      </p:sp>
      <p:sp>
        <p:nvSpPr>
          <p:cNvPr id="147" name="TextBox 146">
            <a:extLst>
              <a:ext uri="{FF2B5EF4-FFF2-40B4-BE49-F238E27FC236}">
                <a16:creationId xmlns:a16="http://schemas.microsoft.com/office/drawing/2014/main" id="{7DBE9984-1E59-0A2D-5903-2AB5D1D34C2E}"/>
              </a:ext>
            </a:extLst>
          </p:cNvPr>
          <p:cNvSpPr txBox="1"/>
          <p:nvPr/>
        </p:nvSpPr>
        <p:spPr>
          <a:xfrm>
            <a:off x="5823192" y="3398197"/>
            <a:ext cx="582232" cy="246221"/>
          </a:xfrm>
          <a:prstGeom prst="rect">
            <a:avLst/>
          </a:prstGeom>
          <a:noFill/>
        </p:spPr>
        <p:txBody>
          <a:bodyPr wrap="square" rtlCol="0">
            <a:spAutoFit/>
          </a:bodyPr>
          <a:lstStyle/>
          <a:p>
            <a:pPr algn="ctr"/>
            <a:r>
              <a:rPr lang="en-US" sz="500" dirty="0"/>
              <a:t>Firewall</a:t>
            </a:r>
          </a:p>
          <a:p>
            <a:pPr algn="ctr"/>
            <a:r>
              <a:rPr lang="en-US" sz="500" dirty="0"/>
              <a:t>10.0.0.0/24</a:t>
            </a:r>
          </a:p>
        </p:txBody>
      </p:sp>
      <p:sp>
        <p:nvSpPr>
          <p:cNvPr id="150" name="TextBox 149">
            <a:extLst>
              <a:ext uri="{FF2B5EF4-FFF2-40B4-BE49-F238E27FC236}">
                <a16:creationId xmlns:a16="http://schemas.microsoft.com/office/drawing/2014/main" id="{6713BB0F-14E0-4C70-C475-0B43143902B0}"/>
              </a:ext>
            </a:extLst>
          </p:cNvPr>
          <p:cNvSpPr txBox="1"/>
          <p:nvPr/>
        </p:nvSpPr>
        <p:spPr>
          <a:xfrm>
            <a:off x="1505931" y="2708498"/>
            <a:ext cx="618104" cy="246221"/>
          </a:xfrm>
          <a:prstGeom prst="rect">
            <a:avLst/>
          </a:prstGeom>
          <a:noFill/>
        </p:spPr>
        <p:txBody>
          <a:bodyPr wrap="square" rtlCol="0">
            <a:spAutoFit/>
          </a:bodyPr>
          <a:lstStyle/>
          <a:p>
            <a:pPr algn="ctr"/>
            <a:r>
              <a:rPr lang="en-US" sz="500" dirty="0"/>
              <a:t>MOBILE IPSEC VPN</a:t>
            </a:r>
          </a:p>
        </p:txBody>
      </p:sp>
      <p:sp>
        <p:nvSpPr>
          <p:cNvPr id="151" name="TextBox 150">
            <a:extLst>
              <a:ext uri="{FF2B5EF4-FFF2-40B4-BE49-F238E27FC236}">
                <a16:creationId xmlns:a16="http://schemas.microsoft.com/office/drawing/2014/main" id="{38596361-2734-E046-5A1F-C0A716952891}"/>
              </a:ext>
            </a:extLst>
          </p:cNvPr>
          <p:cNvSpPr txBox="1"/>
          <p:nvPr/>
        </p:nvSpPr>
        <p:spPr>
          <a:xfrm rot="3166097">
            <a:off x="1957343" y="2275234"/>
            <a:ext cx="618104" cy="246221"/>
          </a:xfrm>
          <a:prstGeom prst="rect">
            <a:avLst/>
          </a:prstGeom>
          <a:noFill/>
        </p:spPr>
        <p:txBody>
          <a:bodyPr wrap="square" rtlCol="0">
            <a:spAutoFit/>
          </a:bodyPr>
          <a:lstStyle/>
          <a:p>
            <a:pPr algn="ctr"/>
            <a:r>
              <a:rPr lang="en-US" sz="500" dirty="0"/>
              <a:t>MOBILE IPSEC VPN</a:t>
            </a:r>
          </a:p>
        </p:txBody>
      </p:sp>
      <p:sp>
        <p:nvSpPr>
          <p:cNvPr id="152" name="TextBox 151">
            <a:extLst>
              <a:ext uri="{FF2B5EF4-FFF2-40B4-BE49-F238E27FC236}">
                <a16:creationId xmlns:a16="http://schemas.microsoft.com/office/drawing/2014/main" id="{7D3D7F3D-E5AF-46D1-6522-215724FB19F9}"/>
              </a:ext>
            </a:extLst>
          </p:cNvPr>
          <p:cNvSpPr txBox="1"/>
          <p:nvPr/>
        </p:nvSpPr>
        <p:spPr>
          <a:xfrm rot="18254457">
            <a:off x="1932159" y="3571924"/>
            <a:ext cx="618104" cy="246221"/>
          </a:xfrm>
          <a:prstGeom prst="rect">
            <a:avLst/>
          </a:prstGeom>
          <a:noFill/>
        </p:spPr>
        <p:txBody>
          <a:bodyPr wrap="square" rtlCol="0">
            <a:spAutoFit/>
          </a:bodyPr>
          <a:lstStyle/>
          <a:p>
            <a:pPr algn="ctr"/>
            <a:r>
              <a:rPr lang="en-US" sz="500" dirty="0"/>
              <a:t>MOBILE IPSEC VPN</a:t>
            </a:r>
          </a:p>
        </p:txBody>
      </p:sp>
      <p:sp>
        <p:nvSpPr>
          <p:cNvPr id="156" name="TextBox 155">
            <a:extLst>
              <a:ext uri="{FF2B5EF4-FFF2-40B4-BE49-F238E27FC236}">
                <a16:creationId xmlns:a16="http://schemas.microsoft.com/office/drawing/2014/main" id="{DDD0BA98-804A-26F3-291F-CFF8F5A4CDAE}"/>
              </a:ext>
            </a:extLst>
          </p:cNvPr>
          <p:cNvSpPr txBox="1"/>
          <p:nvPr/>
        </p:nvSpPr>
        <p:spPr>
          <a:xfrm>
            <a:off x="3145140" y="1973716"/>
            <a:ext cx="746205" cy="246221"/>
          </a:xfrm>
          <a:prstGeom prst="rect">
            <a:avLst/>
          </a:prstGeom>
          <a:noFill/>
        </p:spPr>
        <p:txBody>
          <a:bodyPr wrap="square" rtlCol="0">
            <a:spAutoFit/>
          </a:bodyPr>
          <a:lstStyle/>
          <a:p>
            <a:pPr algn="r"/>
            <a:r>
              <a:rPr lang="en-US" sz="500" dirty="0"/>
              <a:t>BRANCH OFFICE IPSEC VPN</a:t>
            </a:r>
          </a:p>
        </p:txBody>
      </p:sp>
      <p:sp>
        <p:nvSpPr>
          <p:cNvPr id="157" name="TextBox 156">
            <a:extLst>
              <a:ext uri="{FF2B5EF4-FFF2-40B4-BE49-F238E27FC236}">
                <a16:creationId xmlns:a16="http://schemas.microsoft.com/office/drawing/2014/main" id="{0E48C89E-EE37-193D-7BD3-53C08BAB09CE}"/>
              </a:ext>
            </a:extLst>
          </p:cNvPr>
          <p:cNvSpPr txBox="1"/>
          <p:nvPr/>
        </p:nvSpPr>
        <p:spPr>
          <a:xfrm>
            <a:off x="3776615" y="1903465"/>
            <a:ext cx="790764" cy="246221"/>
          </a:xfrm>
          <a:prstGeom prst="rect">
            <a:avLst/>
          </a:prstGeom>
          <a:noFill/>
        </p:spPr>
        <p:txBody>
          <a:bodyPr wrap="square" rtlCol="0">
            <a:spAutoFit/>
          </a:bodyPr>
          <a:lstStyle/>
          <a:p>
            <a:pPr algn="r"/>
            <a:r>
              <a:rPr lang="en-US" sz="500" dirty="0"/>
              <a:t>BRANCH OFFICE IPSEC VPN</a:t>
            </a:r>
          </a:p>
        </p:txBody>
      </p:sp>
      <p:sp>
        <p:nvSpPr>
          <p:cNvPr id="158" name="TextBox 157">
            <a:extLst>
              <a:ext uri="{FF2B5EF4-FFF2-40B4-BE49-F238E27FC236}">
                <a16:creationId xmlns:a16="http://schemas.microsoft.com/office/drawing/2014/main" id="{78A6D1F0-F1D6-94C0-F675-6F8DDA67EEDE}"/>
              </a:ext>
            </a:extLst>
          </p:cNvPr>
          <p:cNvSpPr txBox="1"/>
          <p:nvPr/>
        </p:nvSpPr>
        <p:spPr>
          <a:xfrm>
            <a:off x="4620231" y="1973716"/>
            <a:ext cx="761594" cy="246221"/>
          </a:xfrm>
          <a:prstGeom prst="rect">
            <a:avLst/>
          </a:prstGeom>
          <a:noFill/>
        </p:spPr>
        <p:txBody>
          <a:bodyPr wrap="square" rtlCol="0">
            <a:spAutoFit/>
          </a:bodyPr>
          <a:lstStyle/>
          <a:p>
            <a:pPr algn="r"/>
            <a:r>
              <a:rPr lang="en-US" sz="500" dirty="0"/>
              <a:t>BRANCH OFFICE IPSEC VPN</a:t>
            </a:r>
          </a:p>
        </p:txBody>
      </p:sp>
      <p:cxnSp>
        <p:nvCxnSpPr>
          <p:cNvPr id="159" name="Straight Arrow Connector 158">
            <a:extLst>
              <a:ext uri="{FF2B5EF4-FFF2-40B4-BE49-F238E27FC236}">
                <a16:creationId xmlns:a16="http://schemas.microsoft.com/office/drawing/2014/main" id="{2C35409C-5ED6-49B8-B68F-F64F034E20CA}"/>
              </a:ext>
            </a:extLst>
          </p:cNvPr>
          <p:cNvCxnSpPr>
            <a:cxnSpLocks/>
          </p:cNvCxnSpPr>
          <p:nvPr/>
        </p:nvCxnSpPr>
        <p:spPr>
          <a:xfrm>
            <a:off x="4860726" y="2477534"/>
            <a:ext cx="942570" cy="0"/>
          </a:xfrm>
          <a:prstGeom prst="straightConnector1">
            <a:avLst/>
          </a:prstGeom>
          <a:ln w="9525">
            <a:solidFill>
              <a:schemeClr val="bg2">
                <a:lumMod val="5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60" name="TextBox 159">
            <a:extLst>
              <a:ext uri="{FF2B5EF4-FFF2-40B4-BE49-F238E27FC236}">
                <a16:creationId xmlns:a16="http://schemas.microsoft.com/office/drawing/2014/main" id="{21E5B87E-020A-213C-5215-037EF38DB935}"/>
              </a:ext>
            </a:extLst>
          </p:cNvPr>
          <p:cNvSpPr txBox="1"/>
          <p:nvPr/>
        </p:nvSpPr>
        <p:spPr>
          <a:xfrm>
            <a:off x="4932956" y="2263589"/>
            <a:ext cx="761594" cy="246221"/>
          </a:xfrm>
          <a:prstGeom prst="rect">
            <a:avLst/>
          </a:prstGeom>
          <a:noFill/>
        </p:spPr>
        <p:txBody>
          <a:bodyPr wrap="square" rtlCol="0">
            <a:spAutoFit/>
          </a:bodyPr>
          <a:lstStyle/>
          <a:p>
            <a:pPr algn="ctr"/>
            <a:r>
              <a:rPr lang="en-US" sz="500" dirty="0"/>
              <a:t>BRANCH OFFICE IPSEC VPN</a:t>
            </a:r>
          </a:p>
        </p:txBody>
      </p:sp>
      <p:sp>
        <p:nvSpPr>
          <p:cNvPr id="161" name="TextBox 160">
            <a:extLst>
              <a:ext uri="{FF2B5EF4-FFF2-40B4-BE49-F238E27FC236}">
                <a16:creationId xmlns:a16="http://schemas.microsoft.com/office/drawing/2014/main" id="{5D82EE29-EBAB-244D-96EE-0EA53587F662}"/>
              </a:ext>
            </a:extLst>
          </p:cNvPr>
          <p:cNvSpPr txBox="1"/>
          <p:nvPr/>
        </p:nvSpPr>
        <p:spPr>
          <a:xfrm>
            <a:off x="5034109" y="2544536"/>
            <a:ext cx="618104" cy="246221"/>
          </a:xfrm>
          <a:prstGeom prst="rect">
            <a:avLst/>
          </a:prstGeom>
          <a:noFill/>
        </p:spPr>
        <p:txBody>
          <a:bodyPr wrap="square" rtlCol="0">
            <a:spAutoFit/>
          </a:bodyPr>
          <a:lstStyle/>
          <a:p>
            <a:pPr algn="ctr"/>
            <a:r>
              <a:rPr lang="en-US" sz="500" dirty="0"/>
              <a:t>MOBILE IPSEC VPN</a:t>
            </a:r>
          </a:p>
        </p:txBody>
      </p:sp>
      <p:sp>
        <p:nvSpPr>
          <p:cNvPr id="162" name="TextBox 161">
            <a:extLst>
              <a:ext uri="{FF2B5EF4-FFF2-40B4-BE49-F238E27FC236}">
                <a16:creationId xmlns:a16="http://schemas.microsoft.com/office/drawing/2014/main" id="{B78900B6-EFE0-6A39-C033-08DF2FB56B63}"/>
              </a:ext>
            </a:extLst>
          </p:cNvPr>
          <p:cNvSpPr txBox="1"/>
          <p:nvPr/>
        </p:nvSpPr>
        <p:spPr>
          <a:xfrm>
            <a:off x="2807134" y="2767271"/>
            <a:ext cx="618104" cy="246221"/>
          </a:xfrm>
          <a:prstGeom prst="rect">
            <a:avLst/>
          </a:prstGeom>
          <a:noFill/>
        </p:spPr>
        <p:txBody>
          <a:bodyPr wrap="square" rtlCol="0">
            <a:spAutoFit/>
          </a:bodyPr>
          <a:lstStyle/>
          <a:p>
            <a:pPr algn="ctr"/>
            <a:r>
              <a:rPr lang="en-US" sz="500" dirty="0"/>
              <a:t>MOBILE IPSEC VPN</a:t>
            </a:r>
          </a:p>
        </p:txBody>
      </p:sp>
      <p:sp>
        <p:nvSpPr>
          <p:cNvPr id="163" name="TextBox 162">
            <a:extLst>
              <a:ext uri="{FF2B5EF4-FFF2-40B4-BE49-F238E27FC236}">
                <a16:creationId xmlns:a16="http://schemas.microsoft.com/office/drawing/2014/main" id="{ADDE7E32-1996-DBAB-E751-E65D4A92EDC5}"/>
              </a:ext>
            </a:extLst>
          </p:cNvPr>
          <p:cNvSpPr txBox="1"/>
          <p:nvPr/>
        </p:nvSpPr>
        <p:spPr>
          <a:xfrm rot="169023">
            <a:off x="4605231" y="2893054"/>
            <a:ext cx="602847" cy="169277"/>
          </a:xfrm>
          <a:prstGeom prst="rect">
            <a:avLst/>
          </a:prstGeom>
          <a:noFill/>
        </p:spPr>
        <p:txBody>
          <a:bodyPr wrap="square" rtlCol="0">
            <a:spAutoFit/>
          </a:bodyPr>
          <a:lstStyle/>
          <a:p>
            <a:pPr algn="ctr"/>
            <a:r>
              <a:rPr lang="en-US" sz="500" dirty="0"/>
              <a:t>Internet Traffic</a:t>
            </a:r>
          </a:p>
        </p:txBody>
      </p:sp>
      <p:sp>
        <p:nvSpPr>
          <p:cNvPr id="165" name="TextBox 164">
            <a:extLst>
              <a:ext uri="{FF2B5EF4-FFF2-40B4-BE49-F238E27FC236}">
                <a16:creationId xmlns:a16="http://schemas.microsoft.com/office/drawing/2014/main" id="{D23B6EB5-11D0-ACBC-C6A9-3ADFBE5E9DF8}"/>
              </a:ext>
            </a:extLst>
          </p:cNvPr>
          <p:cNvSpPr txBox="1"/>
          <p:nvPr/>
        </p:nvSpPr>
        <p:spPr>
          <a:xfrm>
            <a:off x="707495" y="1203818"/>
            <a:ext cx="1727335" cy="246221"/>
          </a:xfrm>
          <a:prstGeom prst="rect">
            <a:avLst/>
          </a:prstGeom>
          <a:noFill/>
        </p:spPr>
        <p:txBody>
          <a:bodyPr wrap="square" rtlCol="0">
            <a:spAutoFit/>
          </a:bodyPr>
          <a:lstStyle/>
          <a:p>
            <a:r>
              <a:rPr lang="en-US" sz="1000" b="1" dirty="0"/>
              <a:t>Internet Zone</a:t>
            </a:r>
          </a:p>
        </p:txBody>
      </p:sp>
      <p:sp>
        <p:nvSpPr>
          <p:cNvPr id="166" name="TextBox 165">
            <a:extLst>
              <a:ext uri="{FF2B5EF4-FFF2-40B4-BE49-F238E27FC236}">
                <a16:creationId xmlns:a16="http://schemas.microsoft.com/office/drawing/2014/main" id="{8E2A134C-FE94-D389-94BA-2855F49078DE}"/>
              </a:ext>
            </a:extLst>
          </p:cNvPr>
          <p:cNvSpPr txBox="1"/>
          <p:nvPr/>
        </p:nvSpPr>
        <p:spPr>
          <a:xfrm>
            <a:off x="5753100" y="1217605"/>
            <a:ext cx="1727335" cy="246221"/>
          </a:xfrm>
          <a:prstGeom prst="rect">
            <a:avLst/>
          </a:prstGeom>
          <a:noFill/>
        </p:spPr>
        <p:txBody>
          <a:bodyPr wrap="square" rtlCol="0">
            <a:spAutoFit/>
          </a:bodyPr>
          <a:lstStyle/>
          <a:p>
            <a:r>
              <a:rPr lang="en-US" sz="1000" b="1" dirty="0"/>
              <a:t>Internal Zone</a:t>
            </a:r>
          </a:p>
        </p:txBody>
      </p:sp>
      <p:sp>
        <p:nvSpPr>
          <p:cNvPr id="169" name="TextBox 168">
            <a:extLst>
              <a:ext uri="{FF2B5EF4-FFF2-40B4-BE49-F238E27FC236}">
                <a16:creationId xmlns:a16="http://schemas.microsoft.com/office/drawing/2014/main" id="{863B16D3-2EC1-42A4-A624-7AF2CAB85799}"/>
              </a:ext>
            </a:extLst>
          </p:cNvPr>
          <p:cNvSpPr txBox="1"/>
          <p:nvPr/>
        </p:nvSpPr>
        <p:spPr>
          <a:xfrm>
            <a:off x="722626" y="5282700"/>
            <a:ext cx="9493358" cy="914400"/>
          </a:xfrm>
          <a:prstGeom prst="rect">
            <a:avLst/>
          </a:prstGeom>
          <a:noFill/>
        </p:spPr>
        <p:txBody>
          <a:bodyPr wrap="square" numCol="2" rtlCol="0">
            <a:spAutoFit/>
          </a:bodyPr>
          <a:lstStyle/>
          <a:p>
            <a:pPr marR="0" lvl="0" algn="l" defTabSz="914400" rtl="0" eaLnBrk="1" fontAlgn="auto" latinLnBrk="0" hangingPunct="1">
              <a:lnSpc>
                <a:spcPct val="100000"/>
              </a:lnSpc>
              <a:spcBef>
                <a:spcPts val="0"/>
              </a:spcBef>
              <a:spcAft>
                <a:spcPts val="0"/>
              </a:spcAft>
              <a:buClrTx/>
              <a:buSzTx/>
              <a:tabLst/>
              <a:defRPr/>
            </a:pPr>
            <a:r>
              <a:rPr lang="en-US" sz="800" b="1" dirty="0">
                <a:solidFill>
                  <a:prstClr val="black"/>
                </a:solidFill>
                <a:latin typeface="Aptos" panose="02110004020202020204"/>
              </a:rPr>
              <a:t>Assumptions</a:t>
            </a:r>
            <a:endParaRPr kumimoji="0" lang="en-US" sz="8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ptos" panose="02110004020202020204"/>
                <a:ea typeface="+mn-ea"/>
                <a:cs typeface="+mn-cs"/>
              </a:rPr>
              <a:t>All traffic (internal &amp; external) is encrypted in transit (AES-256 or stronger).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ptos" panose="02110004020202020204"/>
                <a:ea typeface="+mn-ea"/>
                <a:cs typeface="+mn-cs"/>
              </a:rPr>
              <a:t>All internal data is encrypted at rest (AES-256 or stronger; HIPAA, PCI-DSS, NIST aligned).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ptos" panose="02110004020202020204"/>
                <a:ea typeface="+mn-ea"/>
                <a:cs typeface="+mn-cs"/>
              </a:rPr>
              <a:t>Network fabric is powered by Layer 3 switching.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ptos" panose="02110004020202020204"/>
                <a:ea typeface="+mn-ea"/>
                <a:cs typeface="+mn-cs"/>
              </a:rPr>
              <a:t>Diagram is logical; not all switches, routers, or trunking are shown.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ptos" panose="02110004020202020204"/>
                <a:ea typeface="+mn-ea"/>
                <a:cs typeface="+mn-cs"/>
              </a:rPr>
              <a:t>Routing between VLANs occurs but is not depicted.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ptos" panose="02110004020202020204"/>
                <a:ea typeface="+mn-ea"/>
                <a:cs typeface="+mn-cs"/>
              </a:rPr>
              <a:t>WAN/cloud icons represent VPN tunnels &amp; VLAN routing, not physical devices.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ptos" panose="02110004020202020204"/>
                <a:ea typeface="+mn-ea"/>
                <a:cs typeface="+mn-cs"/>
              </a:rPr>
              <a:t>External traffic terminates at VPN concentrator → inspected by edge firewall (DPI).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ptos" panose="02110004020202020204"/>
                <a:ea typeface="+mn-ea"/>
                <a:cs typeface="+mn-cs"/>
              </a:rPr>
              <a:t>Inter-VLAN traffic is controlled by firewall/ACL policies.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ptos" panose="02110004020202020204"/>
                <a:ea typeface="+mn-ea"/>
                <a:cs typeface="+mn-cs"/>
              </a:rPr>
              <a:t>Authentication is centralized (RADIUS, LDAP, 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ptos" panose="02110004020202020204"/>
                <a:ea typeface="+mn-ea"/>
                <a:cs typeface="+mn-cs"/>
              </a:rPr>
              <a:t>Additional micro-segmentation may exist within technology stacks.</a:t>
            </a:r>
          </a:p>
          <a:p>
            <a:pPr marL="171450" indent="-171450">
              <a:buFont typeface="Arial" panose="020B0604020202020204" pitchFamily="34" charset="0"/>
              <a:buChar char="•"/>
              <a:defRPr/>
            </a:pPr>
            <a:r>
              <a:rPr lang="en-US" sz="800" dirty="0">
                <a:solidFill>
                  <a:prstClr val="black"/>
                </a:solidFill>
              </a:rPr>
              <a:t>Legacy reference model for conceptual illustration only—not a modern best-practice design. Principles generalize, but Zero Trust/SSE/micro-segmentation implementations differ for stronger security and efficiency.</a:t>
            </a:r>
          </a:p>
        </p:txBody>
      </p:sp>
      <p:sp>
        <p:nvSpPr>
          <p:cNvPr id="170" name="TextBox 169">
            <a:extLst>
              <a:ext uri="{FF2B5EF4-FFF2-40B4-BE49-F238E27FC236}">
                <a16:creationId xmlns:a16="http://schemas.microsoft.com/office/drawing/2014/main" id="{52170B4A-2405-B70E-4833-0E6D4C449B1F}"/>
              </a:ext>
            </a:extLst>
          </p:cNvPr>
          <p:cNvSpPr txBox="1"/>
          <p:nvPr/>
        </p:nvSpPr>
        <p:spPr>
          <a:xfrm>
            <a:off x="718272" y="5043995"/>
            <a:ext cx="2503357" cy="261610"/>
          </a:xfrm>
          <a:prstGeom prst="rect">
            <a:avLst/>
          </a:prstGeom>
          <a:noFill/>
        </p:spPr>
        <p:txBody>
          <a:bodyPr wrap="square" rtlCol="0">
            <a:spAutoFit/>
          </a:bodyPr>
          <a:lstStyle/>
          <a:p>
            <a:r>
              <a:rPr lang="en-US" sz="1100" b="1" dirty="0"/>
              <a:t>Legend</a:t>
            </a:r>
          </a:p>
        </p:txBody>
      </p:sp>
      <p:sp>
        <p:nvSpPr>
          <p:cNvPr id="5" name="TextBox 4">
            <a:extLst>
              <a:ext uri="{FF2B5EF4-FFF2-40B4-BE49-F238E27FC236}">
                <a16:creationId xmlns:a16="http://schemas.microsoft.com/office/drawing/2014/main" id="{E502F211-3392-297D-38D9-20B10467D429}"/>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26022720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4A127-7236-D773-9E9D-2CFB3EBBC04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BFE46FC-64DE-D384-AD62-FEB9882BEF44}"/>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sp>
        <p:nvSpPr>
          <p:cNvPr id="3" name="TextBox 2">
            <a:extLst>
              <a:ext uri="{FF2B5EF4-FFF2-40B4-BE49-F238E27FC236}">
                <a16:creationId xmlns:a16="http://schemas.microsoft.com/office/drawing/2014/main" id="{AB6F03D3-D9A8-A12D-B3AB-3D9042447597}"/>
              </a:ext>
            </a:extLst>
          </p:cNvPr>
          <p:cNvSpPr txBox="1"/>
          <p:nvPr/>
        </p:nvSpPr>
        <p:spPr>
          <a:xfrm>
            <a:off x="597692" y="372011"/>
            <a:ext cx="6097190" cy="369332"/>
          </a:xfrm>
          <a:prstGeom prst="rect">
            <a:avLst/>
          </a:prstGeom>
          <a:noFill/>
        </p:spPr>
        <p:txBody>
          <a:bodyPr wrap="square">
            <a:spAutoFit/>
          </a:bodyPr>
          <a:lstStyle/>
          <a:p>
            <a:r>
              <a:rPr lang="en-US" b="1" dirty="0"/>
              <a:t>Network Segmentation</a:t>
            </a:r>
            <a:endParaRPr lang="en-US" dirty="0"/>
          </a:p>
        </p:txBody>
      </p:sp>
      <p:pic>
        <p:nvPicPr>
          <p:cNvPr id="4" name="Picture 3" descr="A black background with a black square&#10;&#10;AI-generated content may be incorrect.">
            <a:extLst>
              <a:ext uri="{FF2B5EF4-FFF2-40B4-BE49-F238E27FC236}">
                <a16:creationId xmlns:a16="http://schemas.microsoft.com/office/drawing/2014/main" id="{695CE8A2-206C-07F5-043D-8D46B23377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9" name="TextBox 8">
            <a:extLst>
              <a:ext uri="{FF2B5EF4-FFF2-40B4-BE49-F238E27FC236}">
                <a16:creationId xmlns:a16="http://schemas.microsoft.com/office/drawing/2014/main" id="{35D8F5F3-05A0-8820-58AD-96F8DB50B7D6}"/>
              </a:ext>
            </a:extLst>
          </p:cNvPr>
          <p:cNvSpPr txBox="1"/>
          <p:nvPr/>
        </p:nvSpPr>
        <p:spPr>
          <a:xfrm>
            <a:off x="597692" y="886566"/>
            <a:ext cx="4612483" cy="5139869"/>
          </a:xfrm>
          <a:prstGeom prst="rect">
            <a:avLst/>
          </a:prstGeom>
          <a:noFill/>
        </p:spPr>
        <p:txBody>
          <a:bodyPr wrap="square" rtlCol="0">
            <a:spAutoFit/>
          </a:bodyPr>
          <a:lstStyle/>
          <a:p>
            <a:r>
              <a:rPr lang="en-US" sz="1400" b="1" dirty="0"/>
              <a:t>Assumptions</a:t>
            </a:r>
          </a:p>
          <a:p>
            <a:endParaRPr lang="en-US" sz="1400" b="1" dirty="0"/>
          </a:p>
          <a:p>
            <a:pPr marL="171450" indent="-171450">
              <a:buFont typeface="Arial" panose="020B0604020202020204" pitchFamily="34" charset="0"/>
              <a:buChar char="•"/>
            </a:pPr>
            <a:r>
              <a:rPr lang="en-US" sz="1200" dirty="0"/>
              <a:t>All Traffic, internal and external, is 256-bit AES encrypted.</a:t>
            </a:r>
          </a:p>
          <a:p>
            <a:pPr marL="171450" indent="-171450">
              <a:buFont typeface="Arial" panose="020B0604020202020204" pitchFamily="34" charset="0"/>
              <a:buChar char="•"/>
            </a:pPr>
            <a:r>
              <a:rPr lang="en-US" sz="1200" dirty="0"/>
              <a:t>All network fabric is powered by Layer 3 switching.</a:t>
            </a:r>
          </a:p>
          <a:p>
            <a:pPr marL="171450" indent="-171450">
              <a:buFont typeface="Arial" panose="020B0604020202020204" pitchFamily="34" charset="0"/>
              <a:buChar char="•"/>
            </a:pPr>
            <a:r>
              <a:rPr lang="en-US" sz="1200" dirty="0"/>
              <a:t>Not all network devices are shown. </a:t>
            </a:r>
          </a:p>
          <a:p>
            <a:pPr marL="171450" indent="-171450">
              <a:buFont typeface="Arial" panose="020B0604020202020204" pitchFamily="34" charset="0"/>
              <a:buChar char="•"/>
            </a:pPr>
            <a:r>
              <a:rPr lang="en-US" sz="1200" dirty="0"/>
              <a:t>Each network includes a network switching fabric with VLAN routing and trunking.</a:t>
            </a:r>
          </a:p>
          <a:p>
            <a:pPr marL="171450" indent="-171450">
              <a:buFont typeface="Arial" panose="020B0604020202020204" pitchFamily="34" charset="0"/>
              <a:buChar char="•"/>
            </a:pPr>
            <a:r>
              <a:rPr lang="en-US" sz="1200" dirty="0"/>
              <a:t>Routing between segments is not shown in this drawing.</a:t>
            </a:r>
          </a:p>
          <a:p>
            <a:pPr marL="171450" indent="-171450">
              <a:buFont typeface="Arial" panose="020B0604020202020204" pitchFamily="34" charset="0"/>
              <a:buChar char="•"/>
            </a:pPr>
            <a:r>
              <a:rPr lang="en-US" sz="1200" dirty="0"/>
              <a:t>Icons labeled “WAN” in the external network represent VPN and VLAN routing to remote users, sites, and services. They do not represent any physical networking or security devices or services.</a:t>
            </a:r>
          </a:p>
          <a:p>
            <a:pPr marL="171450" indent="-171450">
              <a:buFont typeface="Arial" panose="020B0604020202020204" pitchFamily="34" charset="0"/>
              <a:buChar char="•"/>
            </a:pPr>
            <a:r>
              <a:rPr lang="en-US" sz="1200" dirty="0"/>
              <a:t>All traffic coming from the external network is encrypted and undergoes Deep Packet Inspection at the edge firewall, which receives traffic from the VPN Concentrator.</a:t>
            </a:r>
          </a:p>
          <a:p>
            <a:pPr marL="171450" indent="-171450">
              <a:buFont typeface="Arial" panose="020B0604020202020204" pitchFamily="34" charset="0"/>
              <a:buChar char="•"/>
            </a:pPr>
            <a:r>
              <a:rPr lang="en-US" sz="1200" dirty="0"/>
              <a:t>For the server and network device segmentation, there may be further micro-segmentation within the technology stacks not represented in this drawing.</a:t>
            </a:r>
          </a:p>
          <a:p>
            <a:pPr marL="171450" indent="-171450">
              <a:buFont typeface="Arial" panose="020B0604020202020204" pitchFamily="34" charset="0"/>
              <a:buChar char="•"/>
            </a:pPr>
            <a:r>
              <a:rPr lang="en-US" sz="1200" dirty="0"/>
              <a:t>All data within the internal zone is encrypted at rest using </a:t>
            </a:r>
            <a:r>
              <a:rPr lang="en-US" sz="1200" b="1" dirty="0"/>
              <a:t>AES-256 or stronger</a:t>
            </a:r>
            <a:r>
              <a:rPr lang="en-US" sz="1200" dirty="0"/>
              <a:t>, in alignment with industry best practices and compliance standards (HIPAA, PCI-DSS, NIST, etc.).</a:t>
            </a:r>
          </a:p>
          <a:p>
            <a:pPr marL="171450" indent="-171450">
              <a:buFont typeface="Arial" panose="020B0604020202020204" pitchFamily="34" charset="0"/>
              <a:buChar char="•"/>
            </a:pPr>
            <a:r>
              <a:rPr lang="en-US" sz="1200" dirty="0"/>
              <a:t>All authentication leverages centralized identity services (RADIUS, LDAP, or AD integration).</a:t>
            </a:r>
          </a:p>
          <a:p>
            <a:pPr marL="171450" indent="-171450">
              <a:buFont typeface="Arial" panose="020B0604020202020204" pitchFamily="34" charset="0"/>
              <a:buChar char="•"/>
            </a:pPr>
            <a:r>
              <a:rPr lang="en-US" sz="1200" dirty="0"/>
              <a:t>All external links terminate in encrypted tunnels (IPSec, SSL/TLS, or equivalent).</a:t>
            </a:r>
          </a:p>
          <a:p>
            <a:pPr marL="171450" indent="-171450">
              <a:buFont typeface="Arial" panose="020B0604020202020204" pitchFamily="34" charset="0"/>
              <a:buChar char="•"/>
            </a:pPr>
            <a:r>
              <a:rPr lang="en-US" sz="1200" dirty="0"/>
              <a:t>Inter-VLAN traffic is subject to firewall/ACL inspection at the routing layer.</a:t>
            </a:r>
            <a:endParaRPr lang="en-US" sz="2000" dirty="0"/>
          </a:p>
        </p:txBody>
      </p:sp>
      <p:graphicFrame>
        <p:nvGraphicFramePr>
          <p:cNvPr id="14" name="Diagram 13">
            <a:extLst>
              <a:ext uri="{FF2B5EF4-FFF2-40B4-BE49-F238E27FC236}">
                <a16:creationId xmlns:a16="http://schemas.microsoft.com/office/drawing/2014/main" id="{F07DE51D-1FDB-7D6B-20AB-224771BF2D4E}"/>
              </a:ext>
            </a:extLst>
          </p:cNvPr>
          <p:cNvGraphicFramePr/>
          <p:nvPr>
            <p:extLst>
              <p:ext uri="{D42A27DB-BD31-4B8C-83A1-F6EECF244321}">
                <p14:modId xmlns:p14="http://schemas.microsoft.com/office/powerpoint/2010/main" val="3318664010"/>
              </p:ext>
            </p:extLst>
          </p:nvPr>
        </p:nvGraphicFramePr>
        <p:xfrm>
          <a:off x="6242089" y="1156172"/>
          <a:ext cx="5352218" cy="5170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CF778DE6-79A2-7BF2-5AA1-D32722E511F2}"/>
              </a:ext>
            </a:extLst>
          </p:cNvPr>
          <p:cNvSpPr txBox="1"/>
          <p:nvPr/>
        </p:nvSpPr>
        <p:spPr>
          <a:xfrm>
            <a:off x="6242089" y="744367"/>
            <a:ext cx="2466975" cy="307777"/>
          </a:xfrm>
          <a:prstGeom prst="rect">
            <a:avLst/>
          </a:prstGeom>
          <a:noFill/>
        </p:spPr>
        <p:txBody>
          <a:bodyPr wrap="square">
            <a:spAutoFit/>
          </a:bodyPr>
          <a:lstStyle/>
          <a:p>
            <a:pPr>
              <a:buNone/>
            </a:pPr>
            <a:r>
              <a:rPr lang="en-US" sz="1400" b="1" dirty="0"/>
              <a:t>Zero Trust Principle</a:t>
            </a:r>
          </a:p>
        </p:txBody>
      </p:sp>
      <p:sp>
        <p:nvSpPr>
          <p:cNvPr id="6" name="TextBox 5">
            <a:extLst>
              <a:ext uri="{FF2B5EF4-FFF2-40B4-BE49-F238E27FC236}">
                <a16:creationId xmlns:a16="http://schemas.microsoft.com/office/drawing/2014/main" id="{E83DDC96-743C-57A7-8916-30112C449F49}"/>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4952676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80AFB-24BF-4C96-489F-71C5719A5FA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16D6AC5-7F16-24B1-07D6-EF8B3E5BBE79}"/>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sp>
        <p:nvSpPr>
          <p:cNvPr id="3" name="TextBox 2">
            <a:extLst>
              <a:ext uri="{FF2B5EF4-FFF2-40B4-BE49-F238E27FC236}">
                <a16:creationId xmlns:a16="http://schemas.microsoft.com/office/drawing/2014/main" id="{CCCDEA28-F0DF-7EB2-785B-BF8251912768}"/>
              </a:ext>
            </a:extLst>
          </p:cNvPr>
          <p:cNvSpPr txBox="1"/>
          <p:nvPr/>
        </p:nvSpPr>
        <p:spPr>
          <a:xfrm>
            <a:off x="597692" y="372011"/>
            <a:ext cx="6097190" cy="369332"/>
          </a:xfrm>
          <a:prstGeom prst="rect">
            <a:avLst/>
          </a:prstGeom>
          <a:noFill/>
        </p:spPr>
        <p:txBody>
          <a:bodyPr wrap="square">
            <a:spAutoFit/>
          </a:bodyPr>
          <a:lstStyle/>
          <a:p>
            <a:r>
              <a:rPr lang="en-US" b="1" dirty="0"/>
              <a:t>Network Segmentation Wireless Segmentation</a:t>
            </a:r>
            <a:endParaRPr lang="en-US" dirty="0"/>
          </a:p>
        </p:txBody>
      </p:sp>
      <p:pic>
        <p:nvPicPr>
          <p:cNvPr id="4" name="Picture 3" descr="A black background with a black square&#10;&#10;AI-generated content may be incorrect.">
            <a:extLst>
              <a:ext uri="{FF2B5EF4-FFF2-40B4-BE49-F238E27FC236}">
                <a16:creationId xmlns:a16="http://schemas.microsoft.com/office/drawing/2014/main" id="{2EA96BFC-6A87-EE1E-F55A-F78CDB659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graphicFrame>
        <p:nvGraphicFramePr>
          <p:cNvPr id="13" name="Diagram 12">
            <a:extLst>
              <a:ext uri="{FF2B5EF4-FFF2-40B4-BE49-F238E27FC236}">
                <a16:creationId xmlns:a16="http://schemas.microsoft.com/office/drawing/2014/main" id="{7B031ED0-10D9-6A08-118B-3C58B8144C6D}"/>
              </a:ext>
            </a:extLst>
          </p:cNvPr>
          <p:cNvGraphicFramePr/>
          <p:nvPr>
            <p:extLst>
              <p:ext uri="{D42A27DB-BD31-4B8C-83A1-F6EECF244321}">
                <p14:modId xmlns:p14="http://schemas.microsoft.com/office/powerpoint/2010/main" val="3145493382"/>
              </p:ext>
            </p:extLst>
          </p:nvPr>
        </p:nvGraphicFramePr>
        <p:xfrm>
          <a:off x="664369" y="886566"/>
          <a:ext cx="11004504" cy="5262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04AE1CD-FA92-A020-3DB5-A52E8BFE885B}"/>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17658255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666D2-EC48-6FAF-EBB8-A0A876A12758}"/>
            </a:ext>
          </a:extLst>
        </p:cNvPr>
        <p:cNvGrpSpPr/>
        <p:nvPr/>
      </p:nvGrpSpPr>
      <p:grpSpPr>
        <a:xfrm>
          <a:off x="0" y="0"/>
          <a:ext cx="0" cy="0"/>
          <a:chOff x="0" y="0"/>
          <a:chExt cx="0" cy="0"/>
        </a:xfrm>
      </p:grpSpPr>
      <p:pic>
        <p:nvPicPr>
          <p:cNvPr id="2" name="Content Placeholder 6" descr="A person in a suit standing in front of a stage">
            <a:extLst>
              <a:ext uri="{FF2B5EF4-FFF2-40B4-BE49-F238E27FC236}">
                <a16:creationId xmlns:a16="http://schemas.microsoft.com/office/drawing/2014/main" id="{6E249475-79C2-9B96-A802-0C921B5D378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15775"/>
          <a:stretch>
            <a:fillRect/>
          </a:stretch>
        </p:blipFill>
        <p:spPr>
          <a:xfrm>
            <a:off x="-6588" y="10"/>
            <a:ext cx="12198588" cy="6857990"/>
          </a:xfrm>
          <a:prstGeom prst="rect">
            <a:avLst/>
          </a:prstGeom>
        </p:spPr>
      </p:pic>
      <p:sp>
        <p:nvSpPr>
          <p:cNvPr id="6" name="TextBox 5">
            <a:extLst>
              <a:ext uri="{FF2B5EF4-FFF2-40B4-BE49-F238E27FC236}">
                <a16:creationId xmlns:a16="http://schemas.microsoft.com/office/drawing/2014/main" id="{5AE06CA6-C368-3201-E9F5-FAFF9FE00A6F}"/>
              </a:ext>
            </a:extLst>
          </p:cNvPr>
          <p:cNvSpPr txBox="1"/>
          <p:nvPr/>
        </p:nvSpPr>
        <p:spPr>
          <a:xfrm>
            <a:off x="692387" y="2828925"/>
            <a:ext cx="8346837" cy="1107996"/>
          </a:xfrm>
          <a:prstGeom prst="rect">
            <a:avLst/>
          </a:prstGeom>
          <a:noFill/>
        </p:spPr>
        <p:txBody>
          <a:bodyPr wrap="square" rtlCol="0">
            <a:spAutoFit/>
          </a:bodyPr>
          <a:lstStyle/>
          <a:p>
            <a:r>
              <a:rPr lang="en-US" sz="6600" dirty="0">
                <a:solidFill>
                  <a:schemeClr val="bg1"/>
                </a:solidFill>
              </a:rPr>
              <a:t>Secure Browser</a:t>
            </a:r>
          </a:p>
        </p:txBody>
      </p:sp>
      <p:pic>
        <p:nvPicPr>
          <p:cNvPr id="7" name="Picture 6">
            <a:extLst>
              <a:ext uri="{FF2B5EF4-FFF2-40B4-BE49-F238E27FC236}">
                <a16:creationId xmlns:a16="http://schemas.microsoft.com/office/drawing/2014/main" id="{DB562C71-9BC0-BDFA-BA31-54FED63596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0" y="5619595"/>
            <a:ext cx="2675934" cy="824162"/>
          </a:xfrm>
          <a:prstGeom prst="rect">
            <a:avLst/>
          </a:prstGeom>
        </p:spPr>
      </p:pic>
      <p:sp>
        <p:nvSpPr>
          <p:cNvPr id="3" name="TextBox 2">
            <a:extLst>
              <a:ext uri="{FF2B5EF4-FFF2-40B4-BE49-F238E27FC236}">
                <a16:creationId xmlns:a16="http://schemas.microsoft.com/office/drawing/2014/main" id="{EDC62B72-677D-880B-EE8B-6630BAD695FD}"/>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solidFill>
              </a:rPr>
              <a:t>© 2025 Tony DeGonia. All Rights Reserved  |  </a:t>
            </a:r>
            <a:r>
              <a:rPr lang="en-US" sz="800" i="1" dirty="0">
                <a:solidFill>
                  <a:schemeClr val="bg1"/>
                </a:solidFill>
              </a:rPr>
              <a:t>Encryption &amp; Advanced Technologies Interview Study Guide </a:t>
            </a:r>
            <a:r>
              <a:rPr lang="en-US" sz="800" dirty="0">
                <a:solidFill>
                  <a:schemeClr val="bg1"/>
                </a:solidFill>
              </a:rPr>
              <a:t>by Tony DeGonia (2025)</a:t>
            </a:r>
          </a:p>
          <a:p>
            <a:endParaRPr lang="en-US" sz="100" dirty="0">
              <a:solidFill>
                <a:schemeClr val="bg1"/>
              </a:solidFill>
            </a:endParaRPr>
          </a:p>
        </p:txBody>
      </p:sp>
    </p:spTree>
    <p:extLst>
      <p:ext uri="{BB962C8B-B14F-4D97-AF65-F5344CB8AC3E}">
        <p14:creationId xmlns:p14="http://schemas.microsoft.com/office/powerpoint/2010/main" val="120693869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7DCFD-8A0A-B835-3C67-AFFDBAA6A27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CF3B1F2-0A3F-CF65-50F4-8E270FD1AF7B}"/>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graphicFrame>
        <p:nvGraphicFramePr>
          <p:cNvPr id="11" name="Diagram 10">
            <a:extLst>
              <a:ext uri="{FF2B5EF4-FFF2-40B4-BE49-F238E27FC236}">
                <a16:creationId xmlns:a16="http://schemas.microsoft.com/office/drawing/2014/main" id="{68F79F01-8441-DAEF-1E91-6C1DCB5FD215}"/>
              </a:ext>
            </a:extLst>
          </p:cNvPr>
          <p:cNvGraphicFramePr/>
          <p:nvPr>
            <p:extLst>
              <p:ext uri="{D42A27DB-BD31-4B8C-83A1-F6EECF244321}">
                <p14:modId xmlns:p14="http://schemas.microsoft.com/office/powerpoint/2010/main" val="704908088"/>
              </p:ext>
            </p:extLst>
          </p:nvPr>
        </p:nvGraphicFramePr>
        <p:xfrm>
          <a:off x="657225" y="838200"/>
          <a:ext cx="11023146" cy="5301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4C632-88BA-8125-808F-ECBEFF927891}"/>
              </a:ext>
            </a:extLst>
          </p:cNvPr>
          <p:cNvSpPr txBox="1"/>
          <p:nvPr/>
        </p:nvSpPr>
        <p:spPr>
          <a:xfrm>
            <a:off x="597692" y="372011"/>
            <a:ext cx="6097190" cy="369332"/>
          </a:xfrm>
          <a:prstGeom prst="rect">
            <a:avLst/>
          </a:prstGeom>
          <a:noFill/>
        </p:spPr>
        <p:txBody>
          <a:bodyPr wrap="square">
            <a:spAutoFit/>
          </a:bodyPr>
          <a:lstStyle/>
          <a:p>
            <a:r>
              <a:rPr lang="en-US" b="1" dirty="0"/>
              <a:t>Secure Browser</a:t>
            </a:r>
            <a:endParaRPr lang="en-US" dirty="0"/>
          </a:p>
        </p:txBody>
      </p:sp>
      <p:pic>
        <p:nvPicPr>
          <p:cNvPr id="4" name="Picture 3" descr="A black background with a black square&#10;&#10;AI-generated content may be incorrect.">
            <a:extLst>
              <a:ext uri="{FF2B5EF4-FFF2-40B4-BE49-F238E27FC236}">
                <a16:creationId xmlns:a16="http://schemas.microsoft.com/office/drawing/2014/main" id="{E7C985D8-B337-CE8F-EE78-D11014F7AA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5" name="TextBox 4">
            <a:extLst>
              <a:ext uri="{FF2B5EF4-FFF2-40B4-BE49-F238E27FC236}">
                <a16:creationId xmlns:a16="http://schemas.microsoft.com/office/drawing/2014/main" id="{1B240928-ADEE-7E27-4B7D-097C85231393}"/>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292345117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F9788-C822-7D68-205D-C336C3441FF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8572D63-9BB8-9B8D-20C0-5616479D0512}"/>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sp>
        <p:nvSpPr>
          <p:cNvPr id="3" name="TextBox 2">
            <a:extLst>
              <a:ext uri="{FF2B5EF4-FFF2-40B4-BE49-F238E27FC236}">
                <a16:creationId xmlns:a16="http://schemas.microsoft.com/office/drawing/2014/main" id="{E65DE61A-AF59-5D05-7A86-1B4EA73C34F8}"/>
              </a:ext>
            </a:extLst>
          </p:cNvPr>
          <p:cNvSpPr txBox="1"/>
          <p:nvPr/>
        </p:nvSpPr>
        <p:spPr>
          <a:xfrm>
            <a:off x="597692" y="372011"/>
            <a:ext cx="6097190" cy="369332"/>
          </a:xfrm>
          <a:prstGeom prst="rect">
            <a:avLst/>
          </a:prstGeom>
          <a:noFill/>
        </p:spPr>
        <p:txBody>
          <a:bodyPr wrap="square">
            <a:spAutoFit/>
          </a:bodyPr>
          <a:lstStyle/>
          <a:p>
            <a:r>
              <a:rPr lang="en-US" b="1" dirty="0"/>
              <a:t>Secure Browser</a:t>
            </a:r>
            <a:endParaRPr lang="en-US" dirty="0"/>
          </a:p>
        </p:txBody>
      </p:sp>
      <p:pic>
        <p:nvPicPr>
          <p:cNvPr id="4" name="Picture 3" descr="A black background with a black square&#10;&#10;AI-generated content may be incorrect.">
            <a:extLst>
              <a:ext uri="{FF2B5EF4-FFF2-40B4-BE49-F238E27FC236}">
                <a16:creationId xmlns:a16="http://schemas.microsoft.com/office/drawing/2014/main" id="{654A99B3-4CC7-0804-BF79-43B54D9BA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graphicFrame>
        <p:nvGraphicFramePr>
          <p:cNvPr id="16" name="Table 15">
            <a:extLst>
              <a:ext uri="{FF2B5EF4-FFF2-40B4-BE49-F238E27FC236}">
                <a16:creationId xmlns:a16="http://schemas.microsoft.com/office/drawing/2014/main" id="{26090C6B-B718-F7E7-E3D6-E82ECB5CEA71}"/>
              </a:ext>
            </a:extLst>
          </p:cNvPr>
          <p:cNvGraphicFramePr>
            <a:graphicFrameLocks noGrp="1"/>
          </p:cNvGraphicFramePr>
          <p:nvPr>
            <p:extLst>
              <p:ext uri="{D42A27DB-BD31-4B8C-83A1-F6EECF244321}">
                <p14:modId xmlns:p14="http://schemas.microsoft.com/office/powerpoint/2010/main" val="2812859557"/>
              </p:ext>
            </p:extLst>
          </p:nvPr>
        </p:nvGraphicFramePr>
        <p:xfrm>
          <a:off x="597693" y="895349"/>
          <a:ext cx="8365332" cy="4703943"/>
        </p:xfrm>
        <a:graphic>
          <a:graphicData uri="http://schemas.openxmlformats.org/drawingml/2006/table">
            <a:tbl>
              <a:tblPr firstRow="1" firstCol="1" bandRow="1">
                <a:tableStyleId>{00A15C55-8517-42AA-B614-E9B94910E393}</a:tableStyleId>
              </a:tblPr>
              <a:tblGrid>
                <a:gridCol w="1290072">
                  <a:extLst>
                    <a:ext uri="{9D8B030D-6E8A-4147-A177-3AD203B41FA5}">
                      <a16:colId xmlns:a16="http://schemas.microsoft.com/office/drawing/2014/main" val="2359323070"/>
                    </a:ext>
                  </a:extLst>
                </a:gridCol>
                <a:gridCol w="3209883">
                  <a:extLst>
                    <a:ext uri="{9D8B030D-6E8A-4147-A177-3AD203B41FA5}">
                      <a16:colId xmlns:a16="http://schemas.microsoft.com/office/drawing/2014/main" val="1436030383"/>
                    </a:ext>
                  </a:extLst>
                </a:gridCol>
                <a:gridCol w="3865377">
                  <a:extLst>
                    <a:ext uri="{9D8B030D-6E8A-4147-A177-3AD203B41FA5}">
                      <a16:colId xmlns:a16="http://schemas.microsoft.com/office/drawing/2014/main" val="936464936"/>
                    </a:ext>
                  </a:extLst>
                </a:gridCol>
              </a:tblGrid>
              <a:tr h="395727">
                <a:tc>
                  <a:txBody>
                    <a:bodyPr/>
                    <a:lstStyle/>
                    <a:p>
                      <a:pPr algn="ctr">
                        <a:buNone/>
                      </a:pPr>
                      <a:r>
                        <a:rPr lang="en-US" sz="1200" dirty="0"/>
                        <a:t>Vendor / Solution</a:t>
                      </a:r>
                    </a:p>
                  </a:txBody>
                  <a:tcPr marL="39201" marR="39201" marT="19601" marB="19601" anchor="ctr"/>
                </a:tc>
                <a:tc>
                  <a:txBody>
                    <a:bodyPr/>
                    <a:lstStyle/>
                    <a:p>
                      <a:pPr algn="ctr">
                        <a:buNone/>
                      </a:pPr>
                      <a:r>
                        <a:rPr lang="en-US" sz="1100" dirty="0"/>
                        <a:t>What they offer (browser isolation / secure browser component)</a:t>
                      </a:r>
                    </a:p>
                  </a:txBody>
                  <a:tcPr marL="39201" marR="39201" marT="19601" marB="19601" anchor="ctr"/>
                </a:tc>
                <a:tc>
                  <a:txBody>
                    <a:bodyPr/>
                    <a:lstStyle/>
                    <a:p>
                      <a:pPr algn="ctr">
                        <a:buNone/>
                      </a:pPr>
                      <a:r>
                        <a:rPr lang="en-US" sz="1200" dirty="0"/>
                        <a:t>Notable features / differentiators</a:t>
                      </a:r>
                    </a:p>
                  </a:txBody>
                  <a:tcPr marL="39201" marR="39201" marT="19601" marB="19601" anchor="ctr"/>
                </a:tc>
                <a:extLst>
                  <a:ext uri="{0D108BD9-81ED-4DB2-BD59-A6C34878D82A}">
                    <a16:rowId xmlns:a16="http://schemas.microsoft.com/office/drawing/2014/main" val="601812109"/>
                  </a:ext>
                </a:extLst>
              </a:tr>
              <a:tr h="538527">
                <a:tc>
                  <a:txBody>
                    <a:bodyPr/>
                    <a:lstStyle/>
                    <a:p>
                      <a:pPr algn="r">
                        <a:buNone/>
                      </a:pPr>
                      <a:r>
                        <a:rPr lang="en-US" sz="1100" b="1" dirty="0"/>
                        <a:t>Menlo Security</a:t>
                      </a:r>
                      <a:endParaRPr lang="en-US" sz="1100" dirty="0"/>
                    </a:p>
                  </a:txBody>
                  <a:tcPr marL="39201" marR="39201" marT="19601" marB="19601" anchor="ctr"/>
                </a:tc>
                <a:tc>
                  <a:txBody>
                    <a:bodyPr/>
                    <a:lstStyle/>
                    <a:p>
                      <a:pPr>
                        <a:buNone/>
                      </a:pPr>
                      <a:r>
                        <a:rPr lang="en-US" sz="1000" dirty="0"/>
                        <a:t>Remote Browser Isolation / Secure Cloud Browser</a:t>
                      </a:r>
                    </a:p>
                  </a:txBody>
                  <a:tcPr marL="39201" marR="39201" marT="19601" marB="19601" anchor="ctr"/>
                </a:tc>
                <a:tc>
                  <a:txBody>
                    <a:bodyPr/>
                    <a:lstStyle/>
                    <a:p>
                      <a:pPr>
                        <a:buNone/>
                      </a:pPr>
                      <a:r>
                        <a:rPr lang="en-US" sz="1000" dirty="0"/>
                        <a:t>Claims protection from phishing &amp; evasive malware; full isolation of user browsing sessions. (</a:t>
                      </a:r>
                      <a:r>
                        <a:rPr lang="en-US" sz="1000" dirty="0">
                          <a:hlinkClick r:id="rId3" tooltip="Remote Browser Isolation - Menlo Security"/>
                        </a:rPr>
                        <a:t>Menlo Security</a:t>
                      </a:r>
                      <a:r>
                        <a:rPr lang="en-US" sz="1000" dirty="0"/>
                        <a:t>)</a:t>
                      </a:r>
                    </a:p>
                  </a:txBody>
                  <a:tcPr marL="39201" marR="39201" marT="19601" marB="19601" anchor="ctr"/>
                </a:tc>
                <a:extLst>
                  <a:ext uri="{0D108BD9-81ED-4DB2-BD59-A6C34878D82A}">
                    <a16:rowId xmlns:a16="http://schemas.microsoft.com/office/drawing/2014/main" val="1003901438"/>
                  </a:ext>
                </a:extLst>
              </a:tr>
              <a:tr h="538527">
                <a:tc>
                  <a:txBody>
                    <a:bodyPr/>
                    <a:lstStyle/>
                    <a:p>
                      <a:pPr algn="r">
                        <a:buNone/>
                      </a:pPr>
                      <a:r>
                        <a:rPr lang="en-US" sz="1100" b="1" dirty="0"/>
                        <a:t>Netskope</a:t>
                      </a:r>
                      <a:endParaRPr lang="en-US" sz="1100" dirty="0"/>
                    </a:p>
                  </a:txBody>
                  <a:tcPr marL="39201" marR="39201" marT="19601" marB="19601" anchor="ctr"/>
                </a:tc>
                <a:tc>
                  <a:txBody>
                    <a:bodyPr/>
                    <a:lstStyle/>
                    <a:p>
                      <a:pPr>
                        <a:buNone/>
                      </a:pPr>
                      <a:r>
                        <a:rPr lang="en-US" sz="1000" dirty="0"/>
                        <a:t>Remote Browser Isolation (RBI) as part of its SSE / SWG platform</a:t>
                      </a:r>
                    </a:p>
                  </a:txBody>
                  <a:tcPr marL="39201" marR="39201" marT="19601" marB="19601" anchor="ctr"/>
                </a:tc>
                <a:tc>
                  <a:txBody>
                    <a:bodyPr/>
                    <a:lstStyle/>
                    <a:p>
                      <a:pPr>
                        <a:buNone/>
                      </a:pPr>
                      <a:r>
                        <a:rPr lang="en-US" sz="1000" dirty="0"/>
                        <a:t>Pixel-rendering of risky sites so malware never reaches the endpoint; unified policy engine. (</a:t>
                      </a:r>
                      <a:r>
                        <a:rPr lang="en-US" sz="1000" dirty="0">
                          <a:hlinkClick r:id="rId4" tooltip="Remote Browser Isolation (RBI) - Netskope"/>
                        </a:rPr>
                        <a:t>Netskope</a:t>
                      </a:r>
                      <a:r>
                        <a:rPr lang="en-US" sz="1000" dirty="0"/>
                        <a:t>)</a:t>
                      </a:r>
                    </a:p>
                  </a:txBody>
                  <a:tcPr marL="39201" marR="39201" marT="19601" marB="19601" anchor="ctr"/>
                </a:tc>
                <a:extLst>
                  <a:ext uri="{0D108BD9-81ED-4DB2-BD59-A6C34878D82A}">
                    <a16:rowId xmlns:a16="http://schemas.microsoft.com/office/drawing/2014/main" val="554532063"/>
                  </a:ext>
                </a:extLst>
              </a:tr>
              <a:tr h="414251">
                <a:tc>
                  <a:txBody>
                    <a:bodyPr/>
                    <a:lstStyle/>
                    <a:p>
                      <a:pPr algn="r">
                        <a:buNone/>
                      </a:pPr>
                      <a:r>
                        <a:rPr lang="en-US" sz="1100" b="1" dirty="0"/>
                        <a:t>Palo Alto Networks</a:t>
                      </a:r>
                      <a:endParaRPr lang="en-US" sz="1100" dirty="0"/>
                    </a:p>
                  </a:txBody>
                  <a:tcPr marL="39201" marR="39201" marT="19601" marB="19601" anchor="ctr"/>
                </a:tc>
                <a:tc>
                  <a:txBody>
                    <a:bodyPr/>
                    <a:lstStyle/>
                    <a:p>
                      <a:pPr>
                        <a:buNone/>
                      </a:pPr>
                      <a:r>
                        <a:rPr lang="en-US" sz="1000" dirty="0"/>
                        <a:t>RBI as part of their SASE / Prisma Access stack</a:t>
                      </a:r>
                    </a:p>
                  </a:txBody>
                  <a:tcPr marL="39201" marR="39201" marT="19601" marB="19601" anchor="ctr"/>
                </a:tc>
                <a:tc>
                  <a:txBody>
                    <a:bodyPr/>
                    <a:lstStyle/>
                    <a:p>
                      <a:pPr>
                        <a:buNone/>
                      </a:pPr>
                      <a:r>
                        <a:rPr lang="en-US" sz="1000" dirty="0"/>
                        <a:t>Native integration with their security policies and near-native UX. (</a:t>
                      </a:r>
                      <a:r>
                        <a:rPr lang="en-US" sz="1000" dirty="0">
                          <a:hlinkClick r:id="rId5" tooltip="Remote Browser Isolation - Palo Alto Networks"/>
                        </a:rPr>
                        <a:t>Palo Alto Networks</a:t>
                      </a:r>
                      <a:r>
                        <a:rPr lang="en-US" sz="1000" dirty="0"/>
                        <a:t>)</a:t>
                      </a:r>
                    </a:p>
                  </a:txBody>
                  <a:tcPr marL="39201" marR="39201" marT="19601" marB="19601" anchor="ctr"/>
                </a:tc>
                <a:extLst>
                  <a:ext uri="{0D108BD9-81ED-4DB2-BD59-A6C34878D82A}">
                    <a16:rowId xmlns:a16="http://schemas.microsoft.com/office/drawing/2014/main" val="1527047018"/>
                  </a:ext>
                </a:extLst>
              </a:tr>
              <a:tr h="538527">
                <a:tc>
                  <a:txBody>
                    <a:bodyPr/>
                    <a:lstStyle/>
                    <a:p>
                      <a:pPr algn="r">
                        <a:buNone/>
                      </a:pPr>
                      <a:r>
                        <a:rPr lang="en-US" sz="1100" b="1" dirty="0" err="1"/>
                        <a:t>iBoss</a:t>
                      </a:r>
                      <a:endParaRPr lang="en-US" sz="1100" dirty="0"/>
                    </a:p>
                  </a:txBody>
                  <a:tcPr marL="39201" marR="39201" marT="19601" marB="19601" anchor="ctr"/>
                </a:tc>
                <a:tc>
                  <a:txBody>
                    <a:bodyPr/>
                    <a:lstStyle/>
                    <a:p>
                      <a:pPr>
                        <a:buNone/>
                      </a:pPr>
                      <a:r>
                        <a:rPr lang="en-US" sz="1000" dirty="0"/>
                        <a:t>Browser Isolation (RBI) integrated into their platform</a:t>
                      </a:r>
                    </a:p>
                  </a:txBody>
                  <a:tcPr marL="39201" marR="39201" marT="19601" marB="19601" anchor="ctr"/>
                </a:tc>
                <a:tc>
                  <a:txBody>
                    <a:bodyPr/>
                    <a:lstStyle/>
                    <a:p>
                      <a:pPr>
                        <a:buNone/>
                      </a:pPr>
                      <a:r>
                        <a:rPr lang="en-US" sz="1000" dirty="0"/>
                        <a:t>Streams only pixels; clientless experience; when a site is risky, users are auto-redirected to isolated session. (</a:t>
                      </a:r>
                      <a:r>
                        <a:rPr lang="en-US" sz="1000" dirty="0">
                          <a:hlinkClick r:id="rId6" tooltip="Remote Browser Isolation - iboss"/>
                        </a:rPr>
                        <a:t>iboss.com</a:t>
                      </a:r>
                      <a:r>
                        <a:rPr lang="en-US" sz="1000" dirty="0"/>
                        <a:t>)</a:t>
                      </a:r>
                    </a:p>
                  </a:txBody>
                  <a:tcPr marL="39201" marR="39201" marT="19601" marB="19601" anchor="ctr"/>
                </a:tc>
                <a:extLst>
                  <a:ext uri="{0D108BD9-81ED-4DB2-BD59-A6C34878D82A}">
                    <a16:rowId xmlns:a16="http://schemas.microsoft.com/office/drawing/2014/main" val="2682485652"/>
                  </a:ext>
                </a:extLst>
              </a:tr>
              <a:tr h="662803">
                <a:tc>
                  <a:txBody>
                    <a:bodyPr/>
                    <a:lstStyle/>
                    <a:p>
                      <a:pPr algn="r">
                        <a:buNone/>
                      </a:pPr>
                      <a:r>
                        <a:rPr lang="en-US" sz="1100" b="1" dirty="0" err="1"/>
                        <a:t>Ericom</a:t>
                      </a:r>
                      <a:r>
                        <a:rPr lang="en-US" sz="1100" b="1" dirty="0"/>
                        <a:t> Software</a:t>
                      </a:r>
                      <a:endParaRPr lang="en-US" sz="1100" dirty="0"/>
                    </a:p>
                  </a:txBody>
                  <a:tcPr marL="39201" marR="39201" marT="19601" marB="19601" anchor="ctr"/>
                </a:tc>
                <a:tc>
                  <a:txBody>
                    <a:bodyPr/>
                    <a:lstStyle/>
                    <a:p>
                      <a:pPr>
                        <a:buNone/>
                      </a:pPr>
                      <a:r>
                        <a:rPr lang="fr-FR" sz="1000"/>
                        <a:t>Remote Browser Isolation / Web Isolation</a:t>
                      </a:r>
                    </a:p>
                  </a:txBody>
                  <a:tcPr marL="39201" marR="39201" marT="19601" marB="19601" anchor="ctr"/>
                </a:tc>
                <a:tc>
                  <a:txBody>
                    <a:bodyPr/>
                    <a:lstStyle/>
                    <a:p>
                      <a:pPr>
                        <a:buNone/>
                      </a:pPr>
                      <a:r>
                        <a:rPr lang="en-US" sz="1000" dirty="0"/>
                        <a:t>Renders content in virtual containers, streams safe output; integrates with their Secure Web Gateway offerings. (</a:t>
                      </a:r>
                      <a:r>
                        <a:rPr lang="en-US" sz="1000" dirty="0" err="1">
                          <a:hlinkClick r:id="rId7" tooltip="Remote Browser Isolation - Ericom Software"/>
                        </a:rPr>
                        <a:t>Ericom</a:t>
                      </a:r>
                      <a:r>
                        <a:rPr lang="en-US" sz="1000" dirty="0">
                          <a:hlinkClick r:id="rId7" tooltip="Remote Browser Isolation - Ericom Software"/>
                        </a:rPr>
                        <a:t> Software</a:t>
                      </a:r>
                      <a:r>
                        <a:rPr lang="en-US" sz="1000" dirty="0"/>
                        <a:t>)</a:t>
                      </a:r>
                    </a:p>
                  </a:txBody>
                  <a:tcPr marL="39201" marR="39201" marT="19601" marB="19601" anchor="ctr"/>
                </a:tc>
                <a:extLst>
                  <a:ext uri="{0D108BD9-81ED-4DB2-BD59-A6C34878D82A}">
                    <a16:rowId xmlns:a16="http://schemas.microsoft.com/office/drawing/2014/main" val="3148946484"/>
                  </a:ext>
                </a:extLst>
              </a:tr>
              <a:tr h="538527">
                <a:tc>
                  <a:txBody>
                    <a:bodyPr/>
                    <a:lstStyle/>
                    <a:p>
                      <a:pPr algn="r">
                        <a:buNone/>
                      </a:pPr>
                      <a:r>
                        <a:rPr lang="en-US" sz="1100" b="1" dirty="0"/>
                        <a:t>Versa Networks</a:t>
                      </a:r>
                      <a:endParaRPr lang="en-US" sz="1100" dirty="0"/>
                    </a:p>
                  </a:txBody>
                  <a:tcPr marL="39201" marR="39201" marT="19601" marB="19601" anchor="ctr"/>
                </a:tc>
                <a:tc>
                  <a:txBody>
                    <a:bodyPr/>
                    <a:lstStyle/>
                    <a:p>
                      <a:pPr>
                        <a:buNone/>
                      </a:pPr>
                      <a:r>
                        <a:rPr lang="en-US" sz="1000"/>
                        <a:t>Versa Remote Browser Isolation</a:t>
                      </a:r>
                    </a:p>
                  </a:txBody>
                  <a:tcPr marL="39201" marR="39201" marT="19601" marB="19601" anchor="ctr"/>
                </a:tc>
                <a:tc>
                  <a:txBody>
                    <a:bodyPr/>
                    <a:lstStyle/>
                    <a:p>
                      <a:pPr>
                        <a:buNone/>
                      </a:pPr>
                      <a:r>
                        <a:rPr lang="en-US" sz="1000" dirty="0"/>
                        <a:t>Runs web content in a remote environment to shield endpoints and apply zero trust policies. (</a:t>
                      </a:r>
                      <a:r>
                        <a:rPr lang="en-US" sz="1000" dirty="0">
                          <a:hlinkClick r:id="rId8" tooltip="Versa Remote Browser Isolation"/>
                        </a:rPr>
                        <a:t>Versa Networks</a:t>
                      </a:r>
                      <a:r>
                        <a:rPr lang="en-US" sz="1000" dirty="0"/>
                        <a:t>)</a:t>
                      </a:r>
                    </a:p>
                  </a:txBody>
                  <a:tcPr marL="39201" marR="39201" marT="19601" marB="19601" anchor="ctr"/>
                </a:tc>
                <a:extLst>
                  <a:ext uri="{0D108BD9-81ED-4DB2-BD59-A6C34878D82A}">
                    <a16:rowId xmlns:a16="http://schemas.microsoft.com/office/drawing/2014/main" val="2832581926"/>
                  </a:ext>
                </a:extLst>
              </a:tr>
              <a:tr h="662803">
                <a:tc>
                  <a:txBody>
                    <a:bodyPr/>
                    <a:lstStyle/>
                    <a:p>
                      <a:pPr algn="r">
                        <a:buNone/>
                      </a:pPr>
                      <a:r>
                        <a:rPr lang="en-US" sz="1100" b="1" dirty="0"/>
                        <a:t>Keeper Security</a:t>
                      </a:r>
                      <a:endParaRPr lang="en-US" sz="1100" dirty="0"/>
                    </a:p>
                  </a:txBody>
                  <a:tcPr marL="39201" marR="39201" marT="19601" marB="19601" anchor="ctr"/>
                </a:tc>
                <a:tc>
                  <a:txBody>
                    <a:bodyPr/>
                    <a:lstStyle/>
                    <a:p>
                      <a:pPr>
                        <a:buNone/>
                      </a:pPr>
                      <a:r>
                        <a:rPr lang="en-US" sz="1000"/>
                        <a:t>Secure / Remote Browser Isolation (via Keeper Connection Manager)</a:t>
                      </a:r>
                    </a:p>
                  </a:txBody>
                  <a:tcPr marL="39201" marR="39201" marT="19601" marB="19601" anchor="ctr"/>
                </a:tc>
                <a:tc>
                  <a:txBody>
                    <a:bodyPr/>
                    <a:lstStyle/>
                    <a:p>
                      <a:pPr>
                        <a:buNone/>
                      </a:pPr>
                      <a:r>
                        <a:rPr lang="en-US" sz="1000" dirty="0"/>
                        <a:t>Provides isolated web sessions, session recording/auditing, controlled web access. (</a:t>
                      </a:r>
                      <a:r>
                        <a:rPr lang="en-US" sz="1000" dirty="0">
                          <a:hlinkClick r:id="rId9" tooltip="Remote Browser Isolation - Keeper Security"/>
                        </a:rPr>
                        <a:t>Keeper® Password Manager &amp; Digital Vault</a:t>
                      </a:r>
                      <a:r>
                        <a:rPr lang="en-US" sz="1000" dirty="0"/>
                        <a:t>)</a:t>
                      </a:r>
                    </a:p>
                  </a:txBody>
                  <a:tcPr marL="39201" marR="39201" marT="19601" marB="19601" anchor="ctr"/>
                </a:tc>
                <a:extLst>
                  <a:ext uri="{0D108BD9-81ED-4DB2-BD59-A6C34878D82A}">
                    <a16:rowId xmlns:a16="http://schemas.microsoft.com/office/drawing/2014/main" val="669763853"/>
                  </a:ext>
                </a:extLst>
              </a:tr>
              <a:tr h="414251">
                <a:tc>
                  <a:txBody>
                    <a:bodyPr/>
                    <a:lstStyle/>
                    <a:p>
                      <a:pPr algn="r">
                        <a:buNone/>
                      </a:pPr>
                      <a:r>
                        <a:rPr lang="en-US" sz="1100" b="1" dirty="0"/>
                        <a:t>Other / Emerging / Legacy</a:t>
                      </a:r>
                      <a:endParaRPr lang="en-US" sz="1100" dirty="0"/>
                    </a:p>
                  </a:txBody>
                  <a:tcPr marL="39201" marR="39201" marT="19601" marB="19601" anchor="ctr"/>
                </a:tc>
                <a:tc>
                  <a:txBody>
                    <a:bodyPr/>
                    <a:lstStyle/>
                    <a:p>
                      <a:pPr>
                        <a:buNone/>
                      </a:pPr>
                      <a:r>
                        <a:rPr lang="en-US" sz="1000" dirty="0"/>
                        <a:t>Others mentioned in market guides</a:t>
                      </a:r>
                    </a:p>
                  </a:txBody>
                  <a:tcPr marL="39201" marR="39201" marT="19601" marB="19601" anchor="ctr"/>
                </a:tc>
                <a:tc>
                  <a:txBody>
                    <a:bodyPr/>
                    <a:lstStyle/>
                    <a:p>
                      <a:pPr>
                        <a:buNone/>
                      </a:pPr>
                      <a:r>
                        <a:rPr lang="en-US" sz="1000" dirty="0"/>
                        <a:t>Authentic8 (Silo), Garrison, Cloudflare (as part of SSE), etc. (</a:t>
                      </a:r>
                      <a:r>
                        <a:rPr lang="en-US" sz="1000" dirty="0">
                          <a:hlinkClick r:id="rId10" tooltip="The 14 Best Browser Security Platforms to Consider in 2024"/>
                        </a:rPr>
                        <a:t>Solutions Review</a:t>
                      </a:r>
                      <a:r>
                        <a:rPr lang="en-US" sz="1000" dirty="0"/>
                        <a:t>)</a:t>
                      </a:r>
                    </a:p>
                  </a:txBody>
                  <a:tcPr marL="39201" marR="39201" marT="19601" marB="19601" anchor="ctr"/>
                </a:tc>
                <a:extLst>
                  <a:ext uri="{0D108BD9-81ED-4DB2-BD59-A6C34878D82A}">
                    <a16:rowId xmlns:a16="http://schemas.microsoft.com/office/drawing/2014/main" val="2016222235"/>
                  </a:ext>
                </a:extLst>
              </a:tr>
            </a:tbl>
          </a:graphicData>
        </a:graphic>
      </p:graphicFrame>
      <p:sp>
        <p:nvSpPr>
          <p:cNvPr id="18" name="TextBox 17">
            <a:extLst>
              <a:ext uri="{FF2B5EF4-FFF2-40B4-BE49-F238E27FC236}">
                <a16:creationId xmlns:a16="http://schemas.microsoft.com/office/drawing/2014/main" id="{D084D130-F960-C711-FD43-7FAECA45FE0B}"/>
              </a:ext>
            </a:extLst>
          </p:cNvPr>
          <p:cNvSpPr txBox="1"/>
          <p:nvPr/>
        </p:nvSpPr>
        <p:spPr>
          <a:xfrm>
            <a:off x="597692" y="5813182"/>
            <a:ext cx="11145526" cy="461665"/>
          </a:xfrm>
          <a:prstGeom prst="rect">
            <a:avLst/>
          </a:prstGeom>
          <a:noFill/>
        </p:spPr>
        <p:txBody>
          <a:bodyPr wrap="square">
            <a:spAutoFit/>
          </a:bodyPr>
          <a:lstStyle/>
          <a:p>
            <a:r>
              <a:rPr lang="en-US" sz="1200" dirty="0"/>
              <a:t>Here are several vendors/solutions that offer “secure browser” or </a:t>
            </a:r>
            <a:r>
              <a:rPr lang="en-US" sz="1200" b="1" dirty="0"/>
              <a:t>remote browser isolation/browser isolation</a:t>
            </a:r>
            <a:r>
              <a:rPr lang="en-US" sz="1200" dirty="0"/>
              <a:t> capabilities (i.e., isolating or sandboxing web sessions) — along with key differentiators you can call out in an interview:</a:t>
            </a:r>
          </a:p>
        </p:txBody>
      </p:sp>
      <p:sp>
        <p:nvSpPr>
          <p:cNvPr id="20" name="TextBox 19">
            <a:extLst>
              <a:ext uri="{FF2B5EF4-FFF2-40B4-BE49-F238E27FC236}">
                <a16:creationId xmlns:a16="http://schemas.microsoft.com/office/drawing/2014/main" id="{7B8D8CC6-0128-EC94-7317-4025B12F54C2}"/>
              </a:ext>
            </a:extLst>
          </p:cNvPr>
          <p:cNvSpPr txBox="1"/>
          <p:nvPr/>
        </p:nvSpPr>
        <p:spPr>
          <a:xfrm>
            <a:off x="9046898" y="936477"/>
            <a:ext cx="2696320" cy="4893647"/>
          </a:xfrm>
          <a:prstGeom prst="rect">
            <a:avLst/>
          </a:prstGeom>
          <a:noFill/>
        </p:spPr>
        <p:txBody>
          <a:bodyPr wrap="square">
            <a:spAutoFit/>
          </a:bodyPr>
          <a:lstStyle/>
          <a:p>
            <a:pPr>
              <a:buNone/>
            </a:pPr>
            <a:r>
              <a:rPr lang="en-US" sz="1200" b="1" dirty="0"/>
              <a:t>What to highlight in your interview</a:t>
            </a:r>
          </a:p>
          <a:p>
            <a:pPr marL="171450" indent="-171450">
              <a:buFont typeface="Arial" panose="020B0604020202020204" pitchFamily="34" charset="0"/>
              <a:buChar char="•"/>
            </a:pPr>
            <a:r>
              <a:rPr lang="en-US" sz="1200" dirty="0"/>
              <a:t>These secure browser / isolation offerings are </a:t>
            </a:r>
            <a:r>
              <a:rPr lang="en-US" sz="1200" b="1" dirty="0"/>
              <a:t>often packaged into larger SASE / SSE / SWG platforms</a:t>
            </a:r>
            <a:r>
              <a:rPr lang="en-US" sz="1200" dirty="0"/>
              <a:t> (e.g., Palo Alto, Netskope) rather than standalone products.</a:t>
            </a:r>
          </a:p>
          <a:p>
            <a:pPr marL="171450" indent="-171450">
              <a:buFont typeface="Arial" panose="020B0604020202020204" pitchFamily="34" charset="0"/>
              <a:buChar char="•"/>
            </a:pPr>
            <a:r>
              <a:rPr lang="en-US" sz="1200" dirty="0"/>
              <a:t>The differentiators tend to revolve around </a:t>
            </a:r>
            <a:r>
              <a:rPr lang="en-US" sz="1200" b="1" dirty="0"/>
              <a:t>latency / performance</a:t>
            </a:r>
            <a:r>
              <a:rPr lang="en-US" sz="1200" dirty="0"/>
              <a:t>, </a:t>
            </a:r>
            <a:r>
              <a:rPr lang="en-US" sz="1200" b="1" dirty="0"/>
              <a:t>user experience (how “native” the browsing feels)</a:t>
            </a:r>
            <a:r>
              <a:rPr lang="en-US" sz="1200" dirty="0"/>
              <a:t>, </a:t>
            </a:r>
            <a:r>
              <a:rPr lang="en-US" sz="1200" b="1" dirty="0"/>
              <a:t>policy integration</a:t>
            </a:r>
            <a:r>
              <a:rPr lang="en-US" sz="1200" dirty="0"/>
              <a:t>, </a:t>
            </a:r>
            <a:r>
              <a:rPr lang="en-US" sz="1200" b="1" dirty="0"/>
              <a:t>scalability</a:t>
            </a:r>
            <a:r>
              <a:rPr lang="en-US" sz="1200" dirty="0"/>
              <a:t>, and </a:t>
            </a:r>
            <a:r>
              <a:rPr lang="en-US" sz="1200" b="1" dirty="0"/>
              <a:t>how aggressively they isolate (pixel streaming vs DOM sanitization)</a:t>
            </a:r>
            <a:r>
              <a:rPr lang="en-US" sz="1200" dirty="0"/>
              <a:t>.</a:t>
            </a:r>
          </a:p>
          <a:p>
            <a:pPr marL="171450" indent="-171450">
              <a:buFont typeface="Arial" panose="020B0604020202020204" pitchFamily="34" charset="0"/>
              <a:buChar char="•"/>
            </a:pPr>
            <a:r>
              <a:rPr lang="en-US" sz="1200" dirty="0"/>
              <a:t>Knowing a few names will allow you to ask: “Are we going to build or integrate with an existing secure browser / isolation vendor? Which one? What drove that choice (UX, cost, risk posture)?”</a:t>
            </a:r>
          </a:p>
          <a:p>
            <a:pPr marL="171450" indent="-171450">
              <a:buFont typeface="Arial" panose="020B0604020202020204" pitchFamily="34" charset="0"/>
              <a:buChar char="•"/>
            </a:pPr>
            <a:r>
              <a:rPr lang="en-US" sz="1200" dirty="0"/>
              <a:t>If you like, I can send you a </a:t>
            </a:r>
            <a:r>
              <a:rPr lang="en-US" sz="1200" b="1" dirty="0"/>
              <a:t>comparative feature matrix</a:t>
            </a:r>
            <a:r>
              <a:rPr lang="en-US" sz="1200" dirty="0"/>
              <a:t> (vendor vs vendor) so you can see which ones lead on performance, latency, policy, UX, and security. Do you want me to build that out?</a:t>
            </a:r>
          </a:p>
        </p:txBody>
      </p:sp>
      <p:sp>
        <p:nvSpPr>
          <p:cNvPr id="5" name="TextBox 4">
            <a:extLst>
              <a:ext uri="{FF2B5EF4-FFF2-40B4-BE49-F238E27FC236}">
                <a16:creationId xmlns:a16="http://schemas.microsoft.com/office/drawing/2014/main" id="{D9A86531-3D48-F1DE-93B7-0434AD715151}"/>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spTree>
    <p:extLst>
      <p:ext uri="{BB962C8B-B14F-4D97-AF65-F5344CB8AC3E}">
        <p14:creationId xmlns:p14="http://schemas.microsoft.com/office/powerpoint/2010/main" val="10692624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4BF2B-8287-AF84-D776-6C6A1656EA2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17EFB8C-099D-5BF5-F296-077C5CF1BA69}"/>
              </a:ext>
            </a:extLst>
          </p:cNvPr>
          <p:cNvSpPr txBox="1"/>
          <p:nvPr/>
        </p:nvSpPr>
        <p:spPr>
          <a:xfrm>
            <a:off x="7229475" y="464344"/>
            <a:ext cx="4364832" cy="276999"/>
          </a:xfrm>
          <a:prstGeom prst="rect">
            <a:avLst/>
          </a:prstGeom>
          <a:noFill/>
        </p:spPr>
        <p:txBody>
          <a:bodyPr wrap="square" rtlCol="0">
            <a:spAutoFit/>
          </a:bodyPr>
          <a:lstStyle/>
          <a:p>
            <a:pPr algn="r"/>
            <a:r>
              <a:rPr lang="en-US" sz="1200" dirty="0">
                <a:solidFill>
                  <a:schemeClr val="bg1">
                    <a:lumMod val="65000"/>
                  </a:schemeClr>
                </a:solidFill>
              </a:rPr>
              <a:t>Interview Study Guide: Encryption and Advanced Technologies</a:t>
            </a:r>
          </a:p>
        </p:txBody>
      </p:sp>
      <p:sp>
        <p:nvSpPr>
          <p:cNvPr id="3" name="TextBox 2">
            <a:extLst>
              <a:ext uri="{FF2B5EF4-FFF2-40B4-BE49-F238E27FC236}">
                <a16:creationId xmlns:a16="http://schemas.microsoft.com/office/drawing/2014/main" id="{ADEF3020-37D7-AEE4-0C13-DBF651F4B0F2}"/>
              </a:ext>
            </a:extLst>
          </p:cNvPr>
          <p:cNvSpPr txBox="1"/>
          <p:nvPr/>
        </p:nvSpPr>
        <p:spPr>
          <a:xfrm>
            <a:off x="597692" y="372011"/>
            <a:ext cx="6097190" cy="369332"/>
          </a:xfrm>
          <a:prstGeom prst="rect">
            <a:avLst/>
          </a:prstGeom>
          <a:noFill/>
        </p:spPr>
        <p:txBody>
          <a:bodyPr wrap="square">
            <a:spAutoFit/>
          </a:bodyPr>
          <a:lstStyle/>
          <a:p>
            <a:r>
              <a:rPr lang="en-US" b="1" dirty="0"/>
              <a:t>Secure Browser</a:t>
            </a:r>
            <a:endParaRPr lang="en-US" dirty="0"/>
          </a:p>
        </p:txBody>
      </p:sp>
      <p:sp>
        <p:nvSpPr>
          <p:cNvPr id="2" name="TextBox 1">
            <a:extLst>
              <a:ext uri="{FF2B5EF4-FFF2-40B4-BE49-F238E27FC236}">
                <a16:creationId xmlns:a16="http://schemas.microsoft.com/office/drawing/2014/main" id="{9286D2D2-83B9-007C-B6AD-78B669281E2B}"/>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lumMod val="65000"/>
                  </a:schemeClr>
                </a:solidFill>
              </a:rPr>
              <a:t>© 2025 Tony DeGonia. All Rights Reserved  |  </a:t>
            </a:r>
            <a:r>
              <a:rPr lang="en-US" sz="800" i="1" dirty="0">
                <a:solidFill>
                  <a:schemeClr val="bg1">
                    <a:lumMod val="65000"/>
                  </a:schemeClr>
                </a:solidFill>
              </a:rPr>
              <a:t>Encryption &amp; Advanced Technologies Interview Study Guide </a:t>
            </a:r>
            <a:r>
              <a:rPr lang="en-US" sz="800" dirty="0">
                <a:solidFill>
                  <a:schemeClr val="bg1">
                    <a:lumMod val="65000"/>
                  </a:schemeClr>
                </a:solidFill>
              </a:rPr>
              <a:t>by Tony DeGonia (2025)</a:t>
            </a:r>
          </a:p>
          <a:p>
            <a:endParaRPr lang="en-US" sz="100" dirty="0">
              <a:solidFill>
                <a:schemeClr val="bg1">
                  <a:lumMod val="65000"/>
                </a:schemeClr>
              </a:solidFill>
            </a:endParaRPr>
          </a:p>
        </p:txBody>
      </p:sp>
      <p:pic>
        <p:nvPicPr>
          <p:cNvPr id="4" name="Picture 3" descr="A black background with a black square&#10;&#10;AI-generated content may be incorrect.">
            <a:extLst>
              <a:ext uri="{FF2B5EF4-FFF2-40B4-BE49-F238E27FC236}">
                <a16:creationId xmlns:a16="http://schemas.microsoft.com/office/drawing/2014/main" id="{BDA88EF5-62F3-8F23-E63B-7246563482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058" y="6355556"/>
            <a:ext cx="1490764" cy="429495"/>
          </a:xfrm>
          <a:prstGeom prst="rect">
            <a:avLst/>
          </a:prstGeom>
        </p:spPr>
      </p:pic>
      <p:sp>
        <p:nvSpPr>
          <p:cNvPr id="6" name="TextBox 5">
            <a:extLst>
              <a:ext uri="{FF2B5EF4-FFF2-40B4-BE49-F238E27FC236}">
                <a16:creationId xmlns:a16="http://schemas.microsoft.com/office/drawing/2014/main" id="{03F351A6-B9C8-76C0-5A4C-5B3524FEF243}"/>
              </a:ext>
            </a:extLst>
          </p:cNvPr>
          <p:cNvSpPr txBox="1"/>
          <p:nvPr/>
        </p:nvSpPr>
        <p:spPr>
          <a:xfrm>
            <a:off x="647699" y="914817"/>
            <a:ext cx="11182352" cy="5303520"/>
          </a:xfrm>
          <a:prstGeom prst="rect">
            <a:avLst/>
          </a:prstGeom>
          <a:noFill/>
        </p:spPr>
        <p:txBody>
          <a:bodyPr wrap="square" numCol="2">
            <a:spAutoFit/>
          </a:bodyPr>
          <a:lstStyle/>
          <a:p>
            <a:pPr>
              <a:buNone/>
            </a:pPr>
            <a:r>
              <a:rPr lang="en-US" sz="1100" b="1" dirty="0"/>
              <a:t>🎯 Top 20 Interview Q&amp;As for Pre-Sales Engineers</a:t>
            </a:r>
          </a:p>
          <a:p>
            <a:pPr>
              <a:buNone/>
            </a:pPr>
            <a:r>
              <a:rPr lang="en-US" sz="1000" i="1" dirty="0"/>
              <a:t>(Quick-Reference Summary – Encryption &amp; Advanced Technologies)</a:t>
            </a:r>
            <a:endParaRPr lang="en-US" sz="1000" dirty="0"/>
          </a:p>
          <a:p>
            <a:pPr>
              <a:buNone/>
            </a:pPr>
            <a:endParaRPr lang="en-US" sz="1100" dirty="0"/>
          </a:p>
          <a:p>
            <a:pPr>
              <a:buNone/>
            </a:pPr>
            <a:r>
              <a:rPr lang="en-US" sz="1100" b="1" dirty="0"/>
              <a:t>🔹 Networking &amp; Routing</a:t>
            </a:r>
          </a:p>
          <a:p>
            <a:pPr marL="228600" indent="-228600">
              <a:buFont typeface="+mj-lt"/>
              <a:buAutoNum type="arabicPeriod"/>
            </a:pPr>
            <a:endParaRPr lang="en-US" sz="1100" b="1" dirty="0"/>
          </a:p>
          <a:p>
            <a:pPr marL="228600" indent="-228600">
              <a:buFont typeface="+mj-lt"/>
              <a:buAutoNum type="arabicPeriod"/>
            </a:pPr>
            <a:r>
              <a:rPr lang="en-US" sz="1100" b="1" dirty="0"/>
              <a:t>BGP vs OSPF:</a:t>
            </a:r>
            <a:r>
              <a:rPr lang="en-US" sz="1100" dirty="0"/>
              <a:t> BGP = Internet-scale, policy-based; OSPF = enterprise-scale, cost-based, fast convergence.</a:t>
            </a:r>
          </a:p>
          <a:p>
            <a:pPr marL="228600" indent="-228600">
              <a:buFont typeface="+mj-lt"/>
              <a:buAutoNum type="arabicPeriod"/>
            </a:pPr>
            <a:r>
              <a:rPr lang="en-US" sz="1100" b="1" dirty="0"/>
              <a:t>VLAN Trunking (802.1Q):</a:t>
            </a:r>
            <a:r>
              <a:rPr lang="en-US" sz="1100" dirty="0"/>
              <a:t> Tags VLAN traffic so multiple VLANs share one physical link.</a:t>
            </a:r>
          </a:p>
          <a:p>
            <a:pPr marL="228600" indent="-228600">
              <a:buFont typeface="+mj-lt"/>
              <a:buAutoNum type="arabicPeriod"/>
            </a:pPr>
            <a:r>
              <a:rPr lang="en-US" sz="1100" b="1" dirty="0"/>
              <a:t>STP/RSTP:</a:t>
            </a:r>
            <a:r>
              <a:rPr lang="en-US" sz="1100" dirty="0"/>
              <a:t> Prevents loops; RSTP converges faster.</a:t>
            </a:r>
          </a:p>
          <a:p>
            <a:pPr marL="228600" indent="-228600">
              <a:buFont typeface="+mj-lt"/>
              <a:buAutoNum type="arabicPeriod"/>
            </a:pPr>
            <a:r>
              <a:rPr lang="en-US" sz="1100" b="1" dirty="0"/>
              <a:t>Encapsulation:</a:t>
            </a:r>
            <a:r>
              <a:rPr lang="en-US" sz="1100" dirty="0"/>
              <a:t> Each OSI layer adds a header (like nested envelopes) to deliver data.</a:t>
            </a:r>
          </a:p>
          <a:p>
            <a:pPr marL="228600" indent="-228600">
              <a:buFont typeface="+mj-lt"/>
              <a:buAutoNum type="arabicPeriod"/>
            </a:pPr>
            <a:endParaRPr lang="en-US" sz="1100" dirty="0"/>
          </a:p>
          <a:p>
            <a:r>
              <a:rPr lang="en-US" sz="1100" b="1" dirty="0"/>
              <a:t>🔹 VPNs &amp; Encryption</a:t>
            </a:r>
          </a:p>
          <a:p>
            <a:pPr marL="228600" indent="-228600">
              <a:buFont typeface="+mj-lt"/>
              <a:buAutoNum type="arabicPeriod"/>
            </a:pPr>
            <a:endParaRPr lang="en-US" sz="1100" b="1" dirty="0"/>
          </a:p>
          <a:p>
            <a:pPr marL="228600" indent="-228600">
              <a:buFont typeface="+mj-lt"/>
              <a:buAutoNum type="arabicPeriod"/>
            </a:pPr>
            <a:r>
              <a:rPr lang="en-US" sz="1100" b="1" dirty="0"/>
              <a:t>IPSec vs GRE:</a:t>
            </a:r>
            <a:r>
              <a:rPr lang="en-US" sz="1100" dirty="0"/>
              <a:t> IPSec = encrypted, GRE = encapsulation only; combine for GRE-over-IPSec.</a:t>
            </a:r>
          </a:p>
          <a:p>
            <a:pPr marL="228600" indent="-228600">
              <a:buFont typeface="+mj-lt"/>
              <a:buAutoNum type="arabicPeriod"/>
            </a:pPr>
            <a:r>
              <a:rPr lang="en-US" sz="1100" b="1" dirty="0"/>
              <a:t>IKE:</a:t>
            </a:r>
            <a:r>
              <a:rPr lang="en-US" sz="1100" dirty="0"/>
              <a:t> Negotiates encryption algorithms and keys for IPSec tunnels.</a:t>
            </a:r>
          </a:p>
          <a:p>
            <a:pPr marL="228600" indent="-228600">
              <a:buFont typeface="+mj-lt"/>
              <a:buAutoNum type="arabicPeriod"/>
            </a:pPr>
            <a:r>
              <a:rPr lang="en-US" sz="1100" b="1" dirty="0"/>
              <a:t>SSL/TLS Handshake:</a:t>
            </a:r>
            <a:r>
              <a:rPr lang="en-US" sz="1100" dirty="0"/>
              <a:t> Client and server agree on ciphers, exchange certs, and derive session keys.</a:t>
            </a:r>
          </a:p>
          <a:p>
            <a:pPr marL="228600" indent="-228600">
              <a:buFont typeface="+mj-lt"/>
              <a:buAutoNum type="arabicPeriod"/>
            </a:pPr>
            <a:r>
              <a:rPr lang="en-US" sz="1100" b="1" dirty="0"/>
              <a:t>Diffie-Hellman / ECDHE:</a:t>
            </a:r>
            <a:r>
              <a:rPr lang="en-US" sz="1100" dirty="0"/>
              <a:t> Secure key exchange — shared secret never transmitted.</a:t>
            </a:r>
          </a:p>
          <a:p>
            <a:pPr marL="228600" indent="-228600">
              <a:buFont typeface="+mj-lt"/>
              <a:buAutoNum type="arabicPeriod"/>
            </a:pPr>
            <a:r>
              <a:rPr lang="en-US" sz="1100" b="1" dirty="0"/>
              <a:t>AES-GCM:</a:t>
            </a:r>
            <a:r>
              <a:rPr lang="en-US" sz="1100" dirty="0"/>
              <a:t> Modern standard providing both encryption and integrity in one pass.</a:t>
            </a:r>
          </a:p>
          <a:p>
            <a:pPr marL="228600" indent="-228600">
              <a:buFont typeface="+mj-lt"/>
              <a:buAutoNum type="arabicPeriod"/>
            </a:pPr>
            <a:r>
              <a:rPr lang="en-US" sz="1100" b="1" dirty="0"/>
              <a:t>PKI:</a:t>
            </a:r>
            <a:r>
              <a:rPr lang="en-US" sz="1100" dirty="0"/>
              <a:t> Trust system using certificates, keys, and CAs to authenticate and encrypt securely.</a:t>
            </a:r>
            <a:br>
              <a:rPr lang="en-US" sz="1100" dirty="0"/>
            </a:br>
            <a:endParaRPr lang="en-US" sz="1100" dirty="0"/>
          </a:p>
          <a:p>
            <a:r>
              <a:rPr lang="en-US" sz="1100" b="1" dirty="0"/>
              <a:t>🔹 Security Frameworks &amp; Zero Trust</a:t>
            </a:r>
          </a:p>
          <a:p>
            <a:pPr marL="228600" indent="-228600">
              <a:buFont typeface="+mj-lt"/>
              <a:buAutoNum type="arabicPeriod"/>
            </a:pPr>
            <a:endParaRPr lang="en-US" sz="1100" b="1" dirty="0"/>
          </a:p>
          <a:p>
            <a:pPr marL="228600" indent="-228600">
              <a:buFont typeface="+mj-lt"/>
              <a:buAutoNum type="arabicPeriod"/>
            </a:pPr>
            <a:r>
              <a:rPr lang="en-US" sz="1100" b="1" dirty="0"/>
              <a:t>Network Segmentation:</a:t>
            </a:r>
            <a:r>
              <a:rPr lang="en-US" sz="1100" dirty="0"/>
              <a:t> Divide network into zones to limit lateral movement.</a:t>
            </a:r>
          </a:p>
          <a:p>
            <a:pPr marL="228600" indent="-228600">
              <a:buFont typeface="+mj-lt"/>
              <a:buAutoNum type="arabicPeriod"/>
            </a:pPr>
            <a:r>
              <a:rPr lang="en-US" sz="1100" b="1" dirty="0"/>
              <a:t>SASE:</a:t>
            </a:r>
            <a:r>
              <a:rPr lang="en-US" sz="1100" dirty="0"/>
              <a:t> SD-WAN + SSE (network + security in the cloud).</a:t>
            </a:r>
          </a:p>
          <a:p>
            <a:pPr marL="228600" indent="-228600">
              <a:buFont typeface="+mj-lt"/>
              <a:buAutoNum type="arabicPeriod"/>
            </a:pPr>
            <a:r>
              <a:rPr lang="en-US" sz="1100" b="1" dirty="0"/>
              <a:t>SSE:</a:t>
            </a:r>
            <a:r>
              <a:rPr lang="en-US" sz="1100" dirty="0"/>
              <a:t> SWG, CASB, ZTNA, DLP — security delivered at the edge.</a:t>
            </a:r>
          </a:p>
          <a:p>
            <a:pPr marL="228600" indent="-228600">
              <a:buFont typeface="+mj-lt"/>
              <a:buAutoNum type="arabicPeriod"/>
            </a:pPr>
            <a:r>
              <a:rPr lang="en-US" sz="1100" b="1" dirty="0"/>
              <a:t>Zero Trust:</a:t>
            </a:r>
            <a:r>
              <a:rPr lang="en-US" sz="1100" dirty="0"/>
              <a:t> “Never trust, always verify” — every user, device, and session authenticated.</a:t>
            </a:r>
          </a:p>
          <a:p>
            <a:pPr marL="228600" indent="-228600">
              <a:buFont typeface="+mj-lt"/>
              <a:buAutoNum type="arabicPeriod"/>
            </a:pPr>
            <a:r>
              <a:rPr lang="en-US" sz="1100" b="1" dirty="0"/>
              <a:t>Secure Browser:</a:t>
            </a:r>
            <a:r>
              <a:rPr lang="en-US" sz="1100" dirty="0"/>
              <a:t> Isolates browsing sessions to protect from malicious content.</a:t>
            </a:r>
            <a:br>
              <a:rPr lang="en-US" sz="1100" dirty="0"/>
            </a:br>
            <a:endParaRPr lang="en-US" sz="1100" dirty="0"/>
          </a:p>
          <a:p>
            <a:r>
              <a:rPr lang="en-US" sz="1100" b="1" dirty="0"/>
              <a:t>🔹 Wireless &amp; Access Control</a:t>
            </a:r>
          </a:p>
          <a:p>
            <a:pPr marL="228600" indent="-228600">
              <a:buFont typeface="+mj-lt"/>
              <a:buAutoNum type="arabicPeriod"/>
            </a:pPr>
            <a:endParaRPr lang="en-US" sz="1100" b="1" dirty="0"/>
          </a:p>
          <a:p>
            <a:pPr marL="228600" indent="-228600">
              <a:buFont typeface="+mj-lt"/>
              <a:buAutoNum type="arabicPeriod"/>
            </a:pPr>
            <a:r>
              <a:rPr lang="en-US" sz="1100" b="1" dirty="0"/>
              <a:t>WPA2-Enterprise / 802.1X:</a:t>
            </a:r>
            <a:r>
              <a:rPr lang="en-US" sz="1100" dirty="0"/>
              <a:t> Authenticates users via RADIUS — unique credentials per user.</a:t>
            </a:r>
          </a:p>
          <a:p>
            <a:pPr marL="228600" indent="-228600">
              <a:buFont typeface="+mj-lt"/>
              <a:buAutoNum type="arabicPeriod"/>
            </a:pPr>
            <a:r>
              <a:rPr lang="en-US" sz="1100" b="1" dirty="0"/>
              <a:t>Wireless Site Survey:</a:t>
            </a:r>
            <a:r>
              <a:rPr lang="en-US" sz="1100" dirty="0"/>
              <a:t> Measures RF strength, interference, and placement for optimal coverage.</a:t>
            </a:r>
            <a:br>
              <a:rPr lang="en-US" sz="1100" dirty="0"/>
            </a:br>
            <a:endParaRPr lang="en-US" sz="1100" dirty="0"/>
          </a:p>
          <a:p>
            <a:r>
              <a:rPr lang="en-US" sz="1100" b="1" dirty="0"/>
              <a:t>🔹 Sales Engineering Focus</a:t>
            </a:r>
          </a:p>
          <a:p>
            <a:pPr marL="228600" indent="-228600">
              <a:buFont typeface="+mj-lt"/>
              <a:buAutoNum type="arabicPeriod"/>
            </a:pPr>
            <a:endParaRPr lang="en-US" sz="1100" b="1" dirty="0"/>
          </a:p>
          <a:p>
            <a:pPr marL="228600" indent="-228600">
              <a:buFont typeface="+mj-lt"/>
              <a:buAutoNum type="arabicPeriod"/>
            </a:pPr>
            <a:r>
              <a:rPr lang="en-US" sz="1100" b="1" dirty="0"/>
              <a:t>Qualifying a Lead:</a:t>
            </a:r>
            <a:r>
              <a:rPr lang="en-US" sz="1100" dirty="0"/>
              <a:t> Discovery → identify pain → map to solution value.</a:t>
            </a:r>
          </a:p>
          <a:p>
            <a:pPr marL="228600" indent="-228600">
              <a:buFont typeface="+mj-lt"/>
              <a:buAutoNum type="arabicPeriod"/>
            </a:pPr>
            <a:r>
              <a:rPr lang="en-US" sz="1100" b="1" dirty="0"/>
              <a:t>Handling Objections:</a:t>
            </a:r>
            <a:r>
              <a:rPr lang="en-US" sz="1100" dirty="0"/>
              <a:t> Use ROI, benchmarks, and real customer wins.</a:t>
            </a:r>
          </a:p>
          <a:p>
            <a:pPr marL="228600" indent="-228600">
              <a:buFont typeface="+mj-lt"/>
              <a:buAutoNum type="arabicPeriod"/>
            </a:pPr>
            <a:r>
              <a:rPr lang="en-US" sz="1100" b="1" dirty="0"/>
              <a:t>Adapting Demos:</a:t>
            </a:r>
            <a:r>
              <a:rPr lang="en-US" sz="1100" dirty="0"/>
              <a:t> C-Level = outcomes; Engineers = technical depth.</a:t>
            </a:r>
            <a:br>
              <a:rPr lang="en-US" sz="1100" dirty="0"/>
            </a:br>
            <a:endParaRPr lang="en-US" sz="1100" dirty="0"/>
          </a:p>
          <a:p>
            <a:r>
              <a:rPr lang="en-US" sz="1100" b="1" dirty="0"/>
              <a:t>💡 Key Takeaway</a:t>
            </a:r>
          </a:p>
          <a:p>
            <a:endParaRPr lang="en-US" sz="1100" dirty="0"/>
          </a:p>
          <a:p>
            <a:r>
              <a:rPr lang="en-US" sz="1100" dirty="0"/>
              <a:t>“Interview success isn’t just knowing the tech — it’s showing how you turn it into business outcomes.”</a:t>
            </a:r>
          </a:p>
        </p:txBody>
      </p:sp>
    </p:spTree>
    <p:extLst>
      <p:ext uri="{BB962C8B-B14F-4D97-AF65-F5344CB8AC3E}">
        <p14:creationId xmlns:p14="http://schemas.microsoft.com/office/powerpoint/2010/main" val="79739188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talking to another person">
            <a:extLst>
              <a:ext uri="{FF2B5EF4-FFF2-40B4-BE49-F238E27FC236}">
                <a16:creationId xmlns:a16="http://schemas.microsoft.com/office/drawing/2014/main" id="{C1605988-4F1C-1FC7-F5A7-065F26B3E7E1}"/>
              </a:ext>
            </a:extLst>
          </p:cNvPr>
          <p:cNvPicPr>
            <a:picLocks noChangeAspect="1"/>
          </p:cNvPicPr>
          <p:nvPr/>
        </p:nvPicPr>
        <p:blipFill>
          <a:blip r:embed="rId2">
            <a:extLst>
              <a:ext uri="{28A0092B-C50C-407E-A947-70E740481C1C}">
                <a14:useLocalDpi xmlns:a14="http://schemas.microsoft.com/office/drawing/2010/main" val="0"/>
              </a:ext>
            </a:extLst>
          </a:blip>
          <a:srcRect l="2638" r="3565"/>
          <a:stretch>
            <a:fillRect/>
          </a:stretch>
        </p:blipFill>
        <p:spPr>
          <a:xfrm>
            <a:off x="1" y="0"/>
            <a:ext cx="12192000" cy="6858000"/>
          </a:xfrm>
          <a:prstGeom prst="rect">
            <a:avLst/>
          </a:prstGeom>
        </p:spPr>
      </p:pic>
      <p:pic>
        <p:nvPicPr>
          <p:cNvPr id="4" name="Picture 3" descr="A black and white text">
            <a:extLst>
              <a:ext uri="{FF2B5EF4-FFF2-40B4-BE49-F238E27FC236}">
                <a16:creationId xmlns:a16="http://schemas.microsoft.com/office/drawing/2014/main" id="{F98EDD60-282D-C08C-3891-21E6E313C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008" y="2547842"/>
            <a:ext cx="5721983" cy="1762315"/>
          </a:xfrm>
          <a:prstGeom prst="rect">
            <a:avLst/>
          </a:prstGeom>
        </p:spPr>
      </p:pic>
      <p:sp>
        <p:nvSpPr>
          <p:cNvPr id="2" name="TextBox 1">
            <a:extLst>
              <a:ext uri="{FF2B5EF4-FFF2-40B4-BE49-F238E27FC236}">
                <a16:creationId xmlns:a16="http://schemas.microsoft.com/office/drawing/2014/main" id="{AF4DD453-C15A-C027-0C1F-BC00D84AF067}"/>
              </a:ext>
            </a:extLst>
          </p:cNvPr>
          <p:cNvSpPr txBox="1"/>
          <p:nvPr/>
        </p:nvSpPr>
        <p:spPr>
          <a:xfrm>
            <a:off x="597692" y="6488737"/>
            <a:ext cx="6765131" cy="230832"/>
          </a:xfrm>
          <a:prstGeom prst="rect">
            <a:avLst/>
          </a:prstGeom>
          <a:noFill/>
        </p:spPr>
        <p:txBody>
          <a:bodyPr wrap="square" rtlCol="0">
            <a:spAutoFit/>
          </a:bodyPr>
          <a:lstStyle/>
          <a:p>
            <a:r>
              <a:rPr lang="en-US" sz="800" dirty="0">
                <a:solidFill>
                  <a:schemeClr val="bg1"/>
                </a:solidFill>
              </a:rPr>
              <a:t>© 2025 Tony DeGonia. All Rights Reserved  |  </a:t>
            </a:r>
            <a:r>
              <a:rPr lang="en-US" sz="800" i="1" dirty="0">
                <a:solidFill>
                  <a:schemeClr val="bg1"/>
                </a:solidFill>
              </a:rPr>
              <a:t>Encryption &amp; Advanced Technologies Interview Study Guide </a:t>
            </a:r>
            <a:r>
              <a:rPr lang="en-US" sz="800" dirty="0">
                <a:solidFill>
                  <a:schemeClr val="bg1"/>
                </a:solidFill>
              </a:rPr>
              <a:t>by Tony DeGonia (2025)</a:t>
            </a:r>
          </a:p>
          <a:p>
            <a:endParaRPr lang="en-US" sz="100" dirty="0">
              <a:solidFill>
                <a:schemeClr val="bg1"/>
              </a:solidFill>
            </a:endParaRPr>
          </a:p>
        </p:txBody>
      </p:sp>
    </p:spTree>
    <p:extLst>
      <p:ext uri="{BB962C8B-B14F-4D97-AF65-F5344CB8AC3E}">
        <p14:creationId xmlns:p14="http://schemas.microsoft.com/office/powerpoint/2010/main" val="4055314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18532</TotalTime>
  <Words>15528</Words>
  <Application>Microsoft Office PowerPoint</Application>
  <PresentationFormat>Widescreen</PresentationFormat>
  <Paragraphs>1660</Paragraphs>
  <Slides>99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99</vt:i4>
      </vt:variant>
    </vt:vector>
  </HeadingPairs>
  <TitlesOfParts>
    <vt:vector size="103"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Tony DeGonia</dc:creator>
  <cp:lastModifiedBy>Tony DeGonia</cp:lastModifiedBy>
  <cp:revision>24</cp:revision>
  <dcterms:created xsi:type="dcterms:W3CDTF">2025-09-14T19:54:50Z</dcterms:created>
  <dcterms:modified xsi:type="dcterms:W3CDTF">2025-10-17T07:13:46Z</dcterms:modified>
</cp:coreProperties>
</file>